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</p:sldIdLst>
  <p:sldSz cy="10287000" cx="18288000"/>
  <p:notesSz cx="6858000" cy="9144000"/>
  <p:embeddedFontLst>
    <p:embeddedFont>
      <p:font typeface="Playfair Display"/>
      <p:regular r:id="rId45"/>
      <p:bold r:id="rId46"/>
      <p:italic r:id="rId47"/>
      <p:boldItalic r:id="rId48"/>
    </p:embeddedFont>
    <p:embeddedFont>
      <p:font typeface="DM Sans"/>
      <p:regular r:id="rId49"/>
      <p:bold r:id="rId50"/>
      <p:italic r:id="rId51"/>
      <p:boldItalic r:id="rId5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36663DC-3A07-488B-9D1E-3B441BDB9E83}">
  <a:tblStyle styleId="{636663DC-3A07-488B-9D1E-3B441BDB9E83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font" Target="fonts/PlayfairDisplay-bold.fntdata"/><Relationship Id="rId45" Type="http://schemas.openxmlformats.org/officeDocument/2006/relationships/font" Target="fonts/PlayfairDisplay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font" Target="fonts/PlayfairDisplay-boldItalic.fntdata"/><Relationship Id="rId47" Type="http://schemas.openxmlformats.org/officeDocument/2006/relationships/font" Target="fonts/PlayfairDisplay-italic.fntdata"/><Relationship Id="rId49" Type="http://schemas.openxmlformats.org/officeDocument/2006/relationships/font" Target="fonts/DMSans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font" Target="fonts/DMSans-italic.fntdata"/><Relationship Id="rId50" Type="http://schemas.openxmlformats.org/officeDocument/2006/relationships/font" Target="fonts/DMSans-bold.fntdata"/><Relationship Id="rId52" Type="http://schemas.openxmlformats.org/officeDocument/2006/relationships/font" Target="fonts/DMSans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0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2" name="Google Shape;592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0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601;g10229ad1491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2" name="Google Shape;602;g10229ad1491_0_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0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Google Shape;611;g10229ad1491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2" name="Google Shape;612;g10229ad1491_0_1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0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Google Shape;621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2" name="Google Shape;622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2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Google Shape;633;gf36a95f4ef_0_2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4" name="Google Shape;634;gf36a95f4ef_0_22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3" name="Shape 8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" name="Google Shape;814;gee12f1b07a_1_6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5" name="Google Shape;815;gee12f1b07a_1_67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3" name="Shape 8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" name="Google Shape;824;g102101874f3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5" name="Google Shape;825;g102101874f3_0_5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4" name="Shape 8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5" name="Google Shape;835;g102101874f3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6" name="Google Shape;836;g102101874f3_0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2" name="Shape 8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3" name="Google Shape;863;gf36a95f4ef_0_6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4" name="Google Shape;864;gf36a95f4ef_0_60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1" name="Shape 10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2" name="Google Shape;1002;gee12f1b07a_1_6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3" name="Google Shape;1003;gee12f1b07a_1_67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0" name="Shape 10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1" name="Google Shape;1011;gee12f1b07a_1_6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2" name="Google Shape;1012;gee12f1b07a_1_68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5" name="Shape 10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Google Shape;1026;g102101874f3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7" name="Google Shape;1027;g102101874f3_0_2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3" name="Shape 10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" name="Google Shape;1054;gf36a95f4ef_0_10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5" name="Google Shape;1055;gf36a95f4ef_0_109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0" name="Shape 1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1" name="Google Shape;1191;gf4a092a18e_1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2" name="Google Shape;1192;gf4a092a18e_1_2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8" name="Shape 1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9" name="Google Shape;1199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0" name="Google Shape;1200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9" name="Shape 1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0" name="Google Shape;1210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1" name="Google Shape;1211;p1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3" name="Shape 1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4" name="Google Shape;1354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5" name="Google Shape;1355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8" name="Shape 1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9" name="Google Shape;1439;g10229a96f1a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0" name="Google Shape;1440;g10229a96f1a_0_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0" name="Shape 1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1" name="Google Shape;1451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2" name="Google Shape;1452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7" name="Shape 1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8" name="Google Shape;1478;g102101874f3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9" name="Google Shape;1479;g102101874f3_0_9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0" name="Shape 1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1" name="Google Shape;1491;g10229a96f1a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2" name="Google Shape;1492;g10229a96f1a_0_2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9" name="Shape 1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0" name="Google Shape;1500;g102101874f3_0_1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1" name="Google Shape;1501;g102101874f3_0_18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0" name="Shape 1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1" name="Google Shape;1511;g102101874f3_0_1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2" name="Google Shape;1512;g102101874f3_0_19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1" name="Shape 1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2" name="Google Shape;1522;g102101874f3_0_2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3" name="Google Shape;1523;g102101874f3_0_2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9" name="Shape 1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0" name="Google Shape;1530;g102101874f3_0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1" name="Google Shape;1531;g102101874f3_0_8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5" name="Shape 1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" name="Google Shape;1546;g102632ed75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7" name="Google Shape;1547;g102632ed751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2" name="Shape 1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3" name="Google Shape;1553;g102101874f3_0_1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4" name="Google Shape;1554;g102101874f3_0_14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8" name="Shape 1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9" name="Google Shape;1559;g102101874f3_0_1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0" name="Google Shape;1560;g102101874f3_0_14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4" name="Shape 1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5" name="Google Shape;1565;g102101874f3_0_1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6" name="Google Shape;1566;g102101874f3_0_17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0" name="Shape 1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1" name="Google Shape;1571;g102101874f3_0_1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2" name="Google Shape;1572;g102101874f3_0_17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4" name="Google Shape;344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4" name="Google Shape;354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6" name="Google Shape;366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3" name="Google Shape;393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gee12f1b07a_1_6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4" name="Google Shape;584;gee12f1b07a_1_65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3.png"/><Relationship Id="rId4" Type="http://schemas.openxmlformats.org/officeDocument/2006/relationships/image" Target="../media/image15.png"/><Relationship Id="rId5" Type="http://schemas.openxmlformats.org/officeDocument/2006/relationships/image" Target="../media/image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6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7.png"/><Relationship Id="rId4" Type="http://schemas.openxmlformats.org/officeDocument/2006/relationships/image" Target="../media/image19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7.png"/><Relationship Id="rId4" Type="http://schemas.openxmlformats.org/officeDocument/2006/relationships/image" Target="../media/image2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6.png"/><Relationship Id="rId4" Type="http://schemas.openxmlformats.org/officeDocument/2006/relationships/image" Target="../media/image14.png"/><Relationship Id="rId5" Type="http://schemas.openxmlformats.org/officeDocument/2006/relationships/image" Target="../media/image13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.png"/><Relationship Id="rId4" Type="http://schemas.openxmlformats.org/officeDocument/2006/relationships/image" Target="../media/image2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0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6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6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0.png"/><Relationship Id="rId4" Type="http://schemas.openxmlformats.org/officeDocument/2006/relationships/image" Target="../media/image24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0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8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hyperlink" Target="https://www.ncbi.nlm.nih.gov/pmc/articles/PMC6526388/" TargetMode="External"/><Relationship Id="rId4" Type="http://schemas.openxmlformats.org/officeDocument/2006/relationships/hyperlink" Target="https://www.ncbi.nlm.nih.gov/pmc/articles/PMC6526388/" TargetMode="External"/><Relationship Id="rId9" Type="http://schemas.openxmlformats.org/officeDocument/2006/relationships/image" Target="../media/image26.gif"/><Relationship Id="rId5" Type="http://schemas.openxmlformats.org/officeDocument/2006/relationships/image" Target="../media/image27.png"/><Relationship Id="rId6" Type="http://schemas.openxmlformats.org/officeDocument/2006/relationships/hyperlink" Target="https://journals.asm.org/doi/10.1128/AAC.00893-09" TargetMode="External"/><Relationship Id="rId7" Type="http://schemas.openxmlformats.org/officeDocument/2006/relationships/hyperlink" Target="https://journals.asm.org/doi/10.1128/AAC.00893-09" TargetMode="External"/><Relationship Id="rId8" Type="http://schemas.openxmlformats.org/officeDocument/2006/relationships/image" Target="../media/image25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9.png"/><Relationship Id="rId4" Type="http://schemas.openxmlformats.org/officeDocument/2006/relationships/image" Target="../media/image28.png"/><Relationship Id="rId5" Type="http://schemas.openxmlformats.org/officeDocument/2006/relationships/image" Target="../media/image3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8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38.png"/><Relationship Id="rId4" Type="http://schemas.openxmlformats.org/officeDocument/2006/relationships/image" Target="../media/image30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33.png"/><Relationship Id="rId4" Type="http://schemas.openxmlformats.org/officeDocument/2006/relationships/image" Target="../media/image35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31.png"/><Relationship Id="rId4" Type="http://schemas.openxmlformats.org/officeDocument/2006/relationships/image" Target="../media/image36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32.png"/><Relationship Id="rId4" Type="http://schemas.openxmlformats.org/officeDocument/2006/relationships/image" Target="../media/image37.png"/><Relationship Id="rId5" Type="http://schemas.openxmlformats.org/officeDocument/2006/relationships/image" Target="../media/image41.png"/><Relationship Id="rId6" Type="http://schemas.openxmlformats.org/officeDocument/2006/relationships/image" Target="../media/image40.png"/><Relationship Id="rId7" Type="http://schemas.openxmlformats.org/officeDocument/2006/relationships/image" Target="../media/image39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42.png"/><Relationship Id="rId4" Type="http://schemas.openxmlformats.org/officeDocument/2006/relationships/image" Target="../media/image44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43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45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46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47.png"/><Relationship Id="rId4" Type="http://schemas.openxmlformats.org/officeDocument/2006/relationships/image" Target="../media/image4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Relationship Id="rId4" Type="http://schemas.openxmlformats.org/officeDocument/2006/relationships/hyperlink" Target="https://vinculotic.com/salud/simulaciones-in-silico/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4F4F4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oogle Shape;84;p13"/>
          <p:cNvGrpSpPr/>
          <p:nvPr/>
        </p:nvGrpSpPr>
        <p:grpSpPr>
          <a:xfrm>
            <a:off x="8702400" y="7772401"/>
            <a:ext cx="7245002" cy="1932956"/>
            <a:chOff x="0" y="0"/>
            <a:chExt cx="60475806" cy="9156590"/>
          </a:xfrm>
        </p:grpSpPr>
        <p:sp>
          <p:nvSpPr>
            <p:cNvPr id="85" name="Google Shape;85;p13"/>
            <p:cNvSpPr/>
            <p:nvPr/>
          </p:nvSpPr>
          <p:spPr>
            <a:xfrm>
              <a:off x="72390" y="72390"/>
              <a:ext cx="60331024" cy="9011810"/>
            </a:xfrm>
            <a:custGeom>
              <a:rect b="b" l="l" r="r" t="t"/>
              <a:pathLst>
                <a:path extrusionOk="0" h="9011810" w="60331024">
                  <a:moveTo>
                    <a:pt x="0" y="0"/>
                  </a:moveTo>
                  <a:lnTo>
                    <a:pt x="60331024" y="0"/>
                  </a:lnTo>
                  <a:lnTo>
                    <a:pt x="60331024" y="9011810"/>
                  </a:lnTo>
                  <a:lnTo>
                    <a:pt x="0" y="90118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EC898"/>
            </a:solidFill>
            <a:ln>
              <a:noFill/>
            </a:ln>
          </p:spPr>
        </p:sp>
        <p:sp>
          <p:nvSpPr>
            <p:cNvPr id="86" name="Google Shape;86;p13"/>
            <p:cNvSpPr/>
            <p:nvPr/>
          </p:nvSpPr>
          <p:spPr>
            <a:xfrm>
              <a:off x="0" y="0"/>
              <a:ext cx="60475806" cy="9156590"/>
            </a:xfrm>
            <a:custGeom>
              <a:rect b="b" l="l" r="r" t="t"/>
              <a:pathLst>
                <a:path extrusionOk="0" h="9156590" w="60475806">
                  <a:moveTo>
                    <a:pt x="60331028" y="9011810"/>
                  </a:moveTo>
                  <a:lnTo>
                    <a:pt x="60475806" y="9011810"/>
                  </a:lnTo>
                  <a:lnTo>
                    <a:pt x="60475806" y="9156590"/>
                  </a:lnTo>
                  <a:lnTo>
                    <a:pt x="60331028" y="9156590"/>
                  </a:lnTo>
                  <a:lnTo>
                    <a:pt x="60331028" y="9011810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9011810"/>
                  </a:lnTo>
                  <a:lnTo>
                    <a:pt x="0" y="9011810"/>
                  </a:lnTo>
                  <a:lnTo>
                    <a:pt x="0" y="144780"/>
                  </a:lnTo>
                  <a:close/>
                  <a:moveTo>
                    <a:pt x="0" y="9011810"/>
                  </a:moveTo>
                  <a:lnTo>
                    <a:pt x="144780" y="9011810"/>
                  </a:lnTo>
                  <a:lnTo>
                    <a:pt x="144780" y="9156590"/>
                  </a:lnTo>
                  <a:lnTo>
                    <a:pt x="0" y="9156590"/>
                  </a:lnTo>
                  <a:lnTo>
                    <a:pt x="0" y="9011810"/>
                  </a:lnTo>
                  <a:close/>
                  <a:moveTo>
                    <a:pt x="60331028" y="144780"/>
                  </a:moveTo>
                  <a:lnTo>
                    <a:pt x="60475806" y="144780"/>
                  </a:lnTo>
                  <a:lnTo>
                    <a:pt x="60475806" y="9011810"/>
                  </a:lnTo>
                  <a:lnTo>
                    <a:pt x="60331028" y="9011810"/>
                  </a:lnTo>
                  <a:lnTo>
                    <a:pt x="60331028" y="144780"/>
                  </a:lnTo>
                  <a:close/>
                  <a:moveTo>
                    <a:pt x="144780" y="9011810"/>
                  </a:moveTo>
                  <a:lnTo>
                    <a:pt x="60331028" y="9011810"/>
                  </a:lnTo>
                  <a:lnTo>
                    <a:pt x="60331028" y="9156590"/>
                  </a:lnTo>
                  <a:lnTo>
                    <a:pt x="144780" y="9156590"/>
                  </a:lnTo>
                  <a:lnTo>
                    <a:pt x="144780" y="9011810"/>
                  </a:lnTo>
                  <a:close/>
                  <a:moveTo>
                    <a:pt x="60331028" y="0"/>
                  </a:moveTo>
                  <a:lnTo>
                    <a:pt x="60475806" y="0"/>
                  </a:lnTo>
                  <a:lnTo>
                    <a:pt x="60475806" y="144780"/>
                  </a:lnTo>
                  <a:lnTo>
                    <a:pt x="60331028" y="144780"/>
                  </a:lnTo>
                  <a:lnTo>
                    <a:pt x="60331028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60331028" y="0"/>
                  </a:lnTo>
                  <a:lnTo>
                    <a:pt x="60331028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</p:sp>
      </p:grpSp>
      <p:grpSp>
        <p:nvGrpSpPr>
          <p:cNvPr id="87" name="Google Shape;87;p13"/>
          <p:cNvGrpSpPr/>
          <p:nvPr/>
        </p:nvGrpSpPr>
        <p:grpSpPr>
          <a:xfrm>
            <a:off x="-322962" y="-308404"/>
            <a:ext cx="7290206" cy="10901508"/>
            <a:chOff x="0" y="0"/>
            <a:chExt cx="66274603" cy="99104617"/>
          </a:xfrm>
        </p:grpSpPr>
        <p:sp>
          <p:nvSpPr>
            <p:cNvPr id="88" name="Google Shape;88;p13"/>
            <p:cNvSpPr/>
            <p:nvPr/>
          </p:nvSpPr>
          <p:spPr>
            <a:xfrm>
              <a:off x="72390" y="72390"/>
              <a:ext cx="66129820" cy="98959841"/>
            </a:xfrm>
            <a:custGeom>
              <a:rect b="b" l="l" r="r" t="t"/>
              <a:pathLst>
                <a:path extrusionOk="0" h="98959841" w="66129820">
                  <a:moveTo>
                    <a:pt x="0" y="0"/>
                  </a:moveTo>
                  <a:lnTo>
                    <a:pt x="66129820" y="0"/>
                  </a:lnTo>
                  <a:lnTo>
                    <a:pt x="66129820" y="98959841"/>
                  </a:lnTo>
                  <a:lnTo>
                    <a:pt x="0" y="989598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EC898"/>
            </a:solidFill>
            <a:ln>
              <a:noFill/>
            </a:ln>
          </p:spPr>
        </p:sp>
        <p:sp>
          <p:nvSpPr>
            <p:cNvPr id="89" name="Google Shape;89;p13"/>
            <p:cNvSpPr/>
            <p:nvPr/>
          </p:nvSpPr>
          <p:spPr>
            <a:xfrm>
              <a:off x="0" y="0"/>
              <a:ext cx="66274603" cy="99104617"/>
            </a:xfrm>
            <a:custGeom>
              <a:rect b="b" l="l" r="r" t="t"/>
              <a:pathLst>
                <a:path extrusionOk="0" h="99104617" w="66274603">
                  <a:moveTo>
                    <a:pt x="66129824" y="98959839"/>
                  </a:moveTo>
                  <a:lnTo>
                    <a:pt x="66274603" y="98959839"/>
                  </a:lnTo>
                  <a:lnTo>
                    <a:pt x="66274603" y="99104617"/>
                  </a:lnTo>
                  <a:lnTo>
                    <a:pt x="66129824" y="99104617"/>
                  </a:lnTo>
                  <a:lnTo>
                    <a:pt x="66129824" y="98959839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98959839"/>
                  </a:lnTo>
                  <a:lnTo>
                    <a:pt x="0" y="98959839"/>
                  </a:lnTo>
                  <a:lnTo>
                    <a:pt x="0" y="144780"/>
                  </a:lnTo>
                  <a:close/>
                  <a:moveTo>
                    <a:pt x="0" y="98959839"/>
                  </a:moveTo>
                  <a:lnTo>
                    <a:pt x="144780" y="98959839"/>
                  </a:lnTo>
                  <a:lnTo>
                    <a:pt x="144780" y="99104617"/>
                  </a:lnTo>
                  <a:lnTo>
                    <a:pt x="0" y="99104617"/>
                  </a:lnTo>
                  <a:lnTo>
                    <a:pt x="0" y="98959839"/>
                  </a:lnTo>
                  <a:close/>
                  <a:moveTo>
                    <a:pt x="66129824" y="144780"/>
                  </a:moveTo>
                  <a:lnTo>
                    <a:pt x="66274603" y="144780"/>
                  </a:lnTo>
                  <a:lnTo>
                    <a:pt x="66274603" y="98959839"/>
                  </a:lnTo>
                  <a:lnTo>
                    <a:pt x="66129824" y="98959839"/>
                  </a:lnTo>
                  <a:lnTo>
                    <a:pt x="66129824" y="144780"/>
                  </a:lnTo>
                  <a:close/>
                  <a:moveTo>
                    <a:pt x="144780" y="98959839"/>
                  </a:moveTo>
                  <a:lnTo>
                    <a:pt x="66129824" y="98959839"/>
                  </a:lnTo>
                  <a:lnTo>
                    <a:pt x="66129824" y="99104617"/>
                  </a:lnTo>
                  <a:lnTo>
                    <a:pt x="144780" y="99104617"/>
                  </a:lnTo>
                  <a:lnTo>
                    <a:pt x="144780" y="98959839"/>
                  </a:lnTo>
                  <a:close/>
                  <a:moveTo>
                    <a:pt x="66129824" y="0"/>
                  </a:moveTo>
                  <a:lnTo>
                    <a:pt x="66274603" y="0"/>
                  </a:lnTo>
                  <a:lnTo>
                    <a:pt x="66274603" y="144780"/>
                  </a:lnTo>
                  <a:lnTo>
                    <a:pt x="66129824" y="144780"/>
                  </a:lnTo>
                  <a:lnTo>
                    <a:pt x="66129824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66129824" y="0"/>
                  </a:lnTo>
                  <a:lnTo>
                    <a:pt x="66129824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</p:sp>
      </p:grpSp>
      <p:pic>
        <p:nvPicPr>
          <p:cNvPr id="90" name="Google Shape;90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459200" y="8390375"/>
            <a:ext cx="1402775" cy="697000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3"/>
          <p:cNvSpPr txBox="1"/>
          <p:nvPr/>
        </p:nvSpPr>
        <p:spPr>
          <a:xfrm>
            <a:off x="8183932" y="978694"/>
            <a:ext cx="87525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2" name="Google Shape;92;p13"/>
          <p:cNvPicPr preferRelativeResize="0"/>
          <p:nvPr/>
        </p:nvPicPr>
        <p:blipFill rotWithShape="1">
          <a:blip r:embed="rId4">
            <a:alphaModFix amt="17000"/>
          </a:blip>
          <a:srcRect b="0" l="15354" r="0" t="0"/>
          <a:stretch/>
        </p:blipFill>
        <p:spPr>
          <a:xfrm rot="-5400000">
            <a:off x="-2144475" y="1513125"/>
            <a:ext cx="10886350" cy="72433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0000"/>
              </a:srgbClr>
            </a:outerShdw>
          </a:effectLst>
        </p:spPr>
      </p:pic>
      <p:pic>
        <p:nvPicPr>
          <p:cNvPr id="93" name="Google Shape;93;p13"/>
          <p:cNvPicPr preferRelativeResize="0"/>
          <p:nvPr/>
        </p:nvPicPr>
        <p:blipFill rotWithShape="1">
          <a:blip r:embed="rId5">
            <a:alphaModFix/>
          </a:blip>
          <a:srcRect b="2149" l="9861" r="10742" t="1899"/>
          <a:stretch/>
        </p:blipFill>
        <p:spPr>
          <a:xfrm>
            <a:off x="2012238" y="0"/>
            <a:ext cx="2619825" cy="289560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3"/>
          <p:cNvSpPr txBox="1"/>
          <p:nvPr/>
        </p:nvSpPr>
        <p:spPr>
          <a:xfrm>
            <a:off x="7701000" y="565900"/>
            <a:ext cx="9699900" cy="428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800">
                <a:solidFill>
                  <a:schemeClr val="dk1"/>
                </a:solidFill>
              </a:rPr>
              <a:t>Caracterización </a:t>
            </a:r>
            <a:r>
              <a:rPr b="1" i="1" lang="en-US" sz="4800">
                <a:solidFill>
                  <a:schemeClr val="dk1"/>
                </a:solidFill>
              </a:rPr>
              <a:t>in silico</a:t>
            </a:r>
            <a:r>
              <a:rPr b="1" lang="en-US" sz="4800">
                <a:solidFill>
                  <a:schemeClr val="dk1"/>
                </a:solidFill>
              </a:rPr>
              <a:t> de los genes de virulencia </a:t>
            </a:r>
            <a:r>
              <a:rPr b="1" i="1" lang="en-US" sz="4800">
                <a:solidFill>
                  <a:schemeClr val="dk1"/>
                </a:solidFill>
              </a:rPr>
              <a:t>Pho</a:t>
            </a:r>
            <a:r>
              <a:rPr b="1" i="1" lang="en-US" sz="4800">
                <a:solidFill>
                  <a:schemeClr val="dk1"/>
                </a:solidFill>
              </a:rPr>
              <a:t>P</a:t>
            </a:r>
            <a:r>
              <a:rPr b="1" i="1" lang="en-US" sz="4800">
                <a:solidFill>
                  <a:schemeClr val="dk1"/>
                </a:solidFill>
              </a:rPr>
              <a:t> -Pho</a:t>
            </a:r>
            <a:r>
              <a:rPr b="1" lang="en-US" sz="4800">
                <a:solidFill>
                  <a:schemeClr val="dk1"/>
                </a:solidFill>
              </a:rPr>
              <a:t>Q en cepas de </a:t>
            </a:r>
            <a:r>
              <a:rPr b="1" i="1" lang="en-US" sz="4800">
                <a:solidFill>
                  <a:schemeClr val="dk1"/>
                </a:solidFill>
              </a:rPr>
              <a:t>Pseudomonas aeruginosa</a:t>
            </a:r>
            <a:r>
              <a:rPr b="1" lang="en-US" sz="4800">
                <a:solidFill>
                  <a:schemeClr val="dk1"/>
                </a:solidFill>
              </a:rPr>
              <a:t> fenotipo multidrogo-resistente (MDR)</a:t>
            </a:r>
            <a:endParaRPr b="1" sz="4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3"/>
          <p:cNvSpPr txBox="1"/>
          <p:nvPr/>
        </p:nvSpPr>
        <p:spPr>
          <a:xfrm>
            <a:off x="-252575" y="3158825"/>
            <a:ext cx="7003800" cy="658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600">
                <a:solidFill>
                  <a:schemeClr val="dk1"/>
                </a:solidFill>
              </a:rPr>
              <a:t>U</a:t>
            </a:r>
            <a:r>
              <a:rPr b="1" lang="en-US" sz="2600">
                <a:solidFill>
                  <a:schemeClr val="dk1"/>
                </a:solidFill>
              </a:rPr>
              <a:t>niversidad Colegio Mayor de Cundinamarca</a:t>
            </a:r>
            <a:endParaRPr b="1" sz="26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6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600">
                <a:solidFill>
                  <a:schemeClr val="dk1"/>
                </a:solidFill>
              </a:rPr>
              <a:t>Facultad de Ciencias de la Salud</a:t>
            </a:r>
            <a:endParaRPr b="1" sz="26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6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600">
                <a:solidFill>
                  <a:schemeClr val="dk1"/>
                </a:solidFill>
              </a:rPr>
              <a:t>Programa de Bacteriología y Laboratorio Clínico</a:t>
            </a:r>
            <a:endParaRPr b="1" sz="26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6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600">
                <a:solidFill>
                  <a:schemeClr val="dk1"/>
                </a:solidFill>
              </a:rPr>
              <a:t>Trabajo de grado</a:t>
            </a:r>
            <a:endParaRPr b="1" sz="2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6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600">
                <a:solidFill>
                  <a:schemeClr val="dk1"/>
                </a:solidFill>
              </a:rPr>
              <a:t>Bogotá D.C, 2021</a:t>
            </a:r>
            <a:endParaRPr b="1" sz="2900"/>
          </a:p>
        </p:txBody>
      </p:sp>
      <p:grpSp>
        <p:nvGrpSpPr>
          <p:cNvPr id="96" name="Google Shape;96;p13"/>
          <p:cNvGrpSpPr/>
          <p:nvPr/>
        </p:nvGrpSpPr>
        <p:grpSpPr>
          <a:xfrm>
            <a:off x="8702400" y="6203689"/>
            <a:ext cx="7245002" cy="852479"/>
            <a:chOff x="0" y="0"/>
            <a:chExt cx="60475806" cy="9156590"/>
          </a:xfrm>
        </p:grpSpPr>
        <p:sp>
          <p:nvSpPr>
            <p:cNvPr id="97" name="Google Shape;97;p13"/>
            <p:cNvSpPr/>
            <p:nvPr/>
          </p:nvSpPr>
          <p:spPr>
            <a:xfrm>
              <a:off x="72390" y="72390"/>
              <a:ext cx="60331024" cy="9011810"/>
            </a:xfrm>
            <a:custGeom>
              <a:rect b="b" l="l" r="r" t="t"/>
              <a:pathLst>
                <a:path extrusionOk="0" h="9011810" w="60331024">
                  <a:moveTo>
                    <a:pt x="0" y="0"/>
                  </a:moveTo>
                  <a:lnTo>
                    <a:pt x="60331024" y="0"/>
                  </a:lnTo>
                  <a:lnTo>
                    <a:pt x="60331024" y="9011810"/>
                  </a:lnTo>
                  <a:lnTo>
                    <a:pt x="0" y="90118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EC898"/>
            </a:solidFill>
            <a:ln>
              <a:noFill/>
            </a:ln>
          </p:spPr>
        </p:sp>
        <p:sp>
          <p:nvSpPr>
            <p:cNvPr id="98" name="Google Shape;98;p13"/>
            <p:cNvSpPr/>
            <p:nvPr/>
          </p:nvSpPr>
          <p:spPr>
            <a:xfrm>
              <a:off x="0" y="0"/>
              <a:ext cx="60475806" cy="9156590"/>
            </a:xfrm>
            <a:custGeom>
              <a:rect b="b" l="l" r="r" t="t"/>
              <a:pathLst>
                <a:path extrusionOk="0" h="9156590" w="60475806">
                  <a:moveTo>
                    <a:pt x="60331028" y="9011810"/>
                  </a:moveTo>
                  <a:lnTo>
                    <a:pt x="60475806" y="9011810"/>
                  </a:lnTo>
                  <a:lnTo>
                    <a:pt x="60475806" y="9156590"/>
                  </a:lnTo>
                  <a:lnTo>
                    <a:pt x="60331028" y="9156590"/>
                  </a:lnTo>
                  <a:lnTo>
                    <a:pt x="60331028" y="9011810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9011810"/>
                  </a:lnTo>
                  <a:lnTo>
                    <a:pt x="0" y="9011810"/>
                  </a:lnTo>
                  <a:lnTo>
                    <a:pt x="0" y="144780"/>
                  </a:lnTo>
                  <a:close/>
                  <a:moveTo>
                    <a:pt x="0" y="9011810"/>
                  </a:moveTo>
                  <a:lnTo>
                    <a:pt x="144780" y="9011810"/>
                  </a:lnTo>
                  <a:lnTo>
                    <a:pt x="144780" y="9156590"/>
                  </a:lnTo>
                  <a:lnTo>
                    <a:pt x="0" y="9156590"/>
                  </a:lnTo>
                  <a:lnTo>
                    <a:pt x="0" y="9011810"/>
                  </a:lnTo>
                  <a:close/>
                  <a:moveTo>
                    <a:pt x="60331028" y="144780"/>
                  </a:moveTo>
                  <a:lnTo>
                    <a:pt x="60475806" y="144780"/>
                  </a:lnTo>
                  <a:lnTo>
                    <a:pt x="60475806" y="9011810"/>
                  </a:lnTo>
                  <a:lnTo>
                    <a:pt x="60331028" y="9011810"/>
                  </a:lnTo>
                  <a:lnTo>
                    <a:pt x="60331028" y="144780"/>
                  </a:lnTo>
                  <a:close/>
                  <a:moveTo>
                    <a:pt x="144780" y="9011810"/>
                  </a:moveTo>
                  <a:lnTo>
                    <a:pt x="60331028" y="9011810"/>
                  </a:lnTo>
                  <a:lnTo>
                    <a:pt x="60331028" y="9156590"/>
                  </a:lnTo>
                  <a:lnTo>
                    <a:pt x="144780" y="9156590"/>
                  </a:lnTo>
                  <a:lnTo>
                    <a:pt x="144780" y="9011810"/>
                  </a:lnTo>
                  <a:close/>
                  <a:moveTo>
                    <a:pt x="60331028" y="0"/>
                  </a:moveTo>
                  <a:lnTo>
                    <a:pt x="60475806" y="0"/>
                  </a:lnTo>
                  <a:lnTo>
                    <a:pt x="60475806" y="144780"/>
                  </a:lnTo>
                  <a:lnTo>
                    <a:pt x="60331028" y="144780"/>
                  </a:lnTo>
                  <a:lnTo>
                    <a:pt x="60331028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60331028" y="0"/>
                  </a:lnTo>
                  <a:lnTo>
                    <a:pt x="60331028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</p:sp>
      </p:grpSp>
      <p:sp>
        <p:nvSpPr>
          <p:cNvPr id="99" name="Google Shape;99;p13"/>
          <p:cNvSpPr txBox="1"/>
          <p:nvPr/>
        </p:nvSpPr>
        <p:spPr>
          <a:xfrm>
            <a:off x="9041400" y="6368325"/>
            <a:ext cx="69060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/>
              <a:t>Laura Ximena Rodríguez Vásquez </a:t>
            </a:r>
            <a:endParaRPr sz="3300"/>
          </a:p>
        </p:txBody>
      </p:sp>
      <p:sp>
        <p:nvSpPr>
          <p:cNvPr id="100" name="Google Shape;100;p13"/>
          <p:cNvSpPr txBox="1"/>
          <p:nvPr/>
        </p:nvSpPr>
        <p:spPr>
          <a:xfrm>
            <a:off x="9041400" y="7876375"/>
            <a:ext cx="6567000" cy="17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/>
              <a:t>Asesoras:</a:t>
            </a:r>
            <a:endParaRPr sz="33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/>
              <a:t>Ibeth Romero</a:t>
            </a:r>
            <a:endParaRPr sz="33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/>
              <a:t>Ruth Sánchez</a:t>
            </a:r>
            <a:endParaRPr sz="33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4F4F4"/>
        </a:solidFill>
      </p:bgPr>
    </p:bg>
    <p:spTree>
      <p:nvGrpSpPr>
        <p:cNvPr id="593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4" name="Google Shape;594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5400000">
            <a:off x="-415638" y="7543750"/>
            <a:ext cx="3034175" cy="3034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95" name="Google Shape;595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-5400000">
            <a:off x="15654412" y="-228599"/>
            <a:ext cx="2981225" cy="2981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96" name="Google Shape;596;p22"/>
          <p:cNvPicPr preferRelativeResize="0"/>
          <p:nvPr/>
        </p:nvPicPr>
        <p:blipFill rotWithShape="1">
          <a:blip r:embed="rId4">
            <a:alphaModFix/>
          </a:blip>
          <a:srcRect b="56550" l="0" r="0" t="0"/>
          <a:stretch/>
        </p:blipFill>
        <p:spPr>
          <a:xfrm>
            <a:off x="133913" y="1858137"/>
            <a:ext cx="18020163" cy="4920376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597" name="Google Shape;597;p22"/>
          <p:cNvSpPr/>
          <p:nvPr/>
        </p:nvSpPr>
        <p:spPr>
          <a:xfrm>
            <a:off x="4668550" y="7235250"/>
            <a:ext cx="9135000" cy="242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/>
              <a:t>Figura 5.</a:t>
            </a:r>
            <a:r>
              <a:rPr lang="en-US" sz="2500"/>
              <a:t> Alineamiento de secuencias nucleotídicas del gen </a:t>
            </a:r>
            <a:r>
              <a:rPr i="1" lang="en-US" sz="2500"/>
              <a:t>PhoQ</a:t>
            </a:r>
            <a:r>
              <a:rPr lang="en-US" sz="2500"/>
              <a:t> </a:t>
            </a:r>
            <a:endParaRPr sz="25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/>
              <a:t>(A)</a:t>
            </a:r>
            <a:r>
              <a:rPr lang="en-US" sz="2500"/>
              <a:t> Representación  del alineamiento de las nueve cepas seleccionadas</a:t>
            </a:r>
            <a:r>
              <a:rPr b="1" lang="en-US" sz="2500"/>
              <a:t> </a:t>
            </a:r>
            <a:endParaRPr b="1" sz="25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598" name="Google Shape;598;p22"/>
          <p:cNvSpPr txBox="1"/>
          <p:nvPr/>
        </p:nvSpPr>
        <p:spPr>
          <a:xfrm>
            <a:off x="15461725" y="9886800"/>
            <a:ext cx="3366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Imagen realizada por la autora</a:t>
            </a:r>
            <a:endParaRPr/>
          </a:p>
        </p:txBody>
      </p:sp>
      <p:sp>
        <p:nvSpPr>
          <p:cNvPr id="599" name="Google Shape;599;p22"/>
          <p:cNvSpPr txBox="1"/>
          <p:nvPr/>
        </p:nvSpPr>
        <p:spPr>
          <a:xfrm>
            <a:off x="203473" y="0"/>
            <a:ext cx="98040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5000">
                <a:solidFill>
                  <a:schemeClr val="dk1"/>
                </a:solidFill>
              </a:rPr>
              <a:t>Alineamiento </a:t>
            </a:r>
            <a:r>
              <a:rPr i="1" lang="en-US" sz="5000">
                <a:solidFill>
                  <a:schemeClr val="dk1"/>
                </a:solidFill>
              </a:rPr>
              <a:t>Pho</a:t>
            </a:r>
            <a:r>
              <a:rPr lang="en-US" sz="5000">
                <a:solidFill>
                  <a:schemeClr val="dk1"/>
                </a:solidFill>
              </a:rPr>
              <a:t>Q</a:t>
            </a:r>
            <a:endParaRPr sz="5000">
              <a:solidFill>
                <a:srgbClr val="F4F4F4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4F4F4"/>
        </a:solidFill>
      </p:bgPr>
    </p:bg>
    <p:spTree>
      <p:nvGrpSpPr>
        <p:cNvPr id="603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" name="Google Shape;604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5400000">
            <a:off x="-415638" y="7543750"/>
            <a:ext cx="3034175" cy="3034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05" name="Google Shape;605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-5400000">
            <a:off x="15654412" y="-228599"/>
            <a:ext cx="2981225" cy="2981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06" name="Google Shape;606;p23"/>
          <p:cNvPicPr preferRelativeResize="0"/>
          <p:nvPr/>
        </p:nvPicPr>
        <p:blipFill rotWithShape="1">
          <a:blip r:embed="rId4">
            <a:alphaModFix/>
          </a:blip>
          <a:srcRect b="25497" l="0" r="28810" t="43024"/>
          <a:stretch/>
        </p:blipFill>
        <p:spPr>
          <a:xfrm>
            <a:off x="1608475" y="2198700"/>
            <a:ext cx="15071049" cy="4187725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607" name="Google Shape;607;p23"/>
          <p:cNvSpPr/>
          <p:nvPr/>
        </p:nvSpPr>
        <p:spPr>
          <a:xfrm>
            <a:off x="3698475" y="7543750"/>
            <a:ext cx="10185900" cy="207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/>
              <a:t>Figura 5.</a:t>
            </a:r>
            <a:r>
              <a:rPr lang="en-US" sz="2500"/>
              <a:t> Alineamiento de secuencias nucleotídicas del gen </a:t>
            </a:r>
            <a:r>
              <a:rPr i="1" lang="en-US" sz="2500"/>
              <a:t>PhoQ</a:t>
            </a:r>
            <a:r>
              <a:rPr lang="en-US" sz="2500"/>
              <a:t> </a:t>
            </a:r>
            <a:endParaRPr b="1" sz="25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/>
              <a:t>(B)</a:t>
            </a:r>
            <a:r>
              <a:rPr lang="en-US" sz="2500"/>
              <a:t> </a:t>
            </a:r>
            <a:r>
              <a:rPr lang="en-US" sz="2500"/>
              <a:t>Inicio y final de las secuencias en donde se observan diferencias de codones</a:t>
            </a:r>
            <a:endParaRPr sz="25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608" name="Google Shape;608;p23"/>
          <p:cNvSpPr txBox="1"/>
          <p:nvPr/>
        </p:nvSpPr>
        <p:spPr>
          <a:xfrm>
            <a:off x="15461725" y="9886800"/>
            <a:ext cx="3366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Imagen realizada por la autora</a:t>
            </a:r>
            <a:endParaRPr/>
          </a:p>
        </p:txBody>
      </p:sp>
      <p:sp>
        <p:nvSpPr>
          <p:cNvPr id="609" name="Google Shape;609;p23"/>
          <p:cNvSpPr txBox="1"/>
          <p:nvPr/>
        </p:nvSpPr>
        <p:spPr>
          <a:xfrm>
            <a:off x="203473" y="0"/>
            <a:ext cx="98040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5000">
                <a:solidFill>
                  <a:schemeClr val="dk1"/>
                </a:solidFill>
              </a:rPr>
              <a:t>Alineamiento </a:t>
            </a:r>
            <a:r>
              <a:rPr i="1" lang="en-US" sz="5000">
                <a:solidFill>
                  <a:schemeClr val="dk1"/>
                </a:solidFill>
              </a:rPr>
              <a:t>Pho</a:t>
            </a:r>
            <a:r>
              <a:rPr lang="en-US" sz="5000">
                <a:solidFill>
                  <a:schemeClr val="dk1"/>
                </a:solidFill>
              </a:rPr>
              <a:t>Q</a:t>
            </a:r>
            <a:endParaRPr sz="5000">
              <a:solidFill>
                <a:srgbClr val="F4F4F4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4F4F4"/>
        </a:solidFill>
      </p:bgPr>
    </p:bg>
    <p:spTree>
      <p:nvGrpSpPr>
        <p:cNvPr id="613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" name="Google Shape;614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5400000">
            <a:off x="-415638" y="7543750"/>
            <a:ext cx="3034175" cy="3034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5" name="Google Shape;615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-5400000">
            <a:off x="15654412" y="-228599"/>
            <a:ext cx="2981225" cy="2981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6" name="Google Shape;616;p24"/>
          <p:cNvPicPr preferRelativeResize="0"/>
          <p:nvPr/>
        </p:nvPicPr>
        <p:blipFill rotWithShape="1">
          <a:blip r:embed="rId4">
            <a:alphaModFix/>
          </a:blip>
          <a:srcRect b="0" l="0" r="13636" t="74392"/>
          <a:stretch/>
        </p:blipFill>
        <p:spPr>
          <a:xfrm>
            <a:off x="260613" y="3076000"/>
            <a:ext cx="17766776" cy="331045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617" name="Google Shape;617;p24"/>
          <p:cNvSpPr/>
          <p:nvPr/>
        </p:nvSpPr>
        <p:spPr>
          <a:xfrm>
            <a:off x="3684350" y="7654200"/>
            <a:ext cx="10590300" cy="223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/>
              <a:t>Figura 5.</a:t>
            </a:r>
            <a:r>
              <a:rPr lang="en-US" sz="2500"/>
              <a:t> Alineamiento de secuencias nucleotídicas del gen </a:t>
            </a:r>
            <a:r>
              <a:rPr i="1" lang="en-US" sz="2500"/>
              <a:t>PhoQ</a:t>
            </a:r>
            <a:r>
              <a:rPr lang="en-US" sz="2500"/>
              <a:t> </a:t>
            </a:r>
            <a:endParaRPr sz="25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/>
              <a:t>(C)</a:t>
            </a:r>
            <a:r>
              <a:rPr lang="en-US" sz="2500"/>
              <a:t> Mutaciones de nucleótidos encontradas en las secuencias MDR3 y MDR4 en comparación con la cepa sensible.</a:t>
            </a:r>
            <a:endParaRPr sz="1600"/>
          </a:p>
        </p:txBody>
      </p:sp>
      <p:sp>
        <p:nvSpPr>
          <p:cNvPr id="618" name="Google Shape;618;p24"/>
          <p:cNvSpPr txBox="1"/>
          <p:nvPr/>
        </p:nvSpPr>
        <p:spPr>
          <a:xfrm>
            <a:off x="15461725" y="9886800"/>
            <a:ext cx="3366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Imagen realizada por la autora</a:t>
            </a:r>
            <a:endParaRPr/>
          </a:p>
        </p:txBody>
      </p:sp>
      <p:sp>
        <p:nvSpPr>
          <p:cNvPr id="619" name="Google Shape;619;p24"/>
          <p:cNvSpPr txBox="1"/>
          <p:nvPr/>
        </p:nvSpPr>
        <p:spPr>
          <a:xfrm>
            <a:off x="203473" y="0"/>
            <a:ext cx="98040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5000">
                <a:solidFill>
                  <a:schemeClr val="dk1"/>
                </a:solidFill>
              </a:rPr>
              <a:t>Alineamiento </a:t>
            </a:r>
            <a:r>
              <a:rPr i="1" lang="en-US" sz="5000">
                <a:solidFill>
                  <a:schemeClr val="dk1"/>
                </a:solidFill>
              </a:rPr>
              <a:t>Pho</a:t>
            </a:r>
            <a:r>
              <a:rPr lang="en-US" sz="5000">
                <a:solidFill>
                  <a:schemeClr val="dk1"/>
                </a:solidFill>
              </a:rPr>
              <a:t>Q</a:t>
            </a:r>
            <a:endParaRPr sz="5000">
              <a:solidFill>
                <a:srgbClr val="F4F4F4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7EC898"/>
        </a:solidFill>
      </p:bgPr>
    </p:bg>
    <p:spTree>
      <p:nvGrpSpPr>
        <p:cNvPr id="623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4" name="Google Shape;624;p25"/>
          <p:cNvGrpSpPr/>
          <p:nvPr/>
        </p:nvGrpSpPr>
        <p:grpSpPr>
          <a:xfrm>
            <a:off x="1028700" y="655912"/>
            <a:ext cx="7044750" cy="1454032"/>
            <a:chOff x="0" y="-7498756"/>
            <a:chExt cx="9393000" cy="11622955"/>
          </a:xfrm>
        </p:grpSpPr>
        <p:sp>
          <p:nvSpPr>
            <p:cNvPr id="625" name="Google Shape;625;p25"/>
            <p:cNvSpPr txBox="1"/>
            <p:nvPr/>
          </p:nvSpPr>
          <p:spPr>
            <a:xfrm>
              <a:off x="0" y="-7498756"/>
              <a:ext cx="9393000" cy="9843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0">
                <a:latin typeface="DM Sans"/>
                <a:ea typeface="DM Sans"/>
                <a:cs typeface="DM Sans"/>
                <a:sym typeface="DM Sans"/>
              </a:endParaRPr>
            </a:p>
          </p:txBody>
        </p:sp>
        <p:sp>
          <p:nvSpPr>
            <p:cNvPr id="626" name="Google Shape;626;p25"/>
            <p:cNvSpPr txBox="1"/>
            <p:nvPr/>
          </p:nvSpPr>
          <p:spPr>
            <a:xfrm>
              <a:off x="0" y="2401599"/>
              <a:ext cx="9393000" cy="1722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3001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7" name="Google Shape;627;p25"/>
            <p:cNvSpPr txBox="1"/>
            <p:nvPr/>
          </p:nvSpPr>
          <p:spPr>
            <a:xfrm flipH="1" rot="10800000">
              <a:off x="0" y="1316113"/>
              <a:ext cx="9393000" cy="1722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5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628" name="Google Shape;628;p25"/>
          <p:cNvPicPr preferRelativeResize="0"/>
          <p:nvPr/>
        </p:nvPicPr>
        <p:blipFill rotWithShape="1">
          <a:blip r:embed="rId3">
            <a:alphaModFix/>
          </a:blip>
          <a:srcRect b="0" l="2037" r="0" t="0"/>
          <a:stretch/>
        </p:blipFill>
        <p:spPr>
          <a:xfrm>
            <a:off x="0" y="658557"/>
            <a:ext cx="14281451" cy="9591581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629" name="Google Shape;629;p25"/>
          <p:cNvSpPr/>
          <p:nvPr/>
        </p:nvSpPr>
        <p:spPr>
          <a:xfrm>
            <a:off x="14484925" y="2233100"/>
            <a:ext cx="3678600" cy="644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200"/>
              <a:t>Figura 6.</a:t>
            </a:r>
            <a:r>
              <a:rPr lang="en-US" sz="2200"/>
              <a:t> Alineamiento completo del gen </a:t>
            </a:r>
            <a:r>
              <a:rPr i="1" lang="en-US" sz="2200"/>
              <a:t>PhoP</a:t>
            </a:r>
            <a:r>
              <a:rPr lang="en-US" sz="2200"/>
              <a:t> </a:t>
            </a:r>
            <a:endParaRPr sz="22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200"/>
              <a:t>(A) </a:t>
            </a:r>
            <a:r>
              <a:rPr lang="en-US" sz="2200"/>
              <a:t>Alineamiento completo del gen </a:t>
            </a:r>
            <a:r>
              <a:rPr i="1" lang="en-US" sz="2200"/>
              <a:t>PhoP</a:t>
            </a:r>
            <a:r>
              <a:rPr b="1" i="1" lang="en-US" sz="2200"/>
              <a:t> </a:t>
            </a:r>
            <a:r>
              <a:rPr b="1" lang="en-US" sz="2200"/>
              <a:t>(B) </a:t>
            </a:r>
            <a:r>
              <a:rPr lang="en-US" sz="2200"/>
              <a:t>Se observa una mutación nucleotídica en comparación con la cepa sensible.</a:t>
            </a:r>
            <a:endParaRPr sz="1300"/>
          </a:p>
        </p:txBody>
      </p:sp>
      <p:sp>
        <p:nvSpPr>
          <p:cNvPr id="630" name="Google Shape;630;p25"/>
          <p:cNvSpPr txBox="1"/>
          <p:nvPr/>
        </p:nvSpPr>
        <p:spPr>
          <a:xfrm>
            <a:off x="15461725" y="9886800"/>
            <a:ext cx="3366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Imagen realizada por la autora</a:t>
            </a:r>
            <a:endParaRPr/>
          </a:p>
        </p:txBody>
      </p:sp>
      <p:sp>
        <p:nvSpPr>
          <p:cNvPr id="631" name="Google Shape;631;p25"/>
          <p:cNvSpPr txBox="1"/>
          <p:nvPr/>
        </p:nvSpPr>
        <p:spPr>
          <a:xfrm>
            <a:off x="203473" y="0"/>
            <a:ext cx="98040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5000">
                <a:solidFill>
                  <a:schemeClr val="dk1"/>
                </a:solidFill>
              </a:rPr>
              <a:t>Alineamiento </a:t>
            </a:r>
            <a:r>
              <a:rPr i="1" lang="en-US" sz="5000">
                <a:solidFill>
                  <a:schemeClr val="dk1"/>
                </a:solidFill>
              </a:rPr>
              <a:t>Pho</a:t>
            </a:r>
            <a:r>
              <a:rPr lang="en-US" sz="5000">
                <a:solidFill>
                  <a:schemeClr val="dk1"/>
                </a:solidFill>
              </a:rPr>
              <a:t>P</a:t>
            </a:r>
            <a:endParaRPr sz="5000">
              <a:solidFill>
                <a:srgbClr val="F4F4F4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7EC898"/>
        </a:solidFill>
      </p:bgPr>
    </p:bg>
    <p:spTree>
      <p:nvGrpSpPr>
        <p:cNvPr id="635" name="Shape 6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6" name="Google Shape;636;p26"/>
          <p:cNvGrpSpPr/>
          <p:nvPr/>
        </p:nvGrpSpPr>
        <p:grpSpPr>
          <a:xfrm>
            <a:off x="4617588" y="-2075"/>
            <a:ext cx="13670416" cy="10291218"/>
            <a:chOff x="0" y="0"/>
            <a:chExt cx="124276507" cy="107761447"/>
          </a:xfrm>
        </p:grpSpPr>
        <p:sp>
          <p:nvSpPr>
            <p:cNvPr id="637" name="Google Shape;637;p26"/>
            <p:cNvSpPr/>
            <p:nvPr/>
          </p:nvSpPr>
          <p:spPr>
            <a:xfrm>
              <a:off x="72390" y="72390"/>
              <a:ext cx="124131725" cy="107616665"/>
            </a:xfrm>
            <a:custGeom>
              <a:rect b="b" l="l" r="r" t="t"/>
              <a:pathLst>
                <a:path extrusionOk="0" h="107616665" w="124131725">
                  <a:moveTo>
                    <a:pt x="0" y="0"/>
                  </a:moveTo>
                  <a:lnTo>
                    <a:pt x="124131725" y="0"/>
                  </a:lnTo>
                  <a:lnTo>
                    <a:pt x="124131725" y="107616665"/>
                  </a:lnTo>
                  <a:lnTo>
                    <a:pt x="0" y="1076166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</p:sp>
        <p:sp>
          <p:nvSpPr>
            <p:cNvPr id="638" name="Google Shape;638;p26"/>
            <p:cNvSpPr/>
            <p:nvPr/>
          </p:nvSpPr>
          <p:spPr>
            <a:xfrm>
              <a:off x="0" y="0"/>
              <a:ext cx="124276507" cy="107761447"/>
            </a:xfrm>
            <a:custGeom>
              <a:rect b="b" l="l" r="r" t="t"/>
              <a:pathLst>
                <a:path extrusionOk="0" h="107761447" w="124276507">
                  <a:moveTo>
                    <a:pt x="124131722" y="107616662"/>
                  </a:moveTo>
                  <a:lnTo>
                    <a:pt x="124276507" y="107616662"/>
                  </a:lnTo>
                  <a:lnTo>
                    <a:pt x="124276507" y="107761447"/>
                  </a:lnTo>
                  <a:lnTo>
                    <a:pt x="124131722" y="107761447"/>
                  </a:lnTo>
                  <a:lnTo>
                    <a:pt x="124131722" y="107616662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107616662"/>
                  </a:lnTo>
                  <a:lnTo>
                    <a:pt x="0" y="107616662"/>
                  </a:lnTo>
                  <a:lnTo>
                    <a:pt x="0" y="144780"/>
                  </a:lnTo>
                  <a:close/>
                  <a:moveTo>
                    <a:pt x="0" y="107616662"/>
                  </a:moveTo>
                  <a:lnTo>
                    <a:pt x="144780" y="107616662"/>
                  </a:lnTo>
                  <a:lnTo>
                    <a:pt x="144780" y="107761447"/>
                  </a:lnTo>
                  <a:lnTo>
                    <a:pt x="0" y="107761447"/>
                  </a:lnTo>
                  <a:lnTo>
                    <a:pt x="0" y="107616662"/>
                  </a:lnTo>
                  <a:close/>
                  <a:moveTo>
                    <a:pt x="124131722" y="144780"/>
                  </a:moveTo>
                  <a:lnTo>
                    <a:pt x="124276507" y="144780"/>
                  </a:lnTo>
                  <a:lnTo>
                    <a:pt x="124276507" y="107616662"/>
                  </a:lnTo>
                  <a:lnTo>
                    <a:pt x="124131722" y="107616662"/>
                  </a:lnTo>
                  <a:lnTo>
                    <a:pt x="124131722" y="144780"/>
                  </a:lnTo>
                  <a:close/>
                  <a:moveTo>
                    <a:pt x="144780" y="107616662"/>
                  </a:moveTo>
                  <a:lnTo>
                    <a:pt x="124131722" y="107616662"/>
                  </a:lnTo>
                  <a:lnTo>
                    <a:pt x="124131722" y="107761447"/>
                  </a:lnTo>
                  <a:lnTo>
                    <a:pt x="144780" y="107761447"/>
                  </a:lnTo>
                  <a:lnTo>
                    <a:pt x="144780" y="107616662"/>
                  </a:lnTo>
                  <a:close/>
                  <a:moveTo>
                    <a:pt x="124131722" y="0"/>
                  </a:moveTo>
                  <a:lnTo>
                    <a:pt x="124276507" y="0"/>
                  </a:lnTo>
                  <a:lnTo>
                    <a:pt x="124276507" y="144780"/>
                  </a:lnTo>
                  <a:lnTo>
                    <a:pt x="124131722" y="144780"/>
                  </a:lnTo>
                  <a:lnTo>
                    <a:pt x="124131722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24131722" y="0"/>
                  </a:lnTo>
                  <a:lnTo>
                    <a:pt x="124131722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</p:sp>
      </p:grpSp>
      <p:pic>
        <p:nvPicPr>
          <p:cNvPr id="639" name="Google Shape;639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1900" y="3018275"/>
            <a:ext cx="6837600" cy="4017750"/>
          </a:xfrm>
          <a:prstGeom prst="rect">
            <a:avLst/>
          </a:prstGeom>
          <a:noFill/>
          <a:ln>
            <a:noFill/>
          </a:ln>
        </p:spPr>
      </p:pic>
      <p:sp>
        <p:nvSpPr>
          <p:cNvPr id="640" name="Google Shape;640;p26"/>
          <p:cNvSpPr txBox="1"/>
          <p:nvPr/>
        </p:nvSpPr>
        <p:spPr>
          <a:xfrm>
            <a:off x="1563604" y="4127570"/>
            <a:ext cx="60168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6000">
                <a:solidFill>
                  <a:schemeClr val="dk1"/>
                </a:solidFill>
              </a:rPr>
              <a:t>Comparación secuencias a.a</a:t>
            </a:r>
            <a:endParaRPr sz="6000">
              <a:solidFill>
                <a:srgbClr val="F4F4F4"/>
              </a:solidFill>
            </a:endParaRPr>
          </a:p>
        </p:txBody>
      </p:sp>
      <p:grpSp>
        <p:nvGrpSpPr>
          <p:cNvPr id="641" name="Google Shape;641;p26"/>
          <p:cNvGrpSpPr/>
          <p:nvPr/>
        </p:nvGrpSpPr>
        <p:grpSpPr>
          <a:xfrm>
            <a:off x="2527181" y="7407472"/>
            <a:ext cx="4089635" cy="2119870"/>
            <a:chOff x="4804958" y="2054057"/>
            <a:chExt cx="3581117" cy="1675654"/>
          </a:xfrm>
        </p:grpSpPr>
        <p:sp>
          <p:nvSpPr>
            <p:cNvPr id="642" name="Google Shape;642;p26"/>
            <p:cNvSpPr/>
            <p:nvPr/>
          </p:nvSpPr>
          <p:spPr>
            <a:xfrm>
              <a:off x="6984530" y="2354765"/>
              <a:ext cx="5968" cy="1371730"/>
            </a:xfrm>
            <a:custGeom>
              <a:rect b="b" l="l" r="r" t="t"/>
              <a:pathLst>
                <a:path extrusionOk="0" h="47350" w="206">
                  <a:moveTo>
                    <a:pt x="1" y="1"/>
                  </a:moveTo>
                  <a:lnTo>
                    <a:pt x="1" y="47350"/>
                  </a:lnTo>
                  <a:lnTo>
                    <a:pt x="206" y="47350"/>
                  </a:lnTo>
                  <a:lnTo>
                    <a:pt x="206" y="1"/>
                  </a:lnTo>
                  <a:close/>
                </a:path>
              </a:pathLst>
            </a:custGeom>
            <a:solidFill>
              <a:srgbClr val="263238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3" name="Google Shape;643;p26"/>
            <p:cNvSpPr/>
            <p:nvPr/>
          </p:nvSpPr>
          <p:spPr>
            <a:xfrm>
              <a:off x="7557722" y="2446050"/>
              <a:ext cx="403935" cy="5504"/>
            </a:xfrm>
            <a:custGeom>
              <a:rect b="b" l="l" r="r" t="t"/>
              <a:pathLst>
                <a:path extrusionOk="0" h="190" w="13942">
                  <a:moveTo>
                    <a:pt x="1" y="0"/>
                  </a:moveTo>
                  <a:lnTo>
                    <a:pt x="1" y="189"/>
                  </a:lnTo>
                  <a:lnTo>
                    <a:pt x="13941" y="189"/>
                  </a:lnTo>
                  <a:lnTo>
                    <a:pt x="13941" y="0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4" name="Google Shape;644;p26"/>
            <p:cNvSpPr/>
            <p:nvPr/>
          </p:nvSpPr>
          <p:spPr>
            <a:xfrm>
              <a:off x="7882677" y="2354765"/>
              <a:ext cx="5505" cy="1371730"/>
            </a:xfrm>
            <a:custGeom>
              <a:rect b="b" l="l" r="r" t="t"/>
              <a:pathLst>
                <a:path extrusionOk="0" h="47350" w="190">
                  <a:moveTo>
                    <a:pt x="0" y="1"/>
                  </a:moveTo>
                  <a:lnTo>
                    <a:pt x="0" y="47350"/>
                  </a:lnTo>
                  <a:lnTo>
                    <a:pt x="189" y="47350"/>
                  </a:lnTo>
                  <a:lnTo>
                    <a:pt x="189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5" name="Google Shape;645;p26"/>
            <p:cNvSpPr/>
            <p:nvPr/>
          </p:nvSpPr>
          <p:spPr>
            <a:xfrm>
              <a:off x="6894194" y="2054057"/>
              <a:ext cx="957483" cy="1144489"/>
            </a:xfrm>
            <a:custGeom>
              <a:rect b="b" l="l" r="r" t="t"/>
              <a:pathLst>
                <a:path extrusionOk="0" h="39506" w="33048">
                  <a:moveTo>
                    <a:pt x="4726" y="1"/>
                  </a:moveTo>
                  <a:cubicBezTo>
                    <a:pt x="3639" y="1"/>
                    <a:pt x="2709" y="867"/>
                    <a:pt x="2631" y="1938"/>
                  </a:cubicBezTo>
                  <a:lnTo>
                    <a:pt x="63" y="37552"/>
                  </a:lnTo>
                  <a:cubicBezTo>
                    <a:pt x="0" y="38623"/>
                    <a:pt x="803" y="39505"/>
                    <a:pt x="1875" y="39505"/>
                  </a:cubicBezTo>
                  <a:lnTo>
                    <a:pt x="28322" y="39505"/>
                  </a:lnTo>
                  <a:cubicBezTo>
                    <a:pt x="29393" y="39505"/>
                    <a:pt x="30322" y="38623"/>
                    <a:pt x="30401" y="37552"/>
                  </a:cubicBezTo>
                  <a:lnTo>
                    <a:pt x="32968" y="1938"/>
                  </a:lnTo>
                  <a:cubicBezTo>
                    <a:pt x="33047" y="867"/>
                    <a:pt x="32244" y="1"/>
                    <a:pt x="31157" y="1"/>
                  </a:cubicBezTo>
                  <a:close/>
                </a:path>
              </a:pathLst>
            </a:custGeom>
            <a:solidFill>
              <a:srgbClr val="EEEEEE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6" name="Google Shape;646;p26"/>
            <p:cNvSpPr/>
            <p:nvPr/>
          </p:nvSpPr>
          <p:spPr>
            <a:xfrm>
              <a:off x="6841696" y="2054057"/>
              <a:ext cx="957483" cy="1144489"/>
            </a:xfrm>
            <a:custGeom>
              <a:rect b="b" l="l" r="r" t="t"/>
              <a:pathLst>
                <a:path extrusionOk="0" h="39506" w="33048">
                  <a:moveTo>
                    <a:pt x="4726" y="1"/>
                  </a:moveTo>
                  <a:cubicBezTo>
                    <a:pt x="3655" y="1"/>
                    <a:pt x="2726" y="867"/>
                    <a:pt x="2647" y="1938"/>
                  </a:cubicBezTo>
                  <a:lnTo>
                    <a:pt x="79" y="37552"/>
                  </a:lnTo>
                  <a:cubicBezTo>
                    <a:pt x="1" y="38623"/>
                    <a:pt x="820" y="39505"/>
                    <a:pt x="1891" y="39505"/>
                  </a:cubicBezTo>
                  <a:lnTo>
                    <a:pt x="28322" y="39505"/>
                  </a:lnTo>
                  <a:cubicBezTo>
                    <a:pt x="29409" y="39505"/>
                    <a:pt x="30338" y="38623"/>
                    <a:pt x="30417" y="37552"/>
                  </a:cubicBezTo>
                  <a:lnTo>
                    <a:pt x="32985" y="1938"/>
                  </a:lnTo>
                  <a:cubicBezTo>
                    <a:pt x="33048" y="867"/>
                    <a:pt x="32244" y="1"/>
                    <a:pt x="31173" y="1"/>
                  </a:cubicBez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7" name="Google Shape;647;p26"/>
            <p:cNvSpPr/>
            <p:nvPr/>
          </p:nvSpPr>
          <p:spPr>
            <a:xfrm>
              <a:off x="6890080" y="2097396"/>
              <a:ext cx="861179" cy="1057347"/>
            </a:xfrm>
            <a:custGeom>
              <a:rect b="b" l="l" r="r" t="t"/>
              <a:pathLst>
                <a:path extrusionOk="0" h="36498" w="29724">
                  <a:moveTo>
                    <a:pt x="3812" y="1"/>
                  </a:moveTo>
                  <a:cubicBezTo>
                    <a:pt x="3135" y="1"/>
                    <a:pt x="2536" y="552"/>
                    <a:pt x="2489" y="1230"/>
                  </a:cubicBezTo>
                  <a:lnTo>
                    <a:pt x="48" y="35269"/>
                  </a:lnTo>
                  <a:cubicBezTo>
                    <a:pt x="0" y="35946"/>
                    <a:pt x="504" y="36497"/>
                    <a:pt x="1182" y="36497"/>
                  </a:cubicBezTo>
                  <a:lnTo>
                    <a:pt x="25912" y="36497"/>
                  </a:lnTo>
                  <a:cubicBezTo>
                    <a:pt x="26589" y="36497"/>
                    <a:pt x="27172" y="35946"/>
                    <a:pt x="27219" y="35269"/>
                  </a:cubicBezTo>
                  <a:lnTo>
                    <a:pt x="29676" y="1230"/>
                  </a:lnTo>
                  <a:cubicBezTo>
                    <a:pt x="29724" y="552"/>
                    <a:pt x="29220" y="1"/>
                    <a:pt x="28527" y="1"/>
                  </a:cubicBezTo>
                  <a:close/>
                </a:path>
              </a:pathLst>
            </a:custGeom>
            <a:solidFill>
              <a:srgbClr val="EEEEEE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8" name="Google Shape;648;p26"/>
            <p:cNvSpPr/>
            <p:nvPr/>
          </p:nvSpPr>
          <p:spPr>
            <a:xfrm>
              <a:off x="6922471" y="2097396"/>
              <a:ext cx="828787" cy="1057347"/>
            </a:xfrm>
            <a:custGeom>
              <a:rect b="b" l="l" r="r" t="t"/>
              <a:pathLst>
                <a:path extrusionOk="0" h="36498" w="28606">
                  <a:moveTo>
                    <a:pt x="3813" y="1"/>
                  </a:moveTo>
                  <a:cubicBezTo>
                    <a:pt x="3135" y="1"/>
                    <a:pt x="2553" y="552"/>
                    <a:pt x="2505" y="1230"/>
                  </a:cubicBezTo>
                  <a:lnTo>
                    <a:pt x="48" y="35269"/>
                  </a:lnTo>
                  <a:cubicBezTo>
                    <a:pt x="1" y="35946"/>
                    <a:pt x="521" y="36497"/>
                    <a:pt x="1198" y="36497"/>
                  </a:cubicBezTo>
                  <a:lnTo>
                    <a:pt x="24794" y="36497"/>
                  </a:lnTo>
                  <a:cubicBezTo>
                    <a:pt x="25471" y="36497"/>
                    <a:pt x="26054" y="35946"/>
                    <a:pt x="26101" y="35269"/>
                  </a:cubicBezTo>
                  <a:lnTo>
                    <a:pt x="28558" y="1230"/>
                  </a:lnTo>
                  <a:cubicBezTo>
                    <a:pt x="28606" y="552"/>
                    <a:pt x="28102" y="1"/>
                    <a:pt x="27409" y="1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9" name="Google Shape;649;p26"/>
            <p:cNvSpPr/>
            <p:nvPr/>
          </p:nvSpPr>
          <p:spPr>
            <a:xfrm>
              <a:off x="7185338" y="2381244"/>
              <a:ext cx="167983" cy="119125"/>
            </a:xfrm>
            <a:custGeom>
              <a:rect b="b" l="l" r="r" t="t"/>
              <a:pathLst>
                <a:path extrusionOk="0" h="4112" w="5798">
                  <a:moveTo>
                    <a:pt x="347" y="0"/>
                  </a:moveTo>
                  <a:lnTo>
                    <a:pt x="1" y="489"/>
                  </a:lnTo>
                  <a:lnTo>
                    <a:pt x="5451" y="4112"/>
                  </a:lnTo>
                  <a:lnTo>
                    <a:pt x="5797" y="3623"/>
                  </a:lnTo>
                  <a:lnTo>
                    <a:pt x="347" y="0"/>
                  </a:lnTo>
                  <a:close/>
                </a:path>
              </a:pathLst>
            </a:custGeom>
            <a:solidFill>
              <a:srgbClr val="EEEEEE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0" name="Google Shape;650;p26"/>
            <p:cNvSpPr/>
            <p:nvPr/>
          </p:nvSpPr>
          <p:spPr>
            <a:xfrm>
              <a:off x="7206807" y="2485739"/>
              <a:ext cx="145152" cy="86273"/>
            </a:xfrm>
            <a:custGeom>
              <a:rect b="b" l="l" r="r" t="t"/>
              <a:pathLst>
                <a:path extrusionOk="0" h="2978" w="5010">
                  <a:moveTo>
                    <a:pt x="4757" y="0"/>
                  </a:moveTo>
                  <a:lnTo>
                    <a:pt x="0" y="2458"/>
                  </a:lnTo>
                  <a:lnTo>
                    <a:pt x="236" y="2977"/>
                  </a:lnTo>
                  <a:lnTo>
                    <a:pt x="5009" y="520"/>
                  </a:lnTo>
                  <a:lnTo>
                    <a:pt x="4757" y="0"/>
                  </a:lnTo>
                  <a:close/>
                </a:path>
              </a:pathLst>
            </a:custGeom>
            <a:solidFill>
              <a:srgbClr val="EEEEEE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1" name="Google Shape;651;p26"/>
            <p:cNvSpPr/>
            <p:nvPr/>
          </p:nvSpPr>
          <p:spPr>
            <a:xfrm>
              <a:off x="7344166" y="2404970"/>
              <a:ext cx="146977" cy="95398"/>
            </a:xfrm>
            <a:custGeom>
              <a:rect b="b" l="l" r="r" t="t"/>
              <a:pathLst>
                <a:path extrusionOk="0" h="3293" w="5073">
                  <a:moveTo>
                    <a:pt x="4804" y="0"/>
                  </a:moveTo>
                  <a:lnTo>
                    <a:pt x="0" y="2788"/>
                  </a:lnTo>
                  <a:lnTo>
                    <a:pt x="284" y="3293"/>
                  </a:lnTo>
                  <a:lnTo>
                    <a:pt x="5072" y="504"/>
                  </a:lnTo>
                  <a:lnTo>
                    <a:pt x="4804" y="0"/>
                  </a:lnTo>
                  <a:close/>
                </a:path>
              </a:pathLst>
            </a:custGeom>
            <a:solidFill>
              <a:srgbClr val="EEEEEE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2" name="Google Shape;652;p26"/>
            <p:cNvSpPr/>
            <p:nvPr/>
          </p:nvSpPr>
          <p:spPr>
            <a:xfrm>
              <a:off x="7342340" y="2486637"/>
              <a:ext cx="159291" cy="142880"/>
            </a:xfrm>
            <a:custGeom>
              <a:rect b="b" l="l" r="r" t="t"/>
              <a:pathLst>
                <a:path extrusionOk="0" h="4932" w="5498">
                  <a:moveTo>
                    <a:pt x="410" y="1"/>
                  </a:moveTo>
                  <a:lnTo>
                    <a:pt x="0" y="458"/>
                  </a:lnTo>
                  <a:lnTo>
                    <a:pt x="5088" y="4931"/>
                  </a:lnTo>
                  <a:lnTo>
                    <a:pt x="5498" y="4474"/>
                  </a:lnTo>
                  <a:lnTo>
                    <a:pt x="410" y="1"/>
                  </a:lnTo>
                  <a:close/>
                </a:path>
              </a:pathLst>
            </a:custGeom>
            <a:solidFill>
              <a:srgbClr val="EEEEEE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3" name="Google Shape;653;p26"/>
            <p:cNvSpPr/>
            <p:nvPr/>
          </p:nvSpPr>
          <p:spPr>
            <a:xfrm>
              <a:off x="7444092" y="2369308"/>
              <a:ext cx="86744" cy="85490"/>
            </a:xfrm>
            <a:custGeom>
              <a:rect b="b" l="l" r="r" t="t"/>
              <a:pathLst>
                <a:path extrusionOk="0" h="2951" w="2994">
                  <a:moveTo>
                    <a:pt x="1615" y="0"/>
                  </a:moveTo>
                  <a:cubicBezTo>
                    <a:pt x="1586" y="0"/>
                    <a:pt x="1558" y="1"/>
                    <a:pt x="1529" y="3"/>
                  </a:cubicBezTo>
                  <a:cubicBezTo>
                    <a:pt x="694" y="34"/>
                    <a:pt x="17" y="743"/>
                    <a:pt x="1" y="1546"/>
                  </a:cubicBezTo>
                  <a:cubicBezTo>
                    <a:pt x="1" y="2337"/>
                    <a:pt x="602" y="2951"/>
                    <a:pt x="1380" y="2951"/>
                  </a:cubicBezTo>
                  <a:cubicBezTo>
                    <a:pt x="1408" y="2951"/>
                    <a:pt x="1437" y="2950"/>
                    <a:pt x="1466" y="2948"/>
                  </a:cubicBezTo>
                  <a:cubicBezTo>
                    <a:pt x="2285" y="2917"/>
                    <a:pt x="2962" y="2208"/>
                    <a:pt x="2978" y="1405"/>
                  </a:cubicBezTo>
                  <a:cubicBezTo>
                    <a:pt x="2993" y="615"/>
                    <a:pt x="2393" y="0"/>
                    <a:pt x="1615" y="0"/>
                  </a:cubicBezTo>
                  <a:close/>
                </a:path>
              </a:pathLst>
            </a:custGeom>
            <a:solidFill>
              <a:srgbClr val="BFBD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4" name="Google Shape;654;p26"/>
            <p:cNvSpPr/>
            <p:nvPr/>
          </p:nvSpPr>
          <p:spPr>
            <a:xfrm>
              <a:off x="7166651" y="2521719"/>
              <a:ext cx="87149" cy="85925"/>
            </a:xfrm>
            <a:custGeom>
              <a:rect b="b" l="l" r="r" t="t"/>
              <a:pathLst>
                <a:path extrusionOk="0" h="2966" w="3008">
                  <a:moveTo>
                    <a:pt x="1614" y="0"/>
                  </a:moveTo>
                  <a:cubicBezTo>
                    <a:pt x="1585" y="0"/>
                    <a:pt x="1557" y="1"/>
                    <a:pt x="1528" y="3"/>
                  </a:cubicBezTo>
                  <a:cubicBezTo>
                    <a:pt x="709" y="34"/>
                    <a:pt x="31" y="743"/>
                    <a:pt x="16" y="1562"/>
                  </a:cubicBezTo>
                  <a:cubicBezTo>
                    <a:pt x="0" y="2361"/>
                    <a:pt x="629" y="2965"/>
                    <a:pt x="1420" y="2965"/>
                  </a:cubicBezTo>
                  <a:cubicBezTo>
                    <a:pt x="1440" y="2965"/>
                    <a:pt x="1460" y="2965"/>
                    <a:pt x="1481" y="2964"/>
                  </a:cubicBezTo>
                  <a:cubicBezTo>
                    <a:pt x="2300" y="2917"/>
                    <a:pt x="2977" y="2224"/>
                    <a:pt x="2993" y="1405"/>
                  </a:cubicBezTo>
                  <a:cubicBezTo>
                    <a:pt x="3008" y="615"/>
                    <a:pt x="2393" y="0"/>
                    <a:pt x="1614" y="0"/>
                  </a:cubicBezTo>
                  <a:close/>
                </a:path>
              </a:pathLst>
            </a:custGeom>
            <a:solidFill>
              <a:srgbClr val="BFBD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5" name="Google Shape;655;p26"/>
            <p:cNvSpPr/>
            <p:nvPr/>
          </p:nvSpPr>
          <p:spPr>
            <a:xfrm>
              <a:off x="7448206" y="2579630"/>
              <a:ext cx="95406" cy="86041"/>
            </a:xfrm>
            <a:custGeom>
              <a:rect b="b" l="l" r="r" t="t"/>
              <a:pathLst>
                <a:path extrusionOk="0" h="2970" w="3293">
                  <a:moveTo>
                    <a:pt x="1758" y="0"/>
                  </a:moveTo>
                  <a:cubicBezTo>
                    <a:pt x="1368" y="0"/>
                    <a:pt x="970" y="154"/>
                    <a:pt x="662" y="461"/>
                  </a:cubicBezTo>
                  <a:cubicBezTo>
                    <a:pt x="48" y="1044"/>
                    <a:pt x="1" y="1989"/>
                    <a:pt x="536" y="2556"/>
                  </a:cubicBezTo>
                  <a:cubicBezTo>
                    <a:pt x="804" y="2832"/>
                    <a:pt x="1166" y="2970"/>
                    <a:pt x="1537" y="2970"/>
                  </a:cubicBezTo>
                  <a:cubicBezTo>
                    <a:pt x="1929" y="2970"/>
                    <a:pt x="2331" y="2816"/>
                    <a:pt x="2647" y="2509"/>
                  </a:cubicBezTo>
                  <a:cubicBezTo>
                    <a:pt x="3245" y="1926"/>
                    <a:pt x="3293" y="981"/>
                    <a:pt x="2757" y="414"/>
                  </a:cubicBezTo>
                  <a:cubicBezTo>
                    <a:pt x="2489" y="138"/>
                    <a:pt x="2128" y="0"/>
                    <a:pt x="1758" y="0"/>
                  </a:cubicBezTo>
                  <a:close/>
                </a:path>
              </a:pathLst>
            </a:custGeom>
            <a:solidFill>
              <a:srgbClr val="523FA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6" name="Google Shape;656;p26"/>
            <p:cNvSpPr/>
            <p:nvPr/>
          </p:nvSpPr>
          <p:spPr>
            <a:xfrm>
              <a:off x="7146573" y="2345582"/>
              <a:ext cx="87149" cy="85490"/>
            </a:xfrm>
            <a:custGeom>
              <a:rect b="b" l="l" r="r" t="t"/>
              <a:pathLst>
                <a:path extrusionOk="0" h="2951" w="3008">
                  <a:moveTo>
                    <a:pt x="1615" y="0"/>
                  </a:moveTo>
                  <a:cubicBezTo>
                    <a:pt x="1586" y="0"/>
                    <a:pt x="1557" y="1"/>
                    <a:pt x="1528" y="3"/>
                  </a:cubicBezTo>
                  <a:cubicBezTo>
                    <a:pt x="709" y="34"/>
                    <a:pt x="31" y="743"/>
                    <a:pt x="16" y="1546"/>
                  </a:cubicBezTo>
                  <a:cubicBezTo>
                    <a:pt x="0" y="2337"/>
                    <a:pt x="615" y="2951"/>
                    <a:pt x="1394" y="2951"/>
                  </a:cubicBezTo>
                  <a:cubicBezTo>
                    <a:pt x="1423" y="2951"/>
                    <a:pt x="1452" y="2950"/>
                    <a:pt x="1480" y="2948"/>
                  </a:cubicBezTo>
                  <a:cubicBezTo>
                    <a:pt x="2300" y="2917"/>
                    <a:pt x="2977" y="2208"/>
                    <a:pt x="2993" y="1405"/>
                  </a:cubicBezTo>
                  <a:cubicBezTo>
                    <a:pt x="3008" y="615"/>
                    <a:pt x="2407" y="0"/>
                    <a:pt x="1615" y="0"/>
                  </a:cubicBezTo>
                  <a:close/>
                </a:path>
              </a:pathLst>
            </a:custGeom>
            <a:solidFill>
              <a:srgbClr val="523FA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7" name="Google Shape;657;p26"/>
            <p:cNvSpPr/>
            <p:nvPr/>
          </p:nvSpPr>
          <p:spPr>
            <a:xfrm>
              <a:off x="7277529" y="2429653"/>
              <a:ext cx="141038" cy="126570"/>
            </a:xfrm>
            <a:custGeom>
              <a:rect b="b" l="l" r="r" t="t"/>
              <a:pathLst>
                <a:path extrusionOk="0" h="4369" w="4868">
                  <a:moveTo>
                    <a:pt x="2595" y="1"/>
                  </a:moveTo>
                  <a:cubicBezTo>
                    <a:pt x="2023" y="1"/>
                    <a:pt x="1436" y="225"/>
                    <a:pt x="977" y="676"/>
                  </a:cubicBezTo>
                  <a:cubicBezTo>
                    <a:pt x="79" y="1543"/>
                    <a:pt x="1" y="2913"/>
                    <a:pt x="804" y="3748"/>
                  </a:cubicBezTo>
                  <a:cubicBezTo>
                    <a:pt x="1204" y="4163"/>
                    <a:pt x="1736" y="4368"/>
                    <a:pt x="2280" y="4368"/>
                  </a:cubicBezTo>
                  <a:cubicBezTo>
                    <a:pt x="2849" y="4368"/>
                    <a:pt x="3432" y="4144"/>
                    <a:pt x="3891" y="3701"/>
                  </a:cubicBezTo>
                  <a:cubicBezTo>
                    <a:pt x="4805" y="2834"/>
                    <a:pt x="4868" y="1448"/>
                    <a:pt x="4064" y="613"/>
                  </a:cubicBezTo>
                  <a:cubicBezTo>
                    <a:pt x="3672" y="205"/>
                    <a:pt x="3140" y="1"/>
                    <a:pt x="2595" y="1"/>
                  </a:cubicBezTo>
                  <a:close/>
                </a:path>
              </a:pathLst>
            </a:custGeom>
            <a:solidFill>
              <a:srgbClr val="BFBD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8" name="Google Shape;658;p26"/>
            <p:cNvSpPr/>
            <p:nvPr/>
          </p:nvSpPr>
          <p:spPr>
            <a:xfrm>
              <a:off x="7052528" y="2724393"/>
              <a:ext cx="552708" cy="22857"/>
            </a:xfrm>
            <a:custGeom>
              <a:rect b="b" l="l" r="r" t="t"/>
              <a:pathLst>
                <a:path extrusionOk="0" h="789" w="19077">
                  <a:moveTo>
                    <a:pt x="395" y="0"/>
                  </a:moveTo>
                  <a:cubicBezTo>
                    <a:pt x="174" y="0"/>
                    <a:pt x="1" y="174"/>
                    <a:pt x="1" y="394"/>
                  </a:cubicBezTo>
                  <a:cubicBezTo>
                    <a:pt x="1" y="599"/>
                    <a:pt x="174" y="788"/>
                    <a:pt x="395" y="788"/>
                  </a:cubicBezTo>
                  <a:lnTo>
                    <a:pt x="18682" y="788"/>
                  </a:lnTo>
                  <a:cubicBezTo>
                    <a:pt x="18903" y="788"/>
                    <a:pt x="19076" y="599"/>
                    <a:pt x="19076" y="394"/>
                  </a:cubicBezTo>
                  <a:cubicBezTo>
                    <a:pt x="19076" y="174"/>
                    <a:pt x="18903" y="0"/>
                    <a:pt x="18682" y="0"/>
                  </a:cubicBezTo>
                  <a:close/>
                </a:path>
              </a:pathLst>
            </a:custGeom>
            <a:solidFill>
              <a:srgbClr val="EEEEEE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9" name="Google Shape;659;p26"/>
            <p:cNvSpPr/>
            <p:nvPr/>
          </p:nvSpPr>
          <p:spPr>
            <a:xfrm>
              <a:off x="7046154" y="2812926"/>
              <a:ext cx="552679" cy="22828"/>
            </a:xfrm>
            <a:custGeom>
              <a:rect b="b" l="l" r="r" t="t"/>
              <a:pathLst>
                <a:path extrusionOk="0" h="788" w="19076">
                  <a:moveTo>
                    <a:pt x="394" y="0"/>
                  </a:moveTo>
                  <a:cubicBezTo>
                    <a:pt x="174" y="0"/>
                    <a:pt x="0" y="174"/>
                    <a:pt x="0" y="394"/>
                  </a:cubicBezTo>
                  <a:cubicBezTo>
                    <a:pt x="0" y="599"/>
                    <a:pt x="174" y="788"/>
                    <a:pt x="394" y="788"/>
                  </a:cubicBezTo>
                  <a:lnTo>
                    <a:pt x="18682" y="788"/>
                  </a:lnTo>
                  <a:cubicBezTo>
                    <a:pt x="18902" y="788"/>
                    <a:pt x="19076" y="599"/>
                    <a:pt x="19076" y="394"/>
                  </a:cubicBezTo>
                  <a:cubicBezTo>
                    <a:pt x="19076" y="174"/>
                    <a:pt x="18902" y="0"/>
                    <a:pt x="18682" y="0"/>
                  </a:cubicBezTo>
                  <a:close/>
                </a:path>
              </a:pathLst>
            </a:custGeom>
            <a:solidFill>
              <a:srgbClr val="EEEEEE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0" name="Google Shape;660;p26"/>
            <p:cNvSpPr/>
            <p:nvPr/>
          </p:nvSpPr>
          <p:spPr>
            <a:xfrm>
              <a:off x="7039752" y="2901458"/>
              <a:ext cx="344599" cy="22828"/>
            </a:xfrm>
            <a:custGeom>
              <a:rect b="b" l="l" r="r" t="t"/>
              <a:pathLst>
                <a:path extrusionOk="0" h="788" w="11894">
                  <a:moveTo>
                    <a:pt x="395" y="0"/>
                  </a:moveTo>
                  <a:cubicBezTo>
                    <a:pt x="174" y="0"/>
                    <a:pt x="1" y="173"/>
                    <a:pt x="1" y="394"/>
                  </a:cubicBezTo>
                  <a:cubicBezTo>
                    <a:pt x="1" y="599"/>
                    <a:pt x="174" y="788"/>
                    <a:pt x="395" y="788"/>
                  </a:cubicBezTo>
                  <a:lnTo>
                    <a:pt x="11500" y="788"/>
                  </a:lnTo>
                  <a:cubicBezTo>
                    <a:pt x="11704" y="788"/>
                    <a:pt x="11893" y="599"/>
                    <a:pt x="11893" y="394"/>
                  </a:cubicBezTo>
                  <a:cubicBezTo>
                    <a:pt x="11893" y="173"/>
                    <a:pt x="11704" y="0"/>
                    <a:pt x="11500" y="0"/>
                  </a:cubicBezTo>
                  <a:close/>
                </a:path>
              </a:pathLst>
            </a:custGeom>
            <a:solidFill>
              <a:srgbClr val="EEEEEE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1" name="Google Shape;661;p26"/>
            <p:cNvSpPr/>
            <p:nvPr/>
          </p:nvSpPr>
          <p:spPr>
            <a:xfrm>
              <a:off x="7033378" y="2989527"/>
              <a:ext cx="221350" cy="22828"/>
            </a:xfrm>
            <a:custGeom>
              <a:rect b="b" l="l" r="r" t="t"/>
              <a:pathLst>
                <a:path extrusionOk="0" h="788" w="7640">
                  <a:moveTo>
                    <a:pt x="394" y="0"/>
                  </a:moveTo>
                  <a:cubicBezTo>
                    <a:pt x="189" y="0"/>
                    <a:pt x="0" y="189"/>
                    <a:pt x="0" y="394"/>
                  </a:cubicBezTo>
                  <a:cubicBezTo>
                    <a:pt x="0" y="614"/>
                    <a:pt x="189" y="788"/>
                    <a:pt x="394" y="788"/>
                  </a:cubicBezTo>
                  <a:lnTo>
                    <a:pt x="7246" y="788"/>
                  </a:lnTo>
                  <a:cubicBezTo>
                    <a:pt x="7467" y="788"/>
                    <a:pt x="7640" y="614"/>
                    <a:pt x="7640" y="394"/>
                  </a:cubicBezTo>
                  <a:cubicBezTo>
                    <a:pt x="7640" y="189"/>
                    <a:pt x="7451" y="0"/>
                    <a:pt x="7246" y="0"/>
                  </a:cubicBezTo>
                  <a:close/>
                </a:path>
              </a:pathLst>
            </a:custGeom>
            <a:solidFill>
              <a:srgbClr val="EEEEEE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2" name="Google Shape;662;p26"/>
            <p:cNvSpPr/>
            <p:nvPr/>
          </p:nvSpPr>
          <p:spPr>
            <a:xfrm>
              <a:off x="7082196" y="2200094"/>
              <a:ext cx="560444" cy="75757"/>
            </a:xfrm>
            <a:custGeom>
              <a:rect b="b" l="l" r="r" t="t"/>
              <a:pathLst>
                <a:path extrusionOk="0" h="2615" w="19344">
                  <a:moveTo>
                    <a:pt x="1450" y="0"/>
                  </a:moveTo>
                  <a:cubicBezTo>
                    <a:pt x="725" y="0"/>
                    <a:pt x="95" y="583"/>
                    <a:pt x="48" y="1307"/>
                  </a:cubicBezTo>
                  <a:cubicBezTo>
                    <a:pt x="1" y="2032"/>
                    <a:pt x="536" y="2615"/>
                    <a:pt x="1261" y="2615"/>
                  </a:cubicBezTo>
                  <a:lnTo>
                    <a:pt x="17879" y="2615"/>
                  </a:lnTo>
                  <a:cubicBezTo>
                    <a:pt x="18603" y="2615"/>
                    <a:pt x="19234" y="2032"/>
                    <a:pt x="19297" y="1307"/>
                  </a:cubicBezTo>
                  <a:cubicBezTo>
                    <a:pt x="19344" y="583"/>
                    <a:pt x="18792" y="0"/>
                    <a:pt x="18068" y="0"/>
                  </a:cubicBezTo>
                  <a:close/>
                </a:path>
              </a:pathLst>
            </a:custGeom>
            <a:solidFill>
              <a:srgbClr val="EEEEEE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3" name="Google Shape;663;p26"/>
            <p:cNvSpPr/>
            <p:nvPr/>
          </p:nvSpPr>
          <p:spPr>
            <a:xfrm>
              <a:off x="7851648" y="2414994"/>
              <a:ext cx="67564" cy="67587"/>
            </a:xfrm>
            <a:custGeom>
              <a:rect b="b" l="l" r="r" t="t"/>
              <a:pathLst>
                <a:path extrusionOk="0" h="2333" w="2332">
                  <a:moveTo>
                    <a:pt x="0" y="1"/>
                  </a:moveTo>
                  <a:lnTo>
                    <a:pt x="0" y="2332"/>
                  </a:lnTo>
                  <a:lnTo>
                    <a:pt x="2331" y="2332"/>
                  </a:lnTo>
                  <a:lnTo>
                    <a:pt x="2331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4" name="Google Shape;664;p26"/>
            <p:cNvSpPr/>
            <p:nvPr/>
          </p:nvSpPr>
          <p:spPr>
            <a:xfrm>
              <a:off x="5734569" y="3367817"/>
              <a:ext cx="660370" cy="360966"/>
            </a:xfrm>
            <a:custGeom>
              <a:rect b="b" l="l" r="r" t="t"/>
              <a:pathLst>
                <a:path extrusionOk="0" h="12460" w="22793">
                  <a:moveTo>
                    <a:pt x="4458" y="0"/>
                  </a:moveTo>
                  <a:lnTo>
                    <a:pt x="3009" y="3402"/>
                  </a:lnTo>
                  <a:lnTo>
                    <a:pt x="2284" y="5104"/>
                  </a:lnTo>
                  <a:lnTo>
                    <a:pt x="1434" y="7088"/>
                  </a:lnTo>
                  <a:lnTo>
                    <a:pt x="0" y="10475"/>
                  </a:lnTo>
                  <a:cubicBezTo>
                    <a:pt x="725" y="11640"/>
                    <a:pt x="2017" y="12460"/>
                    <a:pt x="3560" y="12460"/>
                  </a:cubicBezTo>
                  <a:lnTo>
                    <a:pt x="22793" y="12460"/>
                  </a:lnTo>
                  <a:lnTo>
                    <a:pt x="22793" y="10380"/>
                  </a:lnTo>
                  <a:lnTo>
                    <a:pt x="17185" y="10380"/>
                  </a:lnTo>
                  <a:cubicBezTo>
                    <a:pt x="15327" y="10380"/>
                    <a:pt x="14082" y="8490"/>
                    <a:pt x="14807" y="6773"/>
                  </a:cubicBezTo>
                  <a:lnTo>
                    <a:pt x="15531" y="5104"/>
                  </a:lnTo>
                  <a:lnTo>
                    <a:pt x="16256" y="3402"/>
                  </a:lnTo>
                  <a:lnTo>
                    <a:pt x="17689" y="0"/>
                  </a:lnTo>
                  <a:close/>
                </a:path>
              </a:pathLst>
            </a:custGeom>
            <a:solidFill>
              <a:srgbClr val="EEEEEE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5" name="Google Shape;665;p26"/>
            <p:cNvSpPr/>
            <p:nvPr/>
          </p:nvSpPr>
          <p:spPr>
            <a:xfrm>
              <a:off x="5709016" y="3368252"/>
              <a:ext cx="405731" cy="360532"/>
            </a:xfrm>
            <a:custGeom>
              <a:rect b="b" l="l" r="r" t="t"/>
              <a:pathLst>
                <a:path extrusionOk="0" h="12445" w="14004">
                  <a:moveTo>
                    <a:pt x="3387" y="1"/>
                  </a:moveTo>
                  <a:lnTo>
                    <a:pt x="583" y="6585"/>
                  </a:lnTo>
                  <a:cubicBezTo>
                    <a:pt x="0" y="7940"/>
                    <a:pt x="189" y="9357"/>
                    <a:pt x="882" y="10460"/>
                  </a:cubicBezTo>
                  <a:cubicBezTo>
                    <a:pt x="1607" y="11625"/>
                    <a:pt x="2899" y="12445"/>
                    <a:pt x="4442" y="12445"/>
                  </a:cubicBezTo>
                  <a:lnTo>
                    <a:pt x="14003" y="12445"/>
                  </a:lnTo>
                  <a:lnTo>
                    <a:pt x="14003" y="10365"/>
                  </a:lnTo>
                  <a:lnTo>
                    <a:pt x="4489" y="10365"/>
                  </a:lnTo>
                  <a:cubicBezTo>
                    <a:pt x="2804" y="10365"/>
                    <a:pt x="1654" y="8633"/>
                    <a:pt x="2316" y="7073"/>
                  </a:cubicBezTo>
                  <a:lnTo>
                    <a:pt x="5340" y="1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6" name="Google Shape;666;p26"/>
            <p:cNvSpPr/>
            <p:nvPr/>
          </p:nvSpPr>
          <p:spPr>
            <a:xfrm>
              <a:off x="5971420" y="3668526"/>
              <a:ext cx="423520" cy="60258"/>
            </a:xfrm>
            <a:custGeom>
              <a:rect b="b" l="l" r="r" t="t"/>
              <a:pathLst>
                <a:path extrusionOk="0" h="2080" w="14618">
                  <a:moveTo>
                    <a:pt x="0" y="0"/>
                  </a:moveTo>
                  <a:lnTo>
                    <a:pt x="0" y="2080"/>
                  </a:lnTo>
                  <a:lnTo>
                    <a:pt x="14618" y="2080"/>
                  </a:lnTo>
                  <a:lnTo>
                    <a:pt x="14618" y="0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7" name="Google Shape;667;p26"/>
            <p:cNvSpPr/>
            <p:nvPr/>
          </p:nvSpPr>
          <p:spPr>
            <a:xfrm>
              <a:off x="5200606" y="2450598"/>
              <a:ext cx="1620577" cy="1017629"/>
            </a:xfrm>
            <a:custGeom>
              <a:rect b="b" l="l" r="r" t="t"/>
              <a:pathLst>
                <a:path extrusionOk="0" h="35127" w="55935">
                  <a:moveTo>
                    <a:pt x="1828" y="1"/>
                  </a:moveTo>
                  <a:cubicBezTo>
                    <a:pt x="788" y="1"/>
                    <a:pt x="1" y="867"/>
                    <a:pt x="95" y="1907"/>
                  </a:cubicBezTo>
                  <a:lnTo>
                    <a:pt x="2694" y="33220"/>
                  </a:lnTo>
                  <a:cubicBezTo>
                    <a:pt x="2789" y="34276"/>
                    <a:pt x="3718" y="35126"/>
                    <a:pt x="4758" y="35126"/>
                  </a:cubicBezTo>
                  <a:lnTo>
                    <a:pt x="54108" y="35126"/>
                  </a:lnTo>
                  <a:cubicBezTo>
                    <a:pt x="55147" y="35126"/>
                    <a:pt x="55935" y="34276"/>
                    <a:pt x="55840" y="33220"/>
                  </a:cubicBezTo>
                  <a:lnTo>
                    <a:pt x="53226" y="1907"/>
                  </a:lnTo>
                  <a:cubicBezTo>
                    <a:pt x="53147" y="851"/>
                    <a:pt x="52218" y="1"/>
                    <a:pt x="51178" y="1"/>
                  </a:cubicBezTo>
                  <a:close/>
                </a:path>
              </a:pathLst>
            </a:custGeom>
            <a:solidFill>
              <a:srgbClr val="EEEEEE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8" name="Google Shape;668;p26"/>
            <p:cNvSpPr/>
            <p:nvPr/>
          </p:nvSpPr>
          <p:spPr>
            <a:xfrm>
              <a:off x="5252177" y="2448773"/>
              <a:ext cx="1561270" cy="1017629"/>
            </a:xfrm>
            <a:custGeom>
              <a:rect b="b" l="l" r="r" t="t"/>
              <a:pathLst>
                <a:path extrusionOk="0" h="35127" w="53888">
                  <a:moveTo>
                    <a:pt x="1828" y="1"/>
                  </a:moveTo>
                  <a:cubicBezTo>
                    <a:pt x="788" y="1"/>
                    <a:pt x="1" y="851"/>
                    <a:pt x="95" y="1907"/>
                  </a:cubicBezTo>
                  <a:lnTo>
                    <a:pt x="2710" y="33220"/>
                  </a:lnTo>
                  <a:cubicBezTo>
                    <a:pt x="2789" y="34276"/>
                    <a:pt x="3718" y="35126"/>
                    <a:pt x="4758" y="35126"/>
                  </a:cubicBezTo>
                  <a:lnTo>
                    <a:pt x="52044" y="35126"/>
                  </a:lnTo>
                  <a:cubicBezTo>
                    <a:pt x="53100" y="35126"/>
                    <a:pt x="53887" y="34276"/>
                    <a:pt x="53793" y="33220"/>
                  </a:cubicBezTo>
                  <a:lnTo>
                    <a:pt x="51178" y="1907"/>
                  </a:lnTo>
                  <a:cubicBezTo>
                    <a:pt x="51099" y="851"/>
                    <a:pt x="50170" y="1"/>
                    <a:pt x="49114" y="1"/>
                  </a:cubicBezTo>
                  <a:close/>
                </a:path>
              </a:pathLst>
            </a:custGeom>
            <a:solidFill>
              <a:srgbClr val="F7F7F7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9" name="Google Shape;669;p26"/>
            <p:cNvSpPr/>
            <p:nvPr/>
          </p:nvSpPr>
          <p:spPr>
            <a:xfrm>
              <a:off x="5252177" y="2448773"/>
              <a:ext cx="1561270" cy="1017629"/>
            </a:xfrm>
            <a:custGeom>
              <a:rect b="b" l="l" r="r" t="t"/>
              <a:pathLst>
                <a:path extrusionOk="0" h="35127" w="53888">
                  <a:moveTo>
                    <a:pt x="1828" y="1"/>
                  </a:moveTo>
                  <a:cubicBezTo>
                    <a:pt x="788" y="1"/>
                    <a:pt x="1" y="851"/>
                    <a:pt x="95" y="1907"/>
                  </a:cubicBezTo>
                  <a:lnTo>
                    <a:pt x="2710" y="33220"/>
                  </a:lnTo>
                  <a:cubicBezTo>
                    <a:pt x="2789" y="34276"/>
                    <a:pt x="3718" y="35126"/>
                    <a:pt x="4758" y="35126"/>
                  </a:cubicBezTo>
                  <a:lnTo>
                    <a:pt x="52044" y="35126"/>
                  </a:lnTo>
                  <a:cubicBezTo>
                    <a:pt x="53100" y="35126"/>
                    <a:pt x="53887" y="34276"/>
                    <a:pt x="53793" y="33220"/>
                  </a:cubicBezTo>
                  <a:lnTo>
                    <a:pt x="51178" y="1907"/>
                  </a:lnTo>
                  <a:cubicBezTo>
                    <a:pt x="51099" y="851"/>
                    <a:pt x="50170" y="1"/>
                    <a:pt x="49114" y="1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0" name="Google Shape;670;p26"/>
            <p:cNvSpPr/>
            <p:nvPr/>
          </p:nvSpPr>
          <p:spPr>
            <a:xfrm>
              <a:off x="5252177" y="2448773"/>
              <a:ext cx="1549855" cy="859279"/>
            </a:xfrm>
            <a:custGeom>
              <a:rect b="b" l="l" r="r" t="t"/>
              <a:pathLst>
                <a:path extrusionOk="0" h="29661" w="53494">
                  <a:moveTo>
                    <a:pt x="1828" y="1"/>
                  </a:moveTo>
                  <a:cubicBezTo>
                    <a:pt x="788" y="1"/>
                    <a:pt x="1" y="851"/>
                    <a:pt x="95" y="1907"/>
                  </a:cubicBezTo>
                  <a:lnTo>
                    <a:pt x="2411" y="29661"/>
                  </a:lnTo>
                  <a:lnTo>
                    <a:pt x="53493" y="29661"/>
                  </a:lnTo>
                  <a:lnTo>
                    <a:pt x="51178" y="1907"/>
                  </a:lnTo>
                  <a:cubicBezTo>
                    <a:pt x="51099" y="851"/>
                    <a:pt x="50170" y="1"/>
                    <a:pt x="49114" y="1"/>
                  </a:cubicBez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1" name="Google Shape;671;p26"/>
            <p:cNvSpPr/>
            <p:nvPr/>
          </p:nvSpPr>
          <p:spPr>
            <a:xfrm>
              <a:off x="5305139" y="2501266"/>
              <a:ext cx="1441672" cy="754321"/>
            </a:xfrm>
            <a:custGeom>
              <a:rect b="b" l="l" r="r" t="t"/>
              <a:pathLst>
                <a:path extrusionOk="0" h="26038" w="49760">
                  <a:moveTo>
                    <a:pt x="1055" y="0"/>
                  </a:moveTo>
                  <a:cubicBezTo>
                    <a:pt x="441" y="0"/>
                    <a:pt x="0" y="488"/>
                    <a:pt x="47" y="1087"/>
                  </a:cubicBezTo>
                  <a:lnTo>
                    <a:pt x="2048" y="24950"/>
                  </a:lnTo>
                  <a:cubicBezTo>
                    <a:pt x="2095" y="25549"/>
                    <a:pt x="2631" y="26037"/>
                    <a:pt x="3229" y="26037"/>
                  </a:cubicBezTo>
                  <a:lnTo>
                    <a:pt x="48720" y="26037"/>
                  </a:lnTo>
                  <a:cubicBezTo>
                    <a:pt x="49318" y="26037"/>
                    <a:pt x="49759" y="25549"/>
                    <a:pt x="49712" y="24950"/>
                  </a:cubicBezTo>
                  <a:lnTo>
                    <a:pt x="47727" y="1087"/>
                  </a:lnTo>
                  <a:cubicBezTo>
                    <a:pt x="47680" y="488"/>
                    <a:pt x="47145" y="0"/>
                    <a:pt x="46546" y="0"/>
                  </a:cubicBezTo>
                  <a:close/>
                </a:path>
              </a:pathLst>
            </a:custGeom>
            <a:solidFill>
              <a:srgbClr val="EEEEEE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2" name="Google Shape;672;p26"/>
            <p:cNvSpPr/>
            <p:nvPr/>
          </p:nvSpPr>
          <p:spPr>
            <a:xfrm>
              <a:off x="5311049" y="2587047"/>
              <a:ext cx="1435761" cy="668541"/>
            </a:xfrm>
            <a:custGeom>
              <a:rect b="b" l="l" r="r" t="t"/>
              <a:pathLst>
                <a:path extrusionOk="0" h="23077" w="49556">
                  <a:moveTo>
                    <a:pt x="1" y="0"/>
                  </a:moveTo>
                  <a:lnTo>
                    <a:pt x="190" y="2190"/>
                  </a:lnTo>
                  <a:lnTo>
                    <a:pt x="1844" y="21989"/>
                  </a:lnTo>
                  <a:cubicBezTo>
                    <a:pt x="1891" y="22588"/>
                    <a:pt x="2427" y="23076"/>
                    <a:pt x="3025" y="23076"/>
                  </a:cubicBezTo>
                  <a:lnTo>
                    <a:pt x="48516" y="23076"/>
                  </a:lnTo>
                  <a:cubicBezTo>
                    <a:pt x="49114" y="23076"/>
                    <a:pt x="49555" y="22588"/>
                    <a:pt x="49508" y="21989"/>
                  </a:cubicBezTo>
                  <a:lnTo>
                    <a:pt x="47854" y="2190"/>
                  </a:lnTo>
                  <a:lnTo>
                    <a:pt x="47681" y="0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3" name="Google Shape;673;p26"/>
            <p:cNvSpPr/>
            <p:nvPr/>
          </p:nvSpPr>
          <p:spPr>
            <a:xfrm>
              <a:off x="5311049" y="2587047"/>
              <a:ext cx="1386914" cy="63444"/>
            </a:xfrm>
            <a:custGeom>
              <a:rect b="b" l="l" r="r" t="t"/>
              <a:pathLst>
                <a:path extrusionOk="0" h="2190" w="47870">
                  <a:moveTo>
                    <a:pt x="1" y="0"/>
                  </a:moveTo>
                  <a:lnTo>
                    <a:pt x="190" y="2190"/>
                  </a:lnTo>
                  <a:lnTo>
                    <a:pt x="47870" y="2190"/>
                  </a:lnTo>
                  <a:lnTo>
                    <a:pt x="47681" y="0"/>
                  </a:lnTo>
                  <a:close/>
                </a:path>
              </a:pathLst>
            </a:custGeom>
            <a:solidFill>
              <a:srgbClr val="BFBD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4" name="Google Shape;674;p26"/>
            <p:cNvSpPr/>
            <p:nvPr/>
          </p:nvSpPr>
          <p:spPr>
            <a:xfrm>
              <a:off x="6000624" y="2763155"/>
              <a:ext cx="54787" cy="310819"/>
            </a:xfrm>
            <a:custGeom>
              <a:rect b="b" l="l" r="r" t="t"/>
              <a:pathLst>
                <a:path extrusionOk="0" h="10729" w="1891">
                  <a:moveTo>
                    <a:pt x="409" y="0"/>
                  </a:moveTo>
                  <a:cubicBezTo>
                    <a:pt x="399" y="0"/>
                    <a:pt x="389" y="1"/>
                    <a:pt x="379" y="1"/>
                  </a:cubicBezTo>
                  <a:cubicBezTo>
                    <a:pt x="158" y="33"/>
                    <a:pt x="0" y="222"/>
                    <a:pt x="32" y="442"/>
                  </a:cubicBezTo>
                  <a:lnTo>
                    <a:pt x="1087" y="10382"/>
                  </a:lnTo>
                  <a:cubicBezTo>
                    <a:pt x="1103" y="10571"/>
                    <a:pt x="1276" y="10728"/>
                    <a:pt x="1481" y="10728"/>
                  </a:cubicBezTo>
                  <a:lnTo>
                    <a:pt x="1513" y="10728"/>
                  </a:lnTo>
                  <a:cubicBezTo>
                    <a:pt x="1733" y="10697"/>
                    <a:pt x="1891" y="10508"/>
                    <a:pt x="1859" y="10287"/>
                  </a:cubicBezTo>
                  <a:lnTo>
                    <a:pt x="820" y="348"/>
                  </a:lnTo>
                  <a:cubicBezTo>
                    <a:pt x="790" y="153"/>
                    <a:pt x="616" y="0"/>
                    <a:pt x="409" y="0"/>
                  </a:cubicBezTo>
                  <a:close/>
                </a:path>
              </a:pathLst>
            </a:custGeom>
            <a:solidFill>
              <a:srgbClr val="E5E6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5" name="Google Shape;675;p26"/>
            <p:cNvSpPr/>
            <p:nvPr/>
          </p:nvSpPr>
          <p:spPr>
            <a:xfrm>
              <a:off x="6071809" y="2783695"/>
              <a:ext cx="50238" cy="269740"/>
            </a:xfrm>
            <a:custGeom>
              <a:rect b="b" l="l" r="r" t="t"/>
              <a:pathLst>
                <a:path extrusionOk="0" h="9311" w="1734">
                  <a:moveTo>
                    <a:pt x="409" y="0"/>
                  </a:moveTo>
                  <a:cubicBezTo>
                    <a:pt x="399" y="0"/>
                    <a:pt x="389" y="0"/>
                    <a:pt x="379" y="1"/>
                  </a:cubicBezTo>
                  <a:cubicBezTo>
                    <a:pt x="158" y="33"/>
                    <a:pt x="1" y="222"/>
                    <a:pt x="32" y="442"/>
                  </a:cubicBezTo>
                  <a:lnTo>
                    <a:pt x="930" y="8948"/>
                  </a:lnTo>
                  <a:cubicBezTo>
                    <a:pt x="946" y="9153"/>
                    <a:pt x="1119" y="9310"/>
                    <a:pt x="1324" y="9310"/>
                  </a:cubicBezTo>
                  <a:lnTo>
                    <a:pt x="1355" y="9310"/>
                  </a:lnTo>
                  <a:cubicBezTo>
                    <a:pt x="1576" y="9279"/>
                    <a:pt x="1733" y="9090"/>
                    <a:pt x="1718" y="8869"/>
                  </a:cubicBezTo>
                  <a:lnTo>
                    <a:pt x="804" y="348"/>
                  </a:lnTo>
                  <a:cubicBezTo>
                    <a:pt x="789" y="152"/>
                    <a:pt x="616" y="0"/>
                    <a:pt x="409" y="0"/>
                  </a:cubicBezTo>
                  <a:close/>
                </a:path>
              </a:pathLst>
            </a:custGeom>
            <a:solidFill>
              <a:srgbClr val="E5E6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6" name="Google Shape;676;p26"/>
            <p:cNvSpPr/>
            <p:nvPr/>
          </p:nvSpPr>
          <p:spPr>
            <a:xfrm>
              <a:off x="6147109" y="2843460"/>
              <a:ext cx="37461" cy="149746"/>
            </a:xfrm>
            <a:custGeom>
              <a:rect b="b" l="l" r="r" t="t"/>
              <a:pathLst>
                <a:path extrusionOk="0" h="5169" w="1293">
                  <a:moveTo>
                    <a:pt x="407" y="1"/>
                  </a:moveTo>
                  <a:cubicBezTo>
                    <a:pt x="398" y="1"/>
                    <a:pt x="388" y="1"/>
                    <a:pt x="379" y="2"/>
                  </a:cubicBezTo>
                  <a:cubicBezTo>
                    <a:pt x="158" y="33"/>
                    <a:pt x="1" y="222"/>
                    <a:pt x="17" y="443"/>
                  </a:cubicBezTo>
                  <a:lnTo>
                    <a:pt x="489" y="4822"/>
                  </a:lnTo>
                  <a:cubicBezTo>
                    <a:pt x="505" y="5026"/>
                    <a:pt x="678" y="5168"/>
                    <a:pt x="883" y="5168"/>
                  </a:cubicBezTo>
                  <a:lnTo>
                    <a:pt x="914" y="5168"/>
                  </a:lnTo>
                  <a:cubicBezTo>
                    <a:pt x="1135" y="5152"/>
                    <a:pt x="1292" y="4948"/>
                    <a:pt x="1277" y="4743"/>
                  </a:cubicBezTo>
                  <a:lnTo>
                    <a:pt x="804" y="364"/>
                  </a:lnTo>
                  <a:cubicBezTo>
                    <a:pt x="789" y="154"/>
                    <a:pt x="602" y="1"/>
                    <a:pt x="407" y="1"/>
                  </a:cubicBezTo>
                  <a:close/>
                </a:path>
              </a:pathLst>
            </a:custGeom>
            <a:solidFill>
              <a:srgbClr val="E5E6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7" name="Google Shape;677;p26"/>
            <p:cNvSpPr/>
            <p:nvPr/>
          </p:nvSpPr>
          <p:spPr>
            <a:xfrm>
              <a:off x="5623199" y="2763155"/>
              <a:ext cx="54816" cy="310819"/>
            </a:xfrm>
            <a:custGeom>
              <a:rect b="b" l="l" r="r" t="t"/>
              <a:pathLst>
                <a:path extrusionOk="0" h="10729" w="1892">
                  <a:moveTo>
                    <a:pt x="409" y="0"/>
                  </a:moveTo>
                  <a:cubicBezTo>
                    <a:pt x="399" y="0"/>
                    <a:pt x="389" y="1"/>
                    <a:pt x="379" y="1"/>
                  </a:cubicBezTo>
                  <a:cubicBezTo>
                    <a:pt x="158" y="33"/>
                    <a:pt x="1" y="222"/>
                    <a:pt x="32" y="442"/>
                  </a:cubicBezTo>
                  <a:lnTo>
                    <a:pt x="1088" y="10382"/>
                  </a:lnTo>
                  <a:cubicBezTo>
                    <a:pt x="1104" y="10571"/>
                    <a:pt x="1277" y="10728"/>
                    <a:pt x="1466" y="10728"/>
                  </a:cubicBezTo>
                  <a:lnTo>
                    <a:pt x="1513" y="10728"/>
                  </a:lnTo>
                  <a:cubicBezTo>
                    <a:pt x="1734" y="10697"/>
                    <a:pt x="1891" y="10508"/>
                    <a:pt x="1860" y="10287"/>
                  </a:cubicBezTo>
                  <a:lnTo>
                    <a:pt x="804" y="348"/>
                  </a:lnTo>
                  <a:cubicBezTo>
                    <a:pt x="789" y="153"/>
                    <a:pt x="617" y="0"/>
                    <a:pt x="409" y="0"/>
                  </a:cubicBezTo>
                  <a:close/>
                </a:path>
              </a:pathLst>
            </a:custGeom>
            <a:solidFill>
              <a:srgbClr val="E5E6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8" name="Google Shape;678;p26"/>
            <p:cNvSpPr/>
            <p:nvPr/>
          </p:nvSpPr>
          <p:spPr>
            <a:xfrm>
              <a:off x="5691198" y="2783695"/>
              <a:ext cx="50238" cy="269740"/>
            </a:xfrm>
            <a:custGeom>
              <a:rect b="b" l="l" r="r" t="t"/>
              <a:pathLst>
                <a:path extrusionOk="0" h="9311" w="1734">
                  <a:moveTo>
                    <a:pt x="394" y="0"/>
                  </a:moveTo>
                  <a:cubicBezTo>
                    <a:pt x="384" y="0"/>
                    <a:pt x="373" y="0"/>
                    <a:pt x="363" y="1"/>
                  </a:cubicBezTo>
                  <a:cubicBezTo>
                    <a:pt x="158" y="33"/>
                    <a:pt x="1" y="222"/>
                    <a:pt x="17" y="442"/>
                  </a:cubicBezTo>
                  <a:lnTo>
                    <a:pt x="914" y="8948"/>
                  </a:lnTo>
                  <a:cubicBezTo>
                    <a:pt x="946" y="9153"/>
                    <a:pt x="1119" y="9310"/>
                    <a:pt x="1308" y="9310"/>
                  </a:cubicBezTo>
                  <a:lnTo>
                    <a:pt x="1356" y="9310"/>
                  </a:lnTo>
                  <a:cubicBezTo>
                    <a:pt x="1576" y="9279"/>
                    <a:pt x="1734" y="9090"/>
                    <a:pt x="1702" y="8869"/>
                  </a:cubicBezTo>
                  <a:lnTo>
                    <a:pt x="804" y="348"/>
                  </a:lnTo>
                  <a:cubicBezTo>
                    <a:pt x="774" y="152"/>
                    <a:pt x="601" y="0"/>
                    <a:pt x="394" y="0"/>
                  </a:cubicBezTo>
                  <a:close/>
                </a:path>
              </a:pathLst>
            </a:custGeom>
            <a:solidFill>
              <a:srgbClr val="E5E6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9" name="Google Shape;679;p26"/>
            <p:cNvSpPr/>
            <p:nvPr/>
          </p:nvSpPr>
          <p:spPr>
            <a:xfrm>
              <a:off x="5762847" y="2843460"/>
              <a:ext cx="37461" cy="149746"/>
            </a:xfrm>
            <a:custGeom>
              <a:rect b="b" l="l" r="r" t="t"/>
              <a:pathLst>
                <a:path extrusionOk="0" h="5169" w="1293">
                  <a:moveTo>
                    <a:pt x="409" y="1"/>
                  </a:moveTo>
                  <a:cubicBezTo>
                    <a:pt x="399" y="1"/>
                    <a:pt x="389" y="1"/>
                    <a:pt x="379" y="2"/>
                  </a:cubicBezTo>
                  <a:cubicBezTo>
                    <a:pt x="158" y="33"/>
                    <a:pt x="1" y="222"/>
                    <a:pt x="32" y="443"/>
                  </a:cubicBezTo>
                  <a:lnTo>
                    <a:pt x="489" y="4822"/>
                  </a:lnTo>
                  <a:cubicBezTo>
                    <a:pt x="521" y="5026"/>
                    <a:pt x="678" y="5168"/>
                    <a:pt x="883" y="5168"/>
                  </a:cubicBezTo>
                  <a:lnTo>
                    <a:pt x="930" y="5168"/>
                  </a:lnTo>
                  <a:cubicBezTo>
                    <a:pt x="1135" y="5152"/>
                    <a:pt x="1293" y="4948"/>
                    <a:pt x="1277" y="4743"/>
                  </a:cubicBezTo>
                  <a:lnTo>
                    <a:pt x="804" y="364"/>
                  </a:lnTo>
                  <a:cubicBezTo>
                    <a:pt x="789" y="154"/>
                    <a:pt x="617" y="1"/>
                    <a:pt x="409" y="1"/>
                  </a:cubicBezTo>
                  <a:close/>
                </a:path>
              </a:pathLst>
            </a:custGeom>
            <a:solidFill>
              <a:srgbClr val="E5E6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0" name="Google Shape;680;p26"/>
            <p:cNvSpPr/>
            <p:nvPr/>
          </p:nvSpPr>
          <p:spPr>
            <a:xfrm>
              <a:off x="6372573" y="2763155"/>
              <a:ext cx="54323" cy="310819"/>
            </a:xfrm>
            <a:custGeom>
              <a:rect b="b" l="l" r="r" t="t"/>
              <a:pathLst>
                <a:path extrusionOk="0" h="10729" w="1875">
                  <a:moveTo>
                    <a:pt x="406" y="0"/>
                  </a:moveTo>
                  <a:cubicBezTo>
                    <a:pt x="397" y="0"/>
                    <a:pt x="388" y="1"/>
                    <a:pt x="378" y="1"/>
                  </a:cubicBezTo>
                  <a:cubicBezTo>
                    <a:pt x="158" y="33"/>
                    <a:pt x="0" y="222"/>
                    <a:pt x="16" y="442"/>
                  </a:cubicBezTo>
                  <a:lnTo>
                    <a:pt x="1071" y="10382"/>
                  </a:lnTo>
                  <a:cubicBezTo>
                    <a:pt x="1103" y="10571"/>
                    <a:pt x="1260" y="10728"/>
                    <a:pt x="1465" y="10728"/>
                  </a:cubicBezTo>
                  <a:lnTo>
                    <a:pt x="1512" y="10728"/>
                  </a:lnTo>
                  <a:cubicBezTo>
                    <a:pt x="1717" y="10697"/>
                    <a:pt x="1874" y="10508"/>
                    <a:pt x="1859" y="10287"/>
                  </a:cubicBezTo>
                  <a:lnTo>
                    <a:pt x="803" y="348"/>
                  </a:lnTo>
                  <a:cubicBezTo>
                    <a:pt x="788" y="153"/>
                    <a:pt x="601" y="0"/>
                    <a:pt x="406" y="0"/>
                  </a:cubicBezTo>
                  <a:close/>
                </a:path>
              </a:pathLst>
            </a:custGeom>
            <a:solidFill>
              <a:srgbClr val="E5E6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1" name="Google Shape;681;p26"/>
            <p:cNvSpPr/>
            <p:nvPr/>
          </p:nvSpPr>
          <p:spPr>
            <a:xfrm>
              <a:off x="6309123" y="2783695"/>
              <a:ext cx="50238" cy="269740"/>
            </a:xfrm>
            <a:custGeom>
              <a:rect b="b" l="l" r="r" t="t"/>
              <a:pathLst>
                <a:path extrusionOk="0" h="9311" w="1734">
                  <a:moveTo>
                    <a:pt x="407" y="0"/>
                  </a:moveTo>
                  <a:cubicBezTo>
                    <a:pt x="398" y="0"/>
                    <a:pt x="388" y="0"/>
                    <a:pt x="379" y="1"/>
                  </a:cubicBezTo>
                  <a:cubicBezTo>
                    <a:pt x="158" y="33"/>
                    <a:pt x="1" y="222"/>
                    <a:pt x="16" y="442"/>
                  </a:cubicBezTo>
                  <a:lnTo>
                    <a:pt x="930" y="8948"/>
                  </a:lnTo>
                  <a:cubicBezTo>
                    <a:pt x="946" y="9153"/>
                    <a:pt x="1119" y="9310"/>
                    <a:pt x="1324" y="9310"/>
                  </a:cubicBezTo>
                  <a:lnTo>
                    <a:pt x="1355" y="9310"/>
                  </a:lnTo>
                  <a:cubicBezTo>
                    <a:pt x="1576" y="9279"/>
                    <a:pt x="1733" y="9090"/>
                    <a:pt x="1702" y="8869"/>
                  </a:cubicBezTo>
                  <a:lnTo>
                    <a:pt x="804" y="348"/>
                  </a:lnTo>
                  <a:cubicBezTo>
                    <a:pt x="789" y="152"/>
                    <a:pt x="602" y="0"/>
                    <a:pt x="407" y="0"/>
                  </a:cubicBezTo>
                  <a:close/>
                </a:path>
              </a:pathLst>
            </a:custGeom>
            <a:solidFill>
              <a:srgbClr val="E5E6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2" name="Google Shape;682;p26"/>
            <p:cNvSpPr/>
            <p:nvPr/>
          </p:nvSpPr>
          <p:spPr>
            <a:xfrm>
              <a:off x="6249787" y="2843460"/>
              <a:ext cx="37461" cy="149746"/>
            </a:xfrm>
            <a:custGeom>
              <a:rect b="b" l="l" r="r" t="t"/>
              <a:pathLst>
                <a:path extrusionOk="0" h="5169" w="1293">
                  <a:moveTo>
                    <a:pt x="409" y="1"/>
                  </a:moveTo>
                  <a:cubicBezTo>
                    <a:pt x="399" y="1"/>
                    <a:pt x="389" y="1"/>
                    <a:pt x="379" y="2"/>
                  </a:cubicBezTo>
                  <a:cubicBezTo>
                    <a:pt x="158" y="33"/>
                    <a:pt x="1" y="222"/>
                    <a:pt x="32" y="443"/>
                  </a:cubicBezTo>
                  <a:lnTo>
                    <a:pt x="489" y="4822"/>
                  </a:lnTo>
                  <a:cubicBezTo>
                    <a:pt x="521" y="5026"/>
                    <a:pt x="678" y="5168"/>
                    <a:pt x="883" y="5168"/>
                  </a:cubicBezTo>
                  <a:lnTo>
                    <a:pt x="930" y="5168"/>
                  </a:lnTo>
                  <a:cubicBezTo>
                    <a:pt x="1135" y="5152"/>
                    <a:pt x="1293" y="4963"/>
                    <a:pt x="1277" y="4743"/>
                  </a:cubicBezTo>
                  <a:lnTo>
                    <a:pt x="804" y="364"/>
                  </a:lnTo>
                  <a:cubicBezTo>
                    <a:pt x="789" y="154"/>
                    <a:pt x="617" y="1"/>
                    <a:pt x="409" y="1"/>
                  </a:cubicBezTo>
                  <a:close/>
                </a:path>
              </a:pathLst>
            </a:custGeom>
            <a:solidFill>
              <a:srgbClr val="E5E6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3" name="Google Shape;683;p26"/>
            <p:cNvSpPr/>
            <p:nvPr/>
          </p:nvSpPr>
          <p:spPr>
            <a:xfrm>
              <a:off x="5933987" y="2781783"/>
              <a:ext cx="50238" cy="269363"/>
            </a:xfrm>
            <a:custGeom>
              <a:rect b="b" l="l" r="r" t="t"/>
              <a:pathLst>
                <a:path extrusionOk="0" h="9298" w="1734">
                  <a:moveTo>
                    <a:pt x="419" y="0"/>
                  </a:moveTo>
                  <a:cubicBezTo>
                    <a:pt x="401" y="0"/>
                    <a:pt x="382" y="1"/>
                    <a:pt x="363" y="4"/>
                  </a:cubicBezTo>
                  <a:cubicBezTo>
                    <a:pt x="158" y="20"/>
                    <a:pt x="1" y="209"/>
                    <a:pt x="17" y="429"/>
                  </a:cubicBezTo>
                  <a:lnTo>
                    <a:pt x="930" y="8951"/>
                  </a:lnTo>
                  <a:cubicBezTo>
                    <a:pt x="946" y="9156"/>
                    <a:pt x="1119" y="9298"/>
                    <a:pt x="1308" y="9298"/>
                  </a:cubicBezTo>
                  <a:lnTo>
                    <a:pt x="1355" y="9298"/>
                  </a:lnTo>
                  <a:cubicBezTo>
                    <a:pt x="1576" y="9282"/>
                    <a:pt x="1733" y="9077"/>
                    <a:pt x="1702" y="8872"/>
                  </a:cubicBezTo>
                  <a:lnTo>
                    <a:pt x="804" y="351"/>
                  </a:lnTo>
                  <a:cubicBezTo>
                    <a:pt x="775" y="149"/>
                    <a:pt x="615" y="0"/>
                    <a:pt x="419" y="0"/>
                  </a:cubicBezTo>
                  <a:close/>
                </a:path>
              </a:pathLst>
            </a:custGeom>
            <a:solidFill>
              <a:srgbClr val="E5E6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4" name="Google Shape;684;p26"/>
            <p:cNvSpPr/>
            <p:nvPr/>
          </p:nvSpPr>
          <p:spPr>
            <a:xfrm>
              <a:off x="5870566" y="2835233"/>
              <a:ext cx="39258" cy="163449"/>
            </a:xfrm>
            <a:custGeom>
              <a:rect b="b" l="l" r="r" t="t"/>
              <a:pathLst>
                <a:path extrusionOk="0" h="5642" w="1355">
                  <a:moveTo>
                    <a:pt x="412" y="1"/>
                  </a:moveTo>
                  <a:cubicBezTo>
                    <a:pt x="401" y="1"/>
                    <a:pt x="389" y="1"/>
                    <a:pt x="378" y="2"/>
                  </a:cubicBezTo>
                  <a:cubicBezTo>
                    <a:pt x="158" y="18"/>
                    <a:pt x="0" y="223"/>
                    <a:pt x="32" y="427"/>
                  </a:cubicBezTo>
                  <a:lnTo>
                    <a:pt x="536" y="5279"/>
                  </a:lnTo>
                  <a:cubicBezTo>
                    <a:pt x="567" y="5484"/>
                    <a:pt x="741" y="5641"/>
                    <a:pt x="930" y="5641"/>
                  </a:cubicBezTo>
                  <a:cubicBezTo>
                    <a:pt x="945" y="5641"/>
                    <a:pt x="961" y="5625"/>
                    <a:pt x="977" y="5625"/>
                  </a:cubicBezTo>
                  <a:cubicBezTo>
                    <a:pt x="1197" y="5610"/>
                    <a:pt x="1355" y="5421"/>
                    <a:pt x="1323" y="5200"/>
                  </a:cubicBezTo>
                  <a:lnTo>
                    <a:pt x="819" y="349"/>
                  </a:lnTo>
                  <a:cubicBezTo>
                    <a:pt x="789" y="139"/>
                    <a:pt x="618" y="1"/>
                    <a:pt x="412" y="1"/>
                  </a:cubicBezTo>
                  <a:close/>
                </a:path>
              </a:pathLst>
            </a:custGeom>
            <a:solidFill>
              <a:srgbClr val="E5E6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5" name="Google Shape;685;p26"/>
            <p:cNvSpPr/>
            <p:nvPr/>
          </p:nvSpPr>
          <p:spPr>
            <a:xfrm>
              <a:off x="5614073" y="2763184"/>
              <a:ext cx="797294" cy="310790"/>
            </a:xfrm>
            <a:custGeom>
              <a:rect b="b" l="l" r="r" t="t"/>
              <a:pathLst>
                <a:path extrusionOk="0" h="10728" w="27519">
                  <a:moveTo>
                    <a:pt x="395" y="0"/>
                  </a:moveTo>
                  <a:cubicBezTo>
                    <a:pt x="174" y="0"/>
                    <a:pt x="1" y="174"/>
                    <a:pt x="1" y="394"/>
                  </a:cubicBezTo>
                  <a:cubicBezTo>
                    <a:pt x="1" y="615"/>
                    <a:pt x="174" y="788"/>
                    <a:pt x="395" y="788"/>
                  </a:cubicBezTo>
                  <a:cubicBezTo>
                    <a:pt x="3545" y="788"/>
                    <a:pt x="5372" y="3135"/>
                    <a:pt x="7294" y="5608"/>
                  </a:cubicBezTo>
                  <a:cubicBezTo>
                    <a:pt x="9263" y="8128"/>
                    <a:pt x="11279" y="10727"/>
                    <a:pt x="14823" y="10727"/>
                  </a:cubicBezTo>
                  <a:cubicBezTo>
                    <a:pt x="18383" y="10727"/>
                    <a:pt x="19879" y="8097"/>
                    <a:pt x="21313" y="5561"/>
                  </a:cubicBezTo>
                  <a:cubicBezTo>
                    <a:pt x="22699" y="3103"/>
                    <a:pt x="24022" y="788"/>
                    <a:pt x="27125" y="788"/>
                  </a:cubicBezTo>
                  <a:cubicBezTo>
                    <a:pt x="27346" y="788"/>
                    <a:pt x="27519" y="615"/>
                    <a:pt x="27519" y="394"/>
                  </a:cubicBezTo>
                  <a:cubicBezTo>
                    <a:pt x="27519" y="174"/>
                    <a:pt x="27346" y="0"/>
                    <a:pt x="27125" y="0"/>
                  </a:cubicBezTo>
                  <a:cubicBezTo>
                    <a:pt x="23550" y="0"/>
                    <a:pt x="22069" y="2631"/>
                    <a:pt x="20635" y="5167"/>
                  </a:cubicBezTo>
                  <a:cubicBezTo>
                    <a:pt x="19234" y="7624"/>
                    <a:pt x="17926" y="9940"/>
                    <a:pt x="14823" y="9940"/>
                  </a:cubicBezTo>
                  <a:cubicBezTo>
                    <a:pt x="11673" y="9940"/>
                    <a:pt x="9846" y="7593"/>
                    <a:pt x="7924" y="5120"/>
                  </a:cubicBezTo>
                  <a:cubicBezTo>
                    <a:pt x="5955" y="2599"/>
                    <a:pt x="3939" y="0"/>
                    <a:pt x="395" y="0"/>
                  </a:cubicBez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6" name="Google Shape;686;p26"/>
            <p:cNvSpPr/>
            <p:nvPr/>
          </p:nvSpPr>
          <p:spPr>
            <a:xfrm>
              <a:off x="5644668" y="2763184"/>
              <a:ext cx="797294" cy="310790"/>
            </a:xfrm>
            <a:custGeom>
              <a:rect b="b" l="l" r="r" t="t"/>
              <a:pathLst>
                <a:path extrusionOk="0" h="10728" w="27519">
                  <a:moveTo>
                    <a:pt x="12712" y="0"/>
                  </a:moveTo>
                  <a:cubicBezTo>
                    <a:pt x="9136" y="0"/>
                    <a:pt x="7640" y="2631"/>
                    <a:pt x="6206" y="5167"/>
                  </a:cubicBezTo>
                  <a:cubicBezTo>
                    <a:pt x="4820" y="7624"/>
                    <a:pt x="3513" y="9940"/>
                    <a:pt x="394" y="9940"/>
                  </a:cubicBezTo>
                  <a:cubicBezTo>
                    <a:pt x="174" y="9940"/>
                    <a:pt x="0" y="10113"/>
                    <a:pt x="0" y="10333"/>
                  </a:cubicBezTo>
                  <a:cubicBezTo>
                    <a:pt x="0" y="10554"/>
                    <a:pt x="174" y="10727"/>
                    <a:pt x="394" y="10727"/>
                  </a:cubicBezTo>
                  <a:cubicBezTo>
                    <a:pt x="3970" y="10727"/>
                    <a:pt x="5450" y="8097"/>
                    <a:pt x="6899" y="5561"/>
                  </a:cubicBezTo>
                  <a:cubicBezTo>
                    <a:pt x="8286" y="3103"/>
                    <a:pt x="9593" y="788"/>
                    <a:pt x="12712" y="788"/>
                  </a:cubicBezTo>
                  <a:cubicBezTo>
                    <a:pt x="15862" y="788"/>
                    <a:pt x="17674" y="3135"/>
                    <a:pt x="19611" y="5608"/>
                  </a:cubicBezTo>
                  <a:cubicBezTo>
                    <a:pt x="21564" y="8128"/>
                    <a:pt x="23596" y="10727"/>
                    <a:pt x="27125" y="10727"/>
                  </a:cubicBezTo>
                  <a:cubicBezTo>
                    <a:pt x="27345" y="10727"/>
                    <a:pt x="27518" y="10554"/>
                    <a:pt x="27518" y="10333"/>
                  </a:cubicBezTo>
                  <a:cubicBezTo>
                    <a:pt x="27518" y="10113"/>
                    <a:pt x="27345" y="9940"/>
                    <a:pt x="27125" y="9940"/>
                  </a:cubicBezTo>
                  <a:cubicBezTo>
                    <a:pt x="23974" y="9940"/>
                    <a:pt x="22163" y="7593"/>
                    <a:pt x="20225" y="5120"/>
                  </a:cubicBezTo>
                  <a:cubicBezTo>
                    <a:pt x="18272" y="2599"/>
                    <a:pt x="16240" y="0"/>
                    <a:pt x="12712" y="0"/>
                  </a:cubicBezTo>
                  <a:close/>
                </a:path>
              </a:pathLst>
            </a:custGeom>
            <a:solidFill>
              <a:srgbClr val="BFBD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7" name="Google Shape;687;p26"/>
            <p:cNvSpPr/>
            <p:nvPr/>
          </p:nvSpPr>
          <p:spPr>
            <a:xfrm>
              <a:off x="5805291" y="2724857"/>
              <a:ext cx="39750" cy="36995"/>
            </a:xfrm>
            <a:custGeom>
              <a:rect b="b" l="l" r="r" t="t"/>
              <a:pathLst>
                <a:path extrusionOk="0" h="1277" w="1372">
                  <a:moveTo>
                    <a:pt x="615" y="0"/>
                  </a:moveTo>
                  <a:cubicBezTo>
                    <a:pt x="269" y="0"/>
                    <a:pt x="1" y="284"/>
                    <a:pt x="48" y="646"/>
                  </a:cubicBezTo>
                  <a:cubicBezTo>
                    <a:pt x="80" y="993"/>
                    <a:pt x="395" y="1276"/>
                    <a:pt x="757" y="1276"/>
                  </a:cubicBezTo>
                  <a:cubicBezTo>
                    <a:pt x="1103" y="1276"/>
                    <a:pt x="1371" y="993"/>
                    <a:pt x="1324" y="646"/>
                  </a:cubicBezTo>
                  <a:cubicBezTo>
                    <a:pt x="1292" y="284"/>
                    <a:pt x="977" y="0"/>
                    <a:pt x="615" y="0"/>
                  </a:cubicBezTo>
                  <a:close/>
                </a:path>
              </a:pathLst>
            </a:custGeom>
            <a:solidFill>
              <a:srgbClr val="BFBD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8" name="Google Shape;688;p26"/>
            <p:cNvSpPr/>
            <p:nvPr/>
          </p:nvSpPr>
          <p:spPr>
            <a:xfrm>
              <a:off x="6195029" y="3078030"/>
              <a:ext cx="39750" cy="36995"/>
            </a:xfrm>
            <a:custGeom>
              <a:rect b="b" l="l" r="r" t="t"/>
              <a:pathLst>
                <a:path extrusionOk="0" h="1277" w="1372">
                  <a:moveTo>
                    <a:pt x="615" y="1"/>
                  </a:moveTo>
                  <a:cubicBezTo>
                    <a:pt x="253" y="1"/>
                    <a:pt x="1" y="284"/>
                    <a:pt x="48" y="631"/>
                  </a:cubicBezTo>
                  <a:cubicBezTo>
                    <a:pt x="79" y="993"/>
                    <a:pt x="394" y="1277"/>
                    <a:pt x="757" y="1277"/>
                  </a:cubicBezTo>
                  <a:cubicBezTo>
                    <a:pt x="1103" y="1277"/>
                    <a:pt x="1371" y="993"/>
                    <a:pt x="1324" y="631"/>
                  </a:cubicBezTo>
                  <a:cubicBezTo>
                    <a:pt x="1292" y="284"/>
                    <a:pt x="977" y="1"/>
                    <a:pt x="615" y="1"/>
                  </a:cubicBezTo>
                  <a:close/>
                </a:path>
              </a:pathLst>
            </a:custGeom>
            <a:solidFill>
              <a:srgbClr val="BFBD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9" name="Google Shape;689;p26"/>
            <p:cNvSpPr/>
            <p:nvPr/>
          </p:nvSpPr>
          <p:spPr>
            <a:xfrm>
              <a:off x="6239763" y="2724857"/>
              <a:ext cx="39258" cy="36995"/>
            </a:xfrm>
            <a:custGeom>
              <a:rect b="b" l="l" r="r" t="t"/>
              <a:pathLst>
                <a:path extrusionOk="0" h="1277" w="1355">
                  <a:moveTo>
                    <a:pt x="615" y="0"/>
                  </a:moveTo>
                  <a:cubicBezTo>
                    <a:pt x="252" y="0"/>
                    <a:pt x="0" y="284"/>
                    <a:pt x="32" y="646"/>
                  </a:cubicBezTo>
                  <a:cubicBezTo>
                    <a:pt x="63" y="993"/>
                    <a:pt x="394" y="1276"/>
                    <a:pt x="741" y="1276"/>
                  </a:cubicBezTo>
                  <a:cubicBezTo>
                    <a:pt x="1103" y="1276"/>
                    <a:pt x="1355" y="993"/>
                    <a:pt x="1323" y="646"/>
                  </a:cubicBezTo>
                  <a:cubicBezTo>
                    <a:pt x="1276" y="284"/>
                    <a:pt x="961" y="0"/>
                    <a:pt x="615" y="0"/>
                  </a:cubicBezTo>
                  <a:close/>
                </a:path>
              </a:pathLst>
            </a:custGeom>
            <a:solidFill>
              <a:srgbClr val="BFBD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0" name="Google Shape;690;p26"/>
            <p:cNvSpPr/>
            <p:nvPr/>
          </p:nvSpPr>
          <p:spPr>
            <a:xfrm>
              <a:off x="5578031" y="2924257"/>
              <a:ext cx="39287" cy="37458"/>
            </a:xfrm>
            <a:custGeom>
              <a:rect b="b" l="l" r="r" t="t"/>
              <a:pathLst>
                <a:path extrusionOk="0" h="1293" w="1356">
                  <a:moveTo>
                    <a:pt x="615" y="1"/>
                  </a:moveTo>
                  <a:cubicBezTo>
                    <a:pt x="253" y="1"/>
                    <a:pt x="0" y="284"/>
                    <a:pt x="32" y="646"/>
                  </a:cubicBezTo>
                  <a:cubicBezTo>
                    <a:pt x="64" y="993"/>
                    <a:pt x="394" y="1292"/>
                    <a:pt x="741" y="1292"/>
                  </a:cubicBezTo>
                  <a:cubicBezTo>
                    <a:pt x="1103" y="1292"/>
                    <a:pt x="1355" y="993"/>
                    <a:pt x="1324" y="646"/>
                  </a:cubicBezTo>
                  <a:cubicBezTo>
                    <a:pt x="1276" y="284"/>
                    <a:pt x="961" y="1"/>
                    <a:pt x="615" y="1"/>
                  </a:cubicBezTo>
                  <a:close/>
                </a:path>
              </a:pathLst>
            </a:custGeom>
            <a:solidFill>
              <a:srgbClr val="BFBD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1" name="Google Shape;691;p26"/>
            <p:cNvSpPr/>
            <p:nvPr/>
          </p:nvSpPr>
          <p:spPr>
            <a:xfrm>
              <a:off x="5842724" y="3078030"/>
              <a:ext cx="39721" cy="36995"/>
            </a:xfrm>
            <a:custGeom>
              <a:rect b="b" l="l" r="r" t="t"/>
              <a:pathLst>
                <a:path extrusionOk="0" h="1277" w="1371">
                  <a:moveTo>
                    <a:pt x="615" y="1"/>
                  </a:moveTo>
                  <a:cubicBezTo>
                    <a:pt x="268" y="1"/>
                    <a:pt x="0" y="284"/>
                    <a:pt x="48" y="631"/>
                  </a:cubicBezTo>
                  <a:cubicBezTo>
                    <a:pt x="79" y="993"/>
                    <a:pt x="394" y="1277"/>
                    <a:pt x="757" y="1277"/>
                  </a:cubicBezTo>
                  <a:cubicBezTo>
                    <a:pt x="1103" y="1277"/>
                    <a:pt x="1371" y="993"/>
                    <a:pt x="1324" y="631"/>
                  </a:cubicBezTo>
                  <a:cubicBezTo>
                    <a:pt x="1292" y="284"/>
                    <a:pt x="977" y="1"/>
                    <a:pt x="615" y="1"/>
                  </a:cubicBezTo>
                  <a:close/>
                </a:path>
              </a:pathLst>
            </a:custGeom>
            <a:solidFill>
              <a:srgbClr val="BFBD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2" name="Google Shape;692;p26"/>
            <p:cNvSpPr/>
            <p:nvPr/>
          </p:nvSpPr>
          <p:spPr>
            <a:xfrm>
              <a:off x="6451957" y="2897808"/>
              <a:ext cx="39750" cy="37429"/>
            </a:xfrm>
            <a:custGeom>
              <a:rect b="b" l="l" r="r" t="t"/>
              <a:pathLst>
                <a:path extrusionOk="0" h="1292" w="1372">
                  <a:moveTo>
                    <a:pt x="615" y="0"/>
                  </a:moveTo>
                  <a:cubicBezTo>
                    <a:pt x="269" y="0"/>
                    <a:pt x="1" y="284"/>
                    <a:pt x="48" y="646"/>
                  </a:cubicBezTo>
                  <a:cubicBezTo>
                    <a:pt x="80" y="1008"/>
                    <a:pt x="395" y="1292"/>
                    <a:pt x="757" y="1292"/>
                  </a:cubicBezTo>
                  <a:cubicBezTo>
                    <a:pt x="1103" y="1292"/>
                    <a:pt x="1371" y="992"/>
                    <a:pt x="1324" y="646"/>
                  </a:cubicBezTo>
                  <a:cubicBezTo>
                    <a:pt x="1292" y="284"/>
                    <a:pt x="977" y="0"/>
                    <a:pt x="615" y="0"/>
                  </a:cubicBezTo>
                  <a:close/>
                </a:path>
              </a:pathLst>
            </a:custGeom>
            <a:solidFill>
              <a:srgbClr val="BFBD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3" name="Google Shape;693;p26"/>
            <p:cNvSpPr/>
            <p:nvPr/>
          </p:nvSpPr>
          <p:spPr>
            <a:xfrm>
              <a:off x="5328867" y="2523602"/>
              <a:ext cx="318553" cy="64371"/>
            </a:xfrm>
            <a:custGeom>
              <a:rect b="b" l="l" r="r" t="t"/>
              <a:pathLst>
                <a:path extrusionOk="0" h="2222" w="10995">
                  <a:moveTo>
                    <a:pt x="709" y="1"/>
                  </a:moveTo>
                  <a:cubicBezTo>
                    <a:pt x="299" y="1"/>
                    <a:pt x="0" y="347"/>
                    <a:pt x="47" y="757"/>
                  </a:cubicBezTo>
                  <a:lnTo>
                    <a:pt x="189" y="2222"/>
                  </a:lnTo>
                  <a:lnTo>
                    <a:pt x="10995" y="2222"/>
                  </a:lnTo>
                  <a:lnTo>
                    <a:pt x="9813" y="395"/>
                  </a:lnTo>
                  <a:cubicBezTo>
                    <a:pt x="9656" y="158"/>
                    <a:pt x="9388" y="1"/>
                    <a:pt x="9120" y="1"/>
                  </a:cubicBezTo>
                  <a:close/>
                </a:path>
              </a:pathLst>
            </a:custGeom>
            <a:solidFill>
              <a:srgbClr val="BFBD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4" name="Google Shape;694;p26"/>
            <p:cNvSpPr/>
            <p:nvPr/>
          </p:nvSpPr>
          <p:spPr>
            <a:xfrm>
              <a:off x="5385451" y="2537769"/>
              <a:ext cx="37432" cy="36531"/>
            </a:xfrm>
            <a:custGeom>
              <a:rect b="b" l="l" r="r" t="t"/>
              <a:pathLst>
                <a:path extrusionOk="0" h="1261" w="1292">
                  <a:moveTo>
                    <a:pt x="599" y="189"/>
                  </a:moveTo>
                  <a:cubicBezTo>
                    <a:pt x="835" y="189"/>
                    <a:pt x="1056" y="394"/>
                    <a:pt x="1087" y="630"/>
                  </a:cubicBezTo>
                  <a:cubicBezTo>
                    <a:pt x="1103" y="756"/>
                    <a:pt x="1071" y="866"/>
                    <a:pt x="993" y="945"/>
                  </a:cubicBezTo>
                  <a:cubicBezTo>
                    <a:pt x="914" y="1024"/>
                    <a:pt x="819" y="1071"/>
                    <a:pt x="709" y="1071"/>
                  </a:cubicBezTo>
                  <a:cubicBezTo>
                    <a:pt x="457" y="1071"/>
                    <a:pt x="237" y="866"/>
                    <a:pt x="205" y="614"/>
                  </a:cubicBezTo>
                  <a:cubicBezTo>
                    <a:pt x="205" y="504"/>
                    <a:pt x="237" y="394"/>
                    <a:pt x="300" y="315"/>
                  </a:cubicBezTo>
                  <a:cubicBezTo>
                    <a:pt x="378" y="236"/>
                    <a:pt x="473" y="189"/>
                    <a:pt x="599" y="189"/>
                  </a:cubicBezTo>
                  <a:close/>
                  <a:moveTo>
                    <a:pt x="599" y="0"/>
                  </a:moveTo>
                  <a:cubicBezTo>
                    <a:pt x="426" y="0"/>
                    <a:pt x="268" y="63"/>
                    <a:pt x="158" y="173"/>
                  </a:cubicBezTo>
                  <a:cubicBezTo>
                    <a:pt x="48" y="299"/>
                    <a:pt x="0" y="457"/>
                    <a:pt x="16" y="630"/>
                  </a:cubicBezTo>
                  <a:cubicBezTo>
                    <a:pt x="48" y="977"/>
                    <a:pt x="363" y="1260"/>
                    <a:pt x="709" y="1260"/>
                  </a:cubicBezTo>
                  <a:cubicBezTo>
                    <a:pt x="867" y="1260"/>
                    <a:pt x="1024" y="1197"/>
                    <a:pt x="1134" y="1071"/>
                  </a:cubicBezTo>
                  <a:cubicBezTo>
                    <a:pt x="1245" y="945"/>
                    <a:pt x="1292" y="788"/>
                    <a:pt x="1276" y="614"/>
                  </a:cubicBezTo>
                  <a:cubicBezTo>
                    <a:pt x="1245" y="268"/>
                    <a:pt x="945" y="0"/>
                    <a:pt x="599" y="0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5" name="Google Shape;695;p26"/>
            <p:cNvSpPr/>
            <p:nvPr/>
          </p:nvSpPr>
          <p:spPr>
            <a:xfrm>
              <a:off x="5450697" y="2537769"/>
              <a:ext cx="37461" cy="36531"/>
            </a:xfrm>
            <a:custGeom>
              <a:rect b="b" l="l" r="r" t="t"/>
              <a:pathLst>
                <a:path extrusionOk="0" h="1261" w="1293">
                  <a:moveTo>
                    <a:pt x="584" y="189"/>
                  </a:moveTo>
                  <a:cubicBezTo>
                    <a:pt x="836" y="189"/>
                    <a:pt x="1056" y="394"/>
                    <a:pt x="1088" y="630"/>
                  </a:cubicBezTo>
                  <a:cubicBezTo>
                    <a:pt x="1088" y="756"/>
                    <a:pt x="1056" y="866"/>
                    <a:pt x="993" y="945"/>
                  </a:cubicBezTo>
                  <a:cubicBezTo>
                    <a:pt x="914" y="1024"/>
                    <a:pt x="820" y="1071"/>
                    <a:pt x="694" y="1071"/>
                  </a:cubicBezTo>
                  <a:cubicBezTo>
                    <a:pt x="458" y="1071"/>
                    <a:pt x="237" y="866"/>
                    <a:pt x="206" y="614"/>
                  </a:cubicBezTo>
                  <a:cubicBezTo>
                    <a:pt x="190" y="504"/>
                    <a:pt x="221" y="394"/>
                    <a:pt x="300" y="315"/>
                  </a:cubicBezTo>
                  <a:cubicBezTo>
                    <a:pt x="379" y="236"/>
                    <a:pt x="473" y="189"/>
                    <a:pt x="584" y="189"/>
                  </a:cubicBezTo>
                  <a:close/>
                  <a:moveTo>
                    <a:pt x="599" y="0"/>
                  </a:moveTo>
                  <a:cubicBezTo>
                    <a:pt x="426" y="0"/>
                    <a:pt x="269" y="63"/>
                    <a:pt x="158" y="173"/>
                  </a:cubicBezTo>
                  <a:cubicBezTo>
                    <a:pt x="48" y="299"/>
                    <a:pt x="1" y="457"/>
                    <a:pt x="17" y="630"/>
                  </a:cubicBezTo>
                  <a:cubicBezTo>
                    <a:pt x="48" y="977"/>
                    <a:pt x="363" y="1260"/>
                    <a:pt x="694" y="1260"/>
                  </a:cubicBezTo>
                  <a:cubicBezTo>
                    <a:pt x="867" y="1260"/>
                    <a:pt x="1025" y="1197"/>
                    <a:pt x="1135" y="1071"/>
                  </a:cubicBezTo>
                  <a:cubicBezTo>
                    <a:pt x="1245" y="945"/>
                    <a:pt x="1292" y="788"/>
                    <a:pt x="1277" y="614"/>
                  </a:cubicBezTo>
                  <a:cubicBezTo>
                    <a:pt x="1245" y="268"/>
                    <a:pt x="930" y="0"/>
                    <a:pt x="599" y="0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6" name="Google Shape;696;p26"/>
            <p:cNvSpPr/>
            <p:nvPr/>
          </p:nvSpPr>
          <p:spPr>
            <a:xfrm>
              <a:off x="5515508" y="2537769"/>
              <a:ext cx="37896" cy="36531"/>
            </a:xfrm>
            <a:custGeom>
              <a:rect b="b" l="l" r="r" t="t"/>
              <a:pathLst>
                <a:path extrusionOk="0" h="1261" w="1308">
                  <a:moveTo>
                    <a:pt x="599" y="189"/>
                  </a:moveTo>
                  <a:cubicBezTo>
                    <a:pt x="851" y="189"/>
                    <a:pt x="1072" y="394"/>
                    <a:pt x="1103" y="630"/>
                  </a:cubicBezTo>
                  <a:cubicBezTo>
                    <a:pt x="1103" y="756"/>
                    <a:pt x="1072" y="866"/>
                    <a:pt x="1009" y="945"/>
                  </a:cubicBezTo>
                  <a:cubicBezTo>
                    <a:pt x="930" y="1024"/>
                    <a:pt x="820" y="1071"/>
                    <a:pt x="709" y="1071"/>
                  </a:cubicBezTo>
                  <a:cubicBezTo>
                    <a:pt x="457" y="1071"/>
                    <a:pt x="237" y="866"/>
                    <a:pt x="221" y="614"/>
                  </a:cubicBezTo>
                  <a:cubicBezTo>
                    <a:pt x="205" y="504"/>
                    <a:pt x="237" y="394"/>
                    <a:pt x="316" y="315"/>
                  </a:cubicBezTo>
                  <a:cubicBezTo>
                    <a:pt x="394" y="236"/>
                    <a:pt x="489" y="189"/>
                    <a:pt x="599" y="189"/>
                  </a:cubicBezTo>
                  <a:close/>
                  <a:moveTo>
                    <a:pt x="599" y="0"/>
                  </a:moveTo>
                  <a:cubicBezTo>
                    <a:pt x="426" y="0"/>
                    <a:pt x="284" y="63"/>
                    <a:pt x="174" y="173"/>
                  </a:cubicBezTo>
                  <a:cubicBezTo>
                    <a:pt x="64" y="299"/>
                    <a:pt x="1" y="457"/>
                    <a:pt x="32" y="630"/>
                  </a:cubicBezTo>
                  <a:cubicBezTo>
                    <a:pt x="64" y="977"/>
                    <a:pt x="363" y="1260"/>
                    <a:pt x="709" y="1260"/>
                  </a:cubicBezTo>
                  <a:cubicBezTo>
                    <a:pt x="883" y="1260"/>
                    <a:pt x="1040" y="1197"/>
                    <a:pt x="1150" y="1071"/>
                  </a:cubicBezTo>
                  <a:cubicBezTo>
                    <a:pt x="1261" y="945"/>
                    <a:pt x="1308" y="788"/>
                    <a:pt x="1292" y="614"/>
                  </a:cubicBezTo>
                  <a:cubicBezTo>
                    <a:pt x="1261" y="268"/>
                    <a:pt x="946" y="0"/>
                    <a:pt x="599" y="0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7" name="Google Shape;697;p26"/>
            <p:cNvSpPr/>
            <p:nvPr/>
          </p:nvSpPr>
          <p:spPr>
            <a:xfrm>
              <a:off x="5667035" y="2603473"/>
              <a:ext cx="674972" cy="31056"/>
            </a:xfrm>
            <a:custGeom>
              <a:rect b="b" l="l" r="r" t="t"/>
              <a:pathLst>
                <a:path extrusionOk="0" h="1072" w="23297">
                  <a:moveTo>
                    <a:pt x="567" y="0"/>
                  </a:moveTo>
                  <a:cubicBezTo>
                    <a:pt x="252" y="0"/>
                    <a:pt x="0" y="268"/>
                    <a:pt x="32" y="583"/>
                  </a:cubicBezTo>
                  <a:cubicBezTo>
                    <a:pt x="47" y="851"/>
                    <a:pt x="284" y="1071"/>
                    <a:pt x="567" y="1071"/>
                  </a:cubicBezTo>
                  <a:lnTo>
                    <a:pt x="22730" y="1071"/>
                  </a:lnTo>
                  <a:cubicBezTo>
                    <a:pt x="23045" y="1071"/>
                    <a:pt x="23297" y="804"/>
                    <a:pt x="23265" y="489"/>
                  </a:cubicBezTo>
                  <a:cubicBezTo>
                    <a:pt x="23249" y="205"/>
                    <a:pt x="23013" y="0"/>
                    <a:pt x="22730" y="0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8" name="Google Shape;698;p26"/>
            <p:cNvSpPr/>
            <p:nvPr/>
          </p:nvSpPr>
          <p:spPr>
            <a:xfrm>
              <a:off x="5254003" y="3365528"/>
              <a:ext cx="54816" cy="306213"/>
            </a:xfrm>
            <a:custGeom>
              <a:rect b="b" l="l" r="r" t="t"/>
              <a:pathLst>
                <a:path extrusionOk="0" h="10570" w="1892">
                  <a:moveTo>
                    <a:pt x="395" y="0"/>
                  </a:moveTo>
                  <a:lnTo>
                    <a:pt x="1" y="48"/>
                  </a:lnTo>
                  <a:lnTo>
                    <a:pt x="1497" y="10570"/>
                  </a:lnTo>
                  <a:lnTo>
                    <a:pt x="1891" y="10507"/>
                  </a:lnTo>
                  <a:lnTo>
                    <a:pt x="395" y="0"/>
                  </a:lnTo>
                  <a:close/>
                </a:path>
              </a:pathLst>
            </a:custGeom>
            <a:solidFill>
              <a:srgbClr val="8DABD9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9" name="Google Shape;699;p26"/>
            <p:cNvSpPr/>
            <p:nvPr/>
          </p:nvSpPr>
          <p:spPr>
            <a:xfrm>
              <a:off x="5257653" y="3000912"/>
              <a:ext cx="284365" cy="388835"/>
            </a:xfrm>
            <a:custGeom>
              <a:rect b="b" l="l" r="r" t="t"/>
              <a:pathLst>
                <a:path extrusionOk="0" h="13422" w="9815">
                  <a:moveTo>
                    <a:pt x="7073" y="1"/>
                  </a:moveTo>
                  <a:lnTo>
                    <a:pt x="379" y="10192"/>
                  </a:lnTo>
                  <a:lnTo>
                    <a:pt x="1" y="13421"/>
                  </a:lnTo>
                  <a:cubicBezTo>
                    <a:pt x="3576" y="9578"/>
                    <a:pt x="9814" y="10869"/>
                    <a:pt x="7073" y="1"/>
                  </a:cubicBezTo>
                  <a:close/>
                </a:path>
              </a:pathLst>
            </a:custGeom>
            <a:solidFill>
              <a:srgbClr val="523FA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0" name="Google Shape;700;p26"/>
            <p:cNvSpPr/>
            <p:nvPr/>
          </p:nvSpPr>
          <p:spPr>
            <a:xfrm>
              <a:off x="5199708" y="3000912"/>
              <a:ext cx="323594" cy="388835"/>
            </a:xfrm>
            <a:custGeom>
              <a:rect b="b" l="l" r="r" t="t"/>
              <a:pathLst>
                <a:path extrusionOk="0" h="13422" w="11169">
                  <a:moveTo>
                    <a:pt x="9073" y="1"/>
                  </a:moveTo>
                  <a:cubicBezTo>
                    <a:pt x="5892" y="4616"/>
                    <a:pt x="0" y="8696"/>
                    <a:pt x="2001" y="13421"/>
                  </a:cubicBezTo>
                  <a:cubicBezTo>
                    <a:pt x="2804" y="7373"/>
                    <a:pt x="11168" y="8302"/>
                    <a:pt x="9073" y="1"/>
                  </a:cubicBezTo>
                  <a:close/>
                </a:path>
              </a:pathLst>
            </a:custGeom>
            <a:solidFill>
              <a:srgbClr val="BFBD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1" name="Google Shape;701;p26"/>
            <p:cNvSpPr/>
            <p:nvPr/>
          </p:nvSpPr>
          <p:spPr>
            <a:xfrm>
              <a:off x="5360795" y="3359590"/>
              <a:ext cx="71678" cy="319452"/>
            </a:xfrm>
            <a:custGeom>
              <a:rect b="b" l="l" r="r" t="t"/>
              <a:pathLst>
                <a:path extrusionOk="0" h="11027" w="2474">
                  <a:moveTo>
                    <a:pt x="2206" y="1"/>
                  </a:moveTo>
                  <a:cubicBezTo>
                    <a:pt x="2111" y="79"/>
                    <a:pt x="1" y="2048"/>
                    <a:pt x="1" y="11027"/>
                  </a:cubicBezTo>
                  <a:lnTo>
                    <a:pt x="395" y="11027"/>
                  </a:lnTo>
                  <a:cubicBezTo>
                    <a:pt x="395" y="2285"/>
                    <a:pt x="2458" y="300"/>
                    <a:pt x="2474" y="284"/>
                  </a:cubicBezTo>
                  <a:lnTo>
                    <a:pt x="2206" y="1"/>
                  </a:lnTo>
                  <a:close/>
                </a:path>
              </a:pathLst>
            </a:custGeom>
            <a:solidFill>
              <a:srgbClr val="8DABD9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2" name="Google Shape;702;p26"/>
            <p:cNvSpPr/>
            <p:nvPr/>
          </p:nvSpPr>
          <p:spPr>
            <a:xfrm>
              <a:off x="5386812" y="3162912"/>
              <a:ext cx="328606" cy="319452"/>
            </a:xfrm>
            <a:custGeom>
              <a:rect b="b" l="l" r="r" t="t"/>
              <a:pathLst>
                <a:path extrusionOk="0" h="11027" w="11342">
                  <a:moveTo>
                    <a:pt x="11342" y="1"/>
                  </a:moveTo>
                  <a:cubicBezTo>
                    <a:pt x="6348" y="2993"/>
                    <a:pt x="1812" y="2379"/>
                    <a:pt x="1" y="9530"/>
                  </a:cubicBezTo>
                  <a:cubicBezTo>
                    <a:pt x="1418" y="7420"/>
                    <a:pt x="10649" y="11027"/>
                    <a:pt x="11342" y="1"/>
                  </a:cubicBezTo>
                  <a:close/>
                </a:path>
              </a:pathLst>
            </a:custGeom>
            <a:solidFill>
              <a:srgbClr val="523FA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3" name="Google Shape;703;p26"/>
            <p:cNvSpPr/>
            <p:nvPr/>
          </p:nvSpPr>
          <p:spPr>
            <a:xfrm>
              <a:off x="5386812" y="3162912"/>
              <a:ext cx="328606" cy="276113"/>
            </a:xfrm>
            <a:custGeom>
              <a:rect b="b" l="l" r="r" t="t"/>
              <a:pathLst>
                <a:path extrusionOk="0" h="9531" w="11342">
                  <a:moveTo>
                    <a:pt x="11342" y="1"/>
                  </a:moveTo>
                  <a:cubicBezTo>
                    <a:pt x="6348" y="2993"/>
                    <a:pt x="1812" y="2379"/>
                    <a:pt x="1" y="9530"/>
                  </a:cubicBezTo>
                  <a:cubicBezTo>
                    <a:pt x="2001" y="5293"/>
                    <a:pt x="8176" y="5970"/>
                    <a:pt x="11342" y="1"/>
                  </a:cubicBezTo>
                  <a:close/>
                </a:path>
              </a:pathLst>
            </a:custGeom>
            <a:solidFill>
              <a:srgbClr val="BFBD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4" name="Google Shape;704;p26"/>
            <p:cNvSpPr/>
            <p:nvPr/>
          </p:nvSpPr>
          <p:spPr>
            <a:xfrm>
              <a:off x="5180992" y="3485522"/>
              <a:ext cx="277962" cy="236424"/>
            </a:xfrm>
            <a:custGeom>
              <a:rect b="b" l="l" r="r" t="t"/>
              <a:pathLst>
                <a:path extrusionOk="0" h="8161" w="9594">
                  <a:moveTo>
                    <a:pt x="1" y="1"/>
                  </a:moveTo>
                  <a:lnTo>
                    <a:pt x="1" y="6286"/>
                  </a:lnTo>
                  <a:cubicBezTo>
                    <a:pt x="1" y="7325"/>
                    <a:pt x="835" y="8160"/>
                    <a:pt x="1875" y="8160"/>
                  </a:cubicBezTo>
                  <a:lnTo>
                    <a:pt x="7719" y="8160"/>
                  </a:lnTo>
                  <a:cubicBezTo>
                    <a:pt x="8758" y="8160"/>
                    <a:pt x="9593" y="7325"/>
                    <a:pt x="9593" y="6286"/>
                  </a:cubicBezTo>
                  <a:lnTo>
                    <a:pt x="9593" y="1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5" name="Google Shape;705;p26"/>
            <p:cNvSpPr/>
            <p:nvPr/>
          </p:nvSpPr>
          <p:spPr>
            <a:xfrm>
              <a:off x="5180992" y="3485522"/>
              <a:ext cx="277962" cy="236424"/>
            </a:xfrm>
            <a:custGeom>
              <a:rect b="b" l="l" r="r" t="t"/>
              <a:pathLst>
                <a:path extrusionOk="0" h="8161" w="9594">
                  <a:moveTo>
                    <a:pt x="9404" y="206"/>
                  </a:moveTo>
                  <a:lnTo>
                    <a:pt x="9404" y="6286"/>
                  </a:lnTo>
                  <a:cubicBezTo>
                    <a:pt x="9404" y="7215"/>
                    <a:pt x="8632" y="7971"/>
                    <a:pt x="7719" y="7971"/>
                  </a:cubicBezTo>
                  <a:lnTo>
                    <a:pt x="1875" y="7971"/>
                  </a:lnTo>
                  <a:cubicBezTo>
                    <a:pt x="946" y="7971"/>
                    <a:pt x="190" y="7215"/>
                    <a:pt x="190" y="6286"/>
                  </a:cubicBezTo>
                  <a:lnTo>
                    <a:pt x="190" y="206"/>
                  </a:lnTo>
                  <a:close/>
                  <a:moveTo>
                    <a:pt x="1" y="1"/>
                  </a:moveTo>
                  <a:lnTo>
                    <a:pt x="1" y="6286"/>
                  </a:lnTo>
                  <a:cubicBezTo>
                    <a:pt x="1" y="7325"/>
                    <a:pt x="835" y="8160"/>
                    <a:pt x="1875" y="8160"/>
                  </a:cubicBezTo>
                  <a:lnTo>
                    <a:pt x="7719" y="8160"/>
                  </a:lnTo>
                  <a:cubicBezTo>
                    <a:pt x="8758" y="8160"/>
                    <a:pt x="9593" y="7325"/>
                    <a:pt x="9593" y="6286"/>
                  </a:cubicBezTo>
                  <a:lnTo>
                    <a:pt x="9593" y="1"/>
                  </a:lnTo>
                  <a:close/>
                </a:path>
              </a:pathLst>
            </a:custGeom>
            <a:solidFill>
              <a:srgbClr val="E6E7EB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6" name="Google Shape;706;p26"/>
            <p:cNvSpPr/>
            <p:nvPr/>
          </p:nvSpPr>
          <p:spPr>
            <a:xfrm>
              <a:off x="5180992" y="3485522"/>
              <a:ext cx="217265" cy="236424"/>
            </a:xfrm>
            <a:custGeom>
              <a:rect b="b" l="l" r="r" t="t"/>
              <a:pathLst>
                <a:path extrusionOk="0" h="8161" w="7499">
                  <a:moveTo>
                    <a:pt x="1" y="1"/>
                  </a:moveTo>
                  <a:lnTo>
                    <a:pt x="1" y="6286"/>
                  </a:lnTo>
                  <a:cubicBezTo>
                    <a:pt x="1" y="7325"/>
                    <a:pt x="835" y="8160"/>
                    <a:pt x="1875" y="8160"/>
                  </a:cubicBezTo>
                  <a:lnTo>
                    <a:pt x="7498" y="8160"/>
                  </a:lnTo>
                  <a:cubicBezTo>
                    <a:pt x="5309" y="6995"/>
                    <a:pt x="3702" y="3970"/>
                    <a:pt x="2206" y="1"/>
                  </a:cubicBezTo>
                  <a:close/>
                </a:path>
              </a:pathLst>
            </a:custGeom>
            <a:solidFill>
              <a:srgbClr val="EEEEEE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7" name="Google Shape;707;p26"/>
            <p:cNvSpPr/>
            <p:nvPr/>
          </p:nvSpPr>
          <p:spPr>
            <a:xfrm>
              <a:off x="6819792" y="3652998"/>
              <a:ext cx="406194" cy="52059"/>
            </a:xfrm>
            <a:custGeom>
              <a:rect b="b" l="l" r="r" t="t"/>
              <a:pathLst>
                <a:path extrusionOk="0" h="1797" w="14020">
                  <a:moveTo>
                    <a:pt x="1" y="1"/>
                  </a:moveTo>
                  <a:lnTo>
                    <a:pt x="1" y="1796"/>
                  </a:lnTo>
                  <a:lnTo>
                    <a:pt x="14020" y="1796"/>
                  </a:lnTo>
                  <a:lnTo>
                    <a:pt x="14020" y="1"/>
                  </a:lnTo>
                  <a:close/>
                </a:path>
              </a:pathLst>
            </a:custGeom>
            <a:solidFill>
              <a:srgbClr val="EEEEEE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8" name="Google Shape;708;p26"/>
            <p:cNvSpPr/>
            <p:nvPr/>
          </p:nvSpPr>
          <p:spPr>
            <a:xfrm>
              <a:off x="6816605" y="3649811"/>
              <a:ext cx="412134" cy="57969"/>
            </a:xfrm>
            <a:custGeom>
              <a:rect b="b" l="l" r="r" t="t"/>
              <a:pathLst>
                <a:path extrusionOk="0" h="2001" w="14225">
                  <a:moveTo>
                    <a:pt x="14035" y="205"/>
                  </a:moveTo>
                  <a:lnTo>
                    <a:pt x="14035" y="1812"/>
                  </a:lnTo>
                  <a:lnTo>
                    <a:pt x="205" y="1812"/>
                  </a:lnTo>
                  <a:lnTo>
                    <a:pt x="205" y="205"/>
                  </a:lnTo>
                  <a:close/>
                  <a:moveTo>
                    <a:pt x="0" y="1"/>
                  </a:moveTo>
                  <a:lnTo>
                    <a:pt x="0" y="2001"/>
                  </a:lnTo>
                  <a:lnTo>
                    <a:pt x="14224" y="2001"/>
                  </a:lnTo>
                  <a:lnTo>
                    <a:pt x="14224" y="1"/>
                  </a:lnTo>
                  <a:close/>
                </a:path>
              </a:pathLst>
            </a:custGeom>
            <a:solidFill>
              <a:srgbClr val="38474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9" name="Google Shape;709;p26"/>
            <p:cNvSpPr/>
            <p:nvPr/>
          </p:nvSpPr>
          <p:spPr>
            <a:xfrm>
              <a:off x="6856761" y="3705028"/>
              <a:ext cx="331793" cy="21467"/>
            </a:xfrm>
            <a:custGeom>
              <a:rect b="b" l="l" r="r" t="t"/>
              <a:pathLst>
                <a:path extrusionOk="0" h="741" w="11452">
                  <a:moveTo>
                    <a:pt x="1" y="0"/>
                  </a:moveTo>
                  <a:lnTo>
                    <a:pt x="1" y="741"/>
                  </a:lnTo>
                  <a:lnTo>
                    <a:pt x="11452" y="741"/>
                  </a:lnTo>
                  <a:lnTo>
                    <a:pt x="11452" y="0"/>
                  </a:lnTo>
                  <a:close/>
                </a:path>
              </a:pathLst>
            </a:custGeom>
            <a:solidFill>
              <a:srgbClr val="EEEEEE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0" name="Google Shape;710;p26"/>
            <p:cNvSpPr/>
            <p:nvPr/>
          </p:nvSpPr>
          <p:spPr>
            <a:xfrm>
              <a:off x="6854038" y="3702276"/>
              <a:ext cx="337732" cy="26971"/>
            </a:xfrm>
            <a:custGeom>
              <a:rect b="b" l="l" r="r" t="t"/>
              <a:pathLst>
                <a:path extrusionOk="0" h="931" w="11657">
                  <a:moveTo>
                    <a:pt x="11451" y="190"/>
                  </a:moveTo>
                  <a:lnTo>
                    <a:pt x="11451" y="726"/>
                  </a:lnTo>
                  <a:lnTo>
                    <a:pt x="189" y="726"/>
                  </a:lnTo>
                  <a:lnTo>
                    <a:pt x="189" y="190"/>
                  </a:lnTo>
                  <a:close/>
                  <a:moveTo>
                    <a:pt x="0" y="1"/>
                  </a:moveTo>
                  <a:lnTo>
                    <a:pt x="0" y="930"/>
                  </a:lnTo>
                  <a:lnTo>
                    <a:pt x="11656" y="930"/>
                  </a:lnTo>
                  <a:lnTo>
                    <a:pt x="11656" y="1"/>
                  </a:lnTo>
                  <a:close/>
                </a:path>
              </a:pathLst>
            </a:custGeom>
            <a:solidFill>
              <a:srgbClr val="38474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1" name="Google Shape;711;p26"/>
            <p:cNvSpPr/>
            <p:nvPr/>
          </p:nvSpPr>
          <p:spPr>
            <a:xfrm>
              <a:off x="7885401" y="3621971"/>
              <a:ext cx="456404" cy="104060"/>
            </a:xfrm>
            <a:custGeom>
              <a:rect b="b" l="l" r="r" t="t"/>
              <a:pathLst>
                <a:path extrusionOk="0" h="3592" w="15753">
                  <a:moveTo>
                    <a:pt x="15752" y="1"/>
                  </a:moveTo>
                  <a:lnTo>
                    <a:pt x="1" y="16"/>
                  </a:lnTo>
                  <a:lnTo>
                    <a:pt x="1" y="1812"/>
                  </a:lnTo>
                  <a:lnTo>
                    <a:pt x="1" y="3592"/>
                  </a:lnTo>
                  <a:lnTo>
                    <a:pt x="4742" y="3592"/>
                  </a:lnTo>
                  <a:lnTo>
                    <a:pt x="4742" y="2411"/>
                  </a:lnTo>
                  <a:cubicBezTo>
                    <a:pt x="4742" y="2080"/>
                    <a:pt x="5088" y="1796"/>
                    <a:pt x="5514" y="1796"/>
                  </a:cubicBezTo>
                  <a:lnTo>
                    <a:pt x="10239" y="1796"/>
                  </a:lnTo>
                  <a:cubicBezTo>
                    <a:pt x="10664" y="1796"/>
                    <a:pt x="11011" y="2064"/>
                    <a:pt x="11011" y="2411"/>
                  </a:cubicBezTo>
                  <a:lnTo>
                    <a:pt x="11011" y="3576"/>
                  </a:lnTo>
                  <a:lnTo>
                    <a:pt x="15752" y="3576"/>
                  </a:lnTo>
                  <a:lnTo>
                    <a:pt x="15752" y="1781"/>
                  </a:lnTo>
                  <a:lnTo>
                    <a:pt x="15752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2" name="Google Shape;712;p26"/>
            <p:cNvSpPr/>
            <p:nvPr/>
          </p:nvSpPr>
          <p:spPr>
            <a:xfrm>
              <a:off x="7892702" y="3166099"/>
              <a:ext cx="441802" cy="428524"/>
            </a:xfrm>
            <a:custGeom>
              <a:rect b="b" l="l" r="r" t="t"/>
              <a:pathLst>
                <a:path extrusionOk="0" h="14792" w="15249">
                  <a:moveTo>
                    <a:pt x="10592" y="1"/>
                  </a:moveTo>
                  <a:cubicBezTo>
                    <a:pt x="10579" y="1"/>
                    <a:pt x="10567" y="1"/>
                    <a:pt x="10554" y="1"/>
                  </a:cubicBezTo>
                  <a:lnTo>
                    <a:pt x="6443" y="1"/>
                  </a:lnTo>
                  <a:lnTo>
                    <a:pt x="6443" y="2348"/>
                  </a:lnTo>
                  <a:lnTo>
                    <a:pt x="8207" y="2332"/>
                  </a:lnTo>
                  <a:cubicBezTo>
                    <a:pt x="8869" y="2332"/>
                    <a:pt x="9452" y="2805"/>
                    <a:pt x="9593" y="3466"/>
                  </a:cubicBezTo>
                  <a:lnTo>
                    <a:pt x="10554" y="7940"/>
                  </a:lnTo>
                  <a:cubicBezTo>
                    <a:pt x="10617" y="8223"/>
                    <a:pt x="10649" y="8522"/>
                    <a:pt x="10649" y="8822"/>
                  </a:cubicBezTo>
                  <a:lnTo>
                    <a:pt x="10649" y="10413"/>
                  </a:lnTo>
                  <a:cubicBezTo>
                    <a:pt x="10649" y="11862"/>
                    <a:pt x="9483" y="13043"/>
                    <a:pt x="8034" y="13043"/>
                  </a:cubicBezTo>
                  <a:lnTo>
                    <a:pt x="741" y="13043"/>
                  </a:lnTo>
                  <a:cubicBezTo>
                    <a:pt x="331" y="13043"/>
                    <a:pt x="1" y="13374"/>
                    <a:pt x="1" y="13783"/>
                  </a:cubicBezTo>
                  <a:lnTo>
                    <a:pt x="1" y="14792"/>
                  </a:lnTo>
                  <a:lnTo>
                    <a:pt x="10649" y="14776"/>
                  </a:lnTo>
                  <a:lnTo>
                    <a:pt x="15248" y="14776"/>
                  </a:lnTo>
                  <a:lnTo>
                    <a:pt x="15248" y="13027"/>
                  </a:lnTo>
                  <a:lnTo>
                    <a:pt x="15248" y="9247"/>
                  </a:lnTo>
                  <a:cubicBezTo>
                    <a:pt x="15248" y="8664"/>
                    <a:pt x="15122" y="8097"/>
                    <a:pt x="14902" y="7562"/>
                  </a:cubicBezTo>
                  <a:lnTo>
                    <a:pt x="12161" y="1072"/>
                  </a:lnTo>
                  <a:cubicBezTo>
                    <a:pt x="11898" y="422"/>
                    <a:pt x="11270" y="1"/>
                    <a:pt x="10592" y="1"/>
                  </a:cubicBez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3" name="Google Shape;713;p26"/>
            <p:cNvSpPr/>
            <p:nvPr/>
          </p:nvSpPr>
          <p:spPr>
            <a:xfrm>
              <a:off x="7889979" y="3162912"/>
              <a:ext cx="447248" cy="434463"/>
            </a:xfrm>
            <a:custGeom>
              <a:rect b="b" l="l" r="r" t="t"/>
              <a:pathLst>
                <a:path extrusionOk="0" h="14997" w="15437">
                  <a:moveTo>
                    <a:pt x="10648" y="205"/>
                  </a:moveTo>
                  <a:cubicBezTo>
                    <a:pt x="11310" y="205"/>
                    <a:pt x="11908" y="599"/>
                    <a:pt x="12176" y="1214"/>
                  </a:cubicBezTo>
                  <a:lnTo>
                    <a:pt x="14901" y="7703"/>
                  </a:lnTo>
                  <a:cubicBezTo>
                    <a:pt x="15122" y="8239"/>
                    <a:pt x="15248" y="8790"/>
                    <a:pt x="15248" y="9357"/>
                  </a:cubicBezTo>
                  <a:lnTo>
                    <a:pt x="15248" y="14776"/>
                  </a:lnTo>
                  <a:lnTo>
                    <a:pt x="205" y="14807"/>
                  </a:lnTo>
                  <a:lnTo>
                    <a:pt x="205" y="13893"/>
                  </a:lnTo>
                  <a:cubicBezTo>
                    <a:pt x="189" y="13736"/>
                    <a:pt x="268" y="13563"/>
                    <a:pt x="378" y="13452"/>
                  </a:cubicBezTo>
                  <a:cubicBezTo>
                    <a:pt x="504" y="13326"/>
                    <a:pt x="662" y="13263"/>
                    <a:pt x="835" y="13263"/>
                  </a:cubicBezTo>
                  <a:lnTo>
                    <a:pt x="8128" y="13248"/>
                  </a:lnTo>
                  <a:cubicBezTo>
                    <a:pt x="9624" y="13248"/>
                    <a:pt x="10837" y="12019"/>
                    <a:pt x="10837" y="10523"/>
                  </a:cubicBezTo>
                  <a:lnTo>
                    <a:pt x="10837" y="8932"/>
                  </a:lnTo>
                  <a:cubicBezTo>
                    <a:pt x="10837" y="8632"/>
                    <a:pt x="10806" y="8333"/>
                    <a:pt x="10743" y="8034"/>
                  </a:cubicBezTo>
                  <a:lnTo>
                    <a:pt x="9782" y="3561"/>
                  </a:lnTo>
                  <a:cubicBezTo>
                    <a:pt x="9640" y="2867"/>
                    <a:pt x="9010" y="2348"/>
                    <a:pt x="8301" y="2348"/>
                  </a:cubicBezTo>
                  <a:lnTo>
                    <a:pt x="6647" y="2363"/>
                  </a:lnTo>
                  <a:lnTo>
                    <a:pt x="6647" y="205"/>
                  </a:lnTo>
                  <a:close/>
                  <a:moveTo>
                    <a:pt x="10648" y="1"/>
                  </a:moveTo>
                  <a:lnTo>
                    <a:pt x="6443" y="16"/>
                  </a:lnTo>
                  <a:lnTo>
                    <a:pt x="6443" y="2552"/>
                  </a:lnTo>
                  <a:lnTo>
                    <a:pt x="8301" y="2552"/>
                  </a:lnTo>
                  <a:cubicBezTo>
                    <a:pt x="8916" y="2552"/>
                    <a:pt x="9467" y="2993"/>
                    <a:pt x="9593" y="3608"/>
                  </a:cubicBezTo>
                  <a:lnTo>
                    <a:pt x="10554" y="8081"/>
                  </a:lnTo>
                  <a:cubicBezTo>
                    <a:pt x="10617" y="8349"/>
                    <a:pt x="10648" y="8648"/>
                    <a:pt x="10648" y="8932"/>
                  </a:cubicBezTo>
                  <a:lnTo>
                    <a:pt x="10648" y="10523"/>
                  </a:lnTo>
                  <a:cubicBezTo>
                    <a:pt x="10648" y="11909"/>
                    <a:pt x="9514" y="13043"/>
                    <a:pt x="8128" y="13059"/>
                  </a:cubicBezTo>
                  <a:lnTo>
                    <a:pt x="835" y="13059"/>
                  </a:lnTo>
                  <a:cubicBezTo>
                    <a:pt x="614" y="13059"/>
                    <a:pt x="410" y="13153"/>
                    <a:pt x="252" y="13311"/>
                  </a:cubicBezTo>
                  <a:cubicBezTo>
                    <a:pt x="79" y="13468"/>
                    <a:pt x="0" y="13673"/>
                    <a:pt x="0" y="13909"/>
                  </a:cubicBezTo>
                  <a:lnTo>
                    <a:pt x="0" y="14996"/>
                  </a:lnTo>
                  <a:lnTo>
                    <a:pt x="15437" y="14980"/>
                  </a:lnTo>
                  <a:lnTo>
                    <a:pt x="15437" y="9357"/>
                  </a:lnTo>
                  <a:cubicBezTo>
                    <a:pt x="15437" y="8759"/>
                    <a:pt x="15311" y="8176"/>
                    <a:pt x="15090" y="7624"/>
                  </a:cubicBezTo>
                  <a:lnTo>
                    <a:pt x="12349" y="1135"/>
                  </a:lnTo>
                  <a:cubicBezTo>
                    <a:pt x="12066" y="457"/>
                    <a:pt x="11389" y="1"/>
                    <a:pt x="10648" y="1"/>
                  </a:cubicBez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4" name="Google Shape;714;p26"/>
            <p:cNvSpPr/>
            <p:nvPr/>
          </p:nvSpPr>
          <p:spPr>
            <a:xfrm>
              <a:off x="7841131" y="3587294"/>
              <a:ext cx="544944" cy="52494"/>
            </a:xfrm>
            <a:custGeom>
              <a:rect b="b" l="l" r="r" t="t"/>
              <a:pathLst>
                <a:path extrusionOk="0" h="1812" w="18809">
                  <a:moveTo>
                    <a:pt x="18808" y="1"/>
                  </a:moveTo>
                  <a:lnTo>
                    <a:pt x="1" y="32"/>
                  </a:lnTo>
                  <a:lnTo>
                    <a:pt x="1" y="1812"/>
                  </a:lnTo>
                  <a:lnTo>
                    <a:pt x="18808" y="1796"/>
                  </a:lnTo>
                  <a:lnTo>
                    <a:pt x="18808" y="1"/>
                  </a:lnTo>
                  <a:close/>
                </a:path>
              </a:pathLst>
            </a:custGeom>
            <a:solidFill>
              <a:srgbClr val="523FA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5" name="Google Shape;715;p26"/>
            <p:cNvSpPr/>
            <p:nvPr/>
          </p:nvSpPr>
          <p:spPr>
            <a:xfrm>
              <a:off x="8027337" y="2902356"/>
              <a:ext cx="52498" cy="89025"/>
            </a:xfrm>
            <a:custGeom>
              <a:rect b="b" l="l" r="r" t="t"/>
              <a:pathLst>
                <a:path extrusionOk="0" h="3073" w="1812">
                  <a:moveTo>
                    <a:pt x="0" y="1"/>
                  </a:moveTo>
                  <a:lnTo>
                    <a:pt x="16" y="3072"/>
                  </a:lnTo>
                  <a:lnTo>
                    <a:pt x="1812" y="3072"/>
                  </a:lnTo>
                  <a:lnTo>
                    <a:pt x="1812" y="1"/>
                  </a:lnTo>
                  <a:close/>
                </a:path>
              </a:pathLst>
            </a:custGeom>
            <a:solidFill>
              <a:srgbClr val="BFBD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6" name="Google Shape;716;p26"/>
            <p:cNvSpPr/>
            <p:nvPr/>
          </p:nvSpPr>
          <p:spPr>
            <a:xfrm>
              <a:off x="8016386" y="2932485"/>
              <a:ext cx="75329" cy="470936"/>
            </a:xfrm>
            <a:custGeom>
              <a:rect b="b" l="l" r="r" t="t"/>
              <a:pathLst>
                <a:path extrusionOk="0" h="16256" w="2600">
                  <a:moveTo>
                    <a:pt x="0" y="0"/>
                  </a:moveTo>
                  <a:lnTo>
                    <a:pt x="16" y="16256"/>
                  </a:lnTo>
                  <a:lnTo>
                    <a:pt x="2599" y="16256"/>
                  </a:lnTo>
                  <a:lnTo>
                    <a:pt x="2568" y="0"/>
                  </a:lnTo>
                  <a:close/>
                </a:path>
              </a:pathLst>
            </a:custGeom>
            <a:solidFill>
              <a:srgbClr val="523FA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7" name="Google Shape;717;p26"/>
            <p:cNvSpPr/>
            <p:nvPr/>
          </p:nvSpPr>
          <p:spPr>
            <a:xfrm>
              <a:off x="7984429" y="2991352"/>
              <a:ext cx="138778" cy="386518"/>
            </a:xfrm>
            <a:custGeom>
              <a:rect b="b" l="l" r="r" t="t"/>
              <a:pathLst>
                <a:path extrusionOk="0" h="13342" w="4790">
                  <a:moveTo>
                    <a:pt x="1" y="0"/>
                  </a:moveTo>
                  <a:lnTo>
                    <a:pt x="17" y="13342"/>
                  </a:lnTo>
                  <a:lnTo>
                    <a:pt x="4789" y="13326"/>
                  </a:lnTo>
                  <a:lnTo>
                    <a:pt x="4773" y="0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8" name="Google Shape;718;p26"/>
            <p:cNvSpPr/>
            <p:nvPr/>
          </p:nvSpPr>
          <p:spPr>
            <a:xfrm>
              <a:off x="7981705" y="2988600"/>
              <a:ext cx="144689" cy="392022"/>
            </a:xfrm>
            <a:custGeom>
              <a:rect b="b" l="l" r="r" t="t"/>
              <a:pathLst>
                <a:path extrusionOk="0" h="13532" w="4994">
                  <a:moveTo>
                    <a:pt x="4773" y="190"/>
                  </a:moveTo>
                  <a:lnTo>
                    <a:pt x="4789" y="13326"/>
                  </a:lnTo>
                  <a:lnTo>
                    <a:pt x="221" y="13326"/>
                  </a:lnTo>
                  <a:lnTo>
                    <a:pt x="205" y="190"/>
                  </a:lnTo>
                  <a:close/>
                  <a:moveTo>
                    <a:pt x="0" y="1"/>
                  </a:moveTo>
                  <a:lnTo>
                    <a:pt x="16" y="13437"/>
                  </a:lnTo>
                  <a:lnTo>
                    <a:pt x="16" y="13531"/>
                  </a:lnTo>
                  <a:lnTo>
                    <a:pt x="4994" y="13515"/>
                  </a:lnTo>
                  <a:lnTo>
                    <a:pt x="4978" y="95"/>
                  </a:lnTo>
                  <a:lnTo>
                    <a:pt x="4978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9" name="Google Shape;719;p26"/>
            <p:cNvSpPr/>
            <p:nvPr/>
          </p:nvSpPr>
          <p:spPr>
            <a:xfrm>
              <a:off x="8034638" y="3475499"/>
              <a:ext cx="39721" cy="68485"/>
            </a:xfrm>
            <a:custGeom>
              <a:rect b="b" l="l" r="r" t="t"/>
              <a:pathLst>
                <a:path extrusionOk="0" h="2364" w="1371">
                  <a:moveTo>
                    <a:pt x="0" y="0"/>
                  </a:moveTo>
                  <a:lnTo>
                    <a:pt x="0" y="2363"/>
                  </a:lnTo>
                  <a:lnTo>
                    <a:pt x="1371" y="2363"/>
                  </a:lnTo>
                  <a:lnTo>
                    <a:pt x="1371" y="0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0" name="Google Shape;720;p26"/>
            <p:cNvSpPr/>
            <p:nvPr/>
          </p:nvSpPr>
          <p:spPr>
            <a:xfrm>
              <a:off x="8063379" y="3098570"/>
              <a:ext cx="119135" cy="119125"/>
            </a:xfrm>
            <a:custGeom>
              <a:rect b="b" l="l" r="r" t="t"/>
              <a:pathLst>
                <a:path extrusionOk="0" h="4112" w="4112">
                  <a:moveTo>
                    <a:pt x="2048" y="1"/>
                  </a:moveTo>
                  <a:cubicBezTo>
                    <a:pt x="914" y="1"/>
                    <a:pt x="1" y="930"/>
                    <a:pt x="1" y="2064"/>
                  </a:cubicBezTo>
                  <a:cubicBezTo>
                    <a:pt x="1" y="3198"/>
                    <a:pt x="930" y="4112"/>
                    <a:pt x="2064" y="4112"/>
                  </a:cubicBezTo>
                  <a:cubicBezTo>
                    <a:pt x="3198" y="4112"/>
                    <a:pt x="4112" y="3183"/>
                    <a:pt x="4112" y="2048"/>
                  </a:cubicBezTo>
                  <a:cubicBezTo>
                    <a:pt x="4112" y="914"/>
                    <a:pt x="3183" y="1"/>
                    <a:pt x="2048" y="1"/>
                  </a:cubicBezTo>
                  <a:close/>
                </a:path>
              </a:pathLst>
            </a:custGeom>
            <a:solidFill>
              <a:srgbClr val="BFBD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1" name="Google Shape;721;p26"/>
            <p:cNvSpPr/>
            <p:nvPr/>
          </p:nvSpPr>
          <p:spPr>
            <a:xfrm>
              <a:off x="8083457" y="3118646"/>
              <a:ext cx="78979" cy="78972"/>
            </a:xfrm>
            <a:custGeom>
              <a:rect b="b" l="l" r="r" t="t"/>
              <a:pathLst>
                <a:path extrusionOk="0" h="2726" w="2726">
                  <a:moveTo>
                    <a:pt x="1355" y="190"/>
                  </a:moveTo>
                  <a:cubicBezTo>
                    <a:pt x="1671" y="190"/>
                    <a:pt x="1970" y="316"/>
                    <a:pt x="2190" y="536"/>
                  </a:cubicBezTo>
                  <a:cubicBezTo>
                    <a:pt x="2411" y="757"/>
                    <a:pt x="2537" y="1056"/>
                    <a:pt x="2537" y="1355"/>
                  </a:cubicBezTo>
                  <a:cubicBezTo>
                    <a:pt x="2537" y="1670"/>
                    <a:pt x="2411" y="1970"/>
                    <a:pt x="2190" y="2190"/>
                  </a:cubicBezTo>
                  <a:cubicBezTo>
                    <a:pt x="1970" y="2411"/>
                    <a:pt x="1671" y="2521"/>
                    <a:pt x="1371" y="2521"/>
                  </a:cubicBezTo>
                  <a:lnTo>
                    <a:pt x="1355" y="2521"/>
                  </a:lnTo>
                  <a:cubicBezTo>
                    <a:pt x="1056" y="2521"/>
                    <a:pt x="757" y="2411"/>
                    <a:pt x="536" y="2190"/>
                  </a:cubicBezTo>
                  <a:cubicBezTo>
                    <a:pt x="316" y="1970"/>
                    <a:pt x="190" y="1670"/>
                    <a:pt x="190" y="1355"/>
                  </a:cubicBezTo>
                  <a:cubicBezTo>
                    <a:pt x="190" y="1056"/>
                    <a:pt x="316" y="757"/>
                    <a:pt x="536" y="536"/>
                  </a:cubicBezTo>
                  <a:cubicBezTo>
                    <a:pt x="757" y="316"/>
                    <a:pt x="1056" y="190"/>
                    <a:pt x="1355" y="190"/>
                  </a:cubicBezTo>
                  <a:close/>
                  <a:moveTo>
                    <a:pt x="1355" y="1"/>
                  </a:moveTo>
                  <a:cubicBezTo>
                    <a:pt x="993" y="1"/>
                    <a:pt x="647" y="143"/>
                    <a:pt x="395" y="395"/>
                  </a:cubicBezTo>
                  <a:cubicBezTo>
                    <a:pt x="143" y="662"/>
                    <a:pt x="1" y="993"/>
                    <a:pt x="1" y="1371"/>
                  </a:cubicBezTo>
                  <a:cubicBezTo>
                    <a:pt x="1" y="1733"/>
                    <a:pt x="143" y="2064"/>
                    <a:pt x="395" y="2332"/>
                  </a:cubicBezTo>
                  <a:cubicBezTo>
                    <a:pt x="662" y="2584"/>
                    <a:pt x="993" y="2726"/>
                    <a:pt x="1355" y="2726"/>
                  </a:cubicBezTo>
                  <a:cubicBezTo>
                    <a:pt x="1734" y="2726"/>
                    <a:pt x="2064" y="2584"/>
                    <a:pt x="2332" y="2332"/>
                  </a:cubicBezTo>
                  <a:cubicBezTo>
                    <a:pt x="2584" y="2064"/>
                    <a:pt x="2726" y="1718"/>
                    <a:pt x="2726" y="1355"/>
                  </a:cubicBezTo>
                  <a:cubicBezTo>
                    <a:pt x="2726" y="993"/>
                    <a:pt x="2584" y="662"/>
                    <a:pt x="2332" y="395"/>
                  </a:cubicBezTo>
                  <a:cubicBezTo>
                    <a:pt x="2064" y="143"/>
                    <a:pt x="1734" y="1"/>
                    <a:pt x="1355" y="1"/>
                  </a:cubicBezTo>
                  <a:close/>
                </a:path>
              </a:pathLst>
            </a:custGeom>
            <a:solidFill>
              <a:srgbClr val="263238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2" name="Google Shape;722;p26"/>
            <p:cNvSpPr/>
            <p:nvPr/>
          </p:nvSpPr>
          <p:spPr>
            <a:xfrm>
              <a:off x="7948387" y="3467271"/>
              <a:ext cx="211789" cy="31085"/>
            </a:xfrm>
            <a:custGeom>
              <a:rect b="b" l="l" r="r" t="t"/>
              <a:pathLst>
                <a:path extrusionOk="0" h="1073" w="7310">
                  <a:moveTo>
                    <a:pt x="504" y="1"/>
                  </a:moveTo>
                  <a:cubicBezTo>
                    <a:pt x="221" y="1"/>
                    <a:pt x="0" y="221"/>
                    <a:pt x="0" y="505"/>
                  </a:cubicBezTo>
                  <a:lnTo>
                    <a:pt x="0" y="584"/>
                  </a:lnTo>
                  <a:cubicBezTo>
                    <a:pt x="0" y="851"/>
                    <a:pt x="221" y="1072"/>
                    <a:pt x="504" y="1072"/>
                  </a:cubicBezTo>
                  <a:lnTo>
                    <a:pt x="6805" y="1072"/>
                  </a:lnTo>
                  <a:cubicBezTo>
                    <a:pt x="7089" y="1072"/>
                    <a:pt x="7309" y="851"/>
                    <a:pt x="7309" y="568"/>
                  </a:cubicBezTo>
                  <a:lnTo>
                    <a:pt x="7309" y="489"/>
                  </a:lnTo>
                  <a:cubicBezTo>
                    <a:pt x="7309" y="221"/>
                    <a:pt x="7089" y="1"/>
                    <a:pt x="6805" y="1"/>
                  </a:cubicBezTo>
                  <a:close/>
                </a:path>
              </a:pathLst>
            </a:custGeom>
            <a:solidFill>
              <a:srgbClr val="523FA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3" name="Google Shape;723;p26"/>
            <p:cNvSpPr/>
            <p:nvPr/>
          </p:nvSpPr>
          <p:spPr>
            <a:xfrm>
              <a:off x="7068985" y="3302084"/>
              <a:ext cx="313540" cy="424874"/>
            </a:xfrm>
            <a:custGeom>
              <a:rect b="b" l="l" r="r" t="t"/>
              <a:pathLst>
                <a:path extrusionOk="0" h="14666" w="10822">
                  <a:moveTo>
                    <a:pt x="0" y="1"/>
                  </a:moveTo>
                  <a:lnTo>
                    <a:pt x="1670" y="2442"/>
                  </a:lnTo>
                  <a:lnTo>
                    <a:pt x="1670" y="13405"/>
                  </a:lnTo>
                  <a:cubicBezTo>
                    <a:pt x="1670" y="14098"/>
                    <a:pt x="2237" y="14666"/>
                    <a:pt x="2946" y="14666"/>
                  </a:cubicBezTo>
                  <a:lnTo>
                    <a:pt x="9561" y="14666"/>
                  </a:lnTo>
                  <a:cubicBezTo>
                    <a:pt x="10254" y="14666"/>
                    <a:pt x="10821" y="14098"/>
                    <a:pt x="10821" y="13405"/>
                  </a:cubicBezTo>
                  <a:lnTo>
                    <a:pt x="10821" y="1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4" name="Google Shape;724;p26"/>
            <p:cNvSpPr/>
            <p:nvPr/>
          </p:nvSpPr>
          <p:spPr>
            <a:xfrm>
              <a:off x="7063480" y="3299361"/>
              <a:ext cx="322232" cy="430349"/>
            </a:xfrm>
            <a:custGeom>
              <a:rect b="b" l="l" r="r" t="t"/>
              <a:pathLst>
                <a:path extrusionOk="0" h="14855" w="11122">
                  <a:moveTo>
                    <a:pt x="10917" y="205"/>
                  </a:moveTo>
                  <a:lnTo>
                    <a:pt x="10917" y="13499"/>
                  </a:lnTo>
                  <a:cubicBezTo>
                    <a:pt x="10917" y="14129"/>
                    <a:pt x="10397" y="14665"/>
                    <a:pt x="9751" y="14665"/>
                  </a:cubicBezTo>
                  <a:lnTo>
                    <a:pt x="3136" y="14665"/>
                  </a:lnTo>
                  <a:cubicBezTo>
                    <a:pt x="2490" y="14665"/>
                    <a:pt x="1954" y="14129"/>
                    <a:pt x="1954" y="13499"/>
                  </a:cubicBezTo>
                  <a:lnTo>
                    <a:pt x="1954" y="2505"/>
                  </a:lnTo>
                  <a:lnTo>
                    <a:pt x="379" y="205"/>
                  </a:lnTo>
                  <a:close/>
                  <a:moveTo>
                    <a:pt x="1" y="0"/>
                  </a:moveTo>
                  <a:lnTo>
                    <a:pt x="1765" y="2568"/>
                  </a:lnTo>
                  <a:lnTo>
                    <a:pt x="1765" y="13484"/>
                  </a:lnTo>
                  <a:cubicBezTo>
                    <a:pt x="1765" y="14240"/>
                    <a:pt x="2379" y="14854"/>
                    <a:pt x="3136" y="14854"/>
                  </a:cubicBezTo>
                  <a:lnTo>
                    <a:pt x="9751" y="14854"/>
                  </a:lnTo>
                  <a:cubicBezTo>
                    <a:pt x="10507" y="14854"/>
                    <a:pt x="11122" y="14240"/>
                    <a:pt x="11122" y="13484"/>
                  </a:cubicBezTo>
                  <a:lnTo>
                    <a:pt x="11122" y="0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5" name="Google Shape;725;p26"/>
            <p:cNvSpPr/>
            <p:nvPr/>
          </p:nvSpPr>
          <p:spPr>
            <a:xfrm>
              <a:off x="7147471" y="3489172"/>
              <a:ext cx="204922" cy="208120"/>
            </a:xfrm>
            <a:custGeom>
              <a:rect b="b" l="l" r="r" t="t"/>
              <a:pathLst>
                <a:path extrusionOk="0" h="7184" w="7073">
                  <a:moveTo>
                    <a:pt x="0" y="1"/>
                  </a:moveTo>
                  <a:lnTo>
                    <a:pt x="0" y="6380"/>
                  </a:lnTo>
                  <a:cubicBezTo>
                    <a:pt x="0" y="6821"/>
                    <a:pt x="363" y="7184"/>
                    <a:pt x="804" y="7184"/>
                  </a:cubicBezTo>
                  <a:lnTo>
                    <a:pt x="6269" y="7184"/>
                  </a:lnTo>
                  <a:cubicBezTo>
                    <a:pt x="6710" y="7184"/>
                    <a:pt x="7073" y="6821"/>
                    <a:pt x="7073" y="6380"/>
                  </a:cubicBezTo>
                  <a:lnTo>
                    <a:pt x="7073" y="1"/>
                  </a:lnTo>
                  <a:close/>
                </a:path>
              </a:pathLst>
            </a:custGeom>
            <a:solidFill>
              <a:srgbClr val="BFBD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6" name="Google Shape;726;p26"/>
            <p:cNvSpPr/>
            <p:nvPr/>
          </p:nvSpPr>
          <p:spPr>
            <a:xfrm>
              <a:off x="7179863" y="3525240"/>
              <a:ext cx="36100" cy="28304"/>
            </a:xfrm>
            <a:custGeom>
              <a:rect b="b" l="l" r="r" t="t"/>
              <a:pathLst>
                <a:path extrusionOk="0" h="977" w="1246">
                  <a:moveTo>
                    <a:pt x="631" y="0"/>
                  </a:moveTo>
                  <a:cubicBezTo>
                    <a:pt x="1" y="0"/>
                    <a:pt x="1" y="977"/>
                    <a:pt x="631" y="977"/>
                  </a:cubicBezTo>
                  <a:cubicBezTo>
                    <a:pt x="1245" y="977"/>
                    <a:pt x="1245" y="0"/>
                    <a:pt x="631" y="0"/>
                  </a:cubicBezTo>
                  <a:close/>
                </a:path>
              </a:pathLst>
            </a:custGeom>
            <a:solidFill>
              <a:srgbClr val="523FA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7" name="Google Shape;727;p26"/>
            <p:cNvSpPr/>
            <p:nvPr/>
          </p:nvSpPr>
          <p:spPr>
            <a:xfrm>
              <a:off x="7241024" y="3543491"/>
              <a:ext cx="73040" cy="56607"/>
            </a:xfrm>
            <a:custGeom>
              <a:rect b="b" l="l" r="r" t="t"/>
              <a:pathLst>
                <a:path extrusionOk="0" h="1954" w="2521">
                  <a:moveTo>
                    <a:pt x="1261" y="0"/>
                  </a:moveTo>
                  <a:cubicBezTo>
                    <a:pt x="0" y="0"/>
                    <a:pt x="0" y="1954"/>
                    <a:pt x="1261" y="1954"/>
                  </a:cubicBezTo>
                  <a:cubicBezTo>
                    <a:pt x="2521" y="1954"/>
                    <a:pt x="2521" y="0"/>
                    <a:pt x="1261" y="0"/>
                  </a:cubicBezTo>
                  <a:close/>
                </a:path>
              </a:pathLst>
            </a:custGeom>
            <a:solidFill>
              <a:srgbClr val="523FA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8" name="Google Shape;728;p26"/>
            <p:cNvSpPr/>
            <p:nvPr/>
          </p:nvSpPr>
          <p:spPr>
            <a:xfrm>
              <a:off x="7196290" y="3623796"/>
              <a:ext cx="58438" cy="45222"/>
            </a:xfrm>
            <a:custGeom>
              <a:rect b="b" l="l" r="r" t="t"/>
              <a:pathLst>
                <a:path extrusionOk="0" h="1561" w="2017">
                  <a:moveTo>
                    <a:pt x="1009" y="1"/>
                  </a:moveTo>
                  <a:cubicBezTo>
                    <a:pt x="1" y="1"/>
                    <a:pt x="1" y="1560"/>
                    <a:pt x="1009" y="1560"/>
                  </a:cubicBezTo>
                  <a:cubicBezTo>
                    <a:pt x="2017" y="1560"/>
                    <a:pt x="2017" y="1"/>
                    <a:pt x="1009" y="1"/>
                  </a:cubicBezTo>
                  <a:close/>
                </a:path>
              </a:pathLst>
            </a:custGeom>
            <a:solidFill>
              <a:srgbClr val="523FA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9" name="Google Shape;729;p26"/>
            <p:cNvSpPr/>
            <p:nvPr/>
          </p:nvSpPr>
          <p:spPr>
            <a:xfrm>
              <a:off x="7292131" y="3341339"/>
              <a:ext cx="60263" cy="5504"/>
            </a:xfrm>
            <a:custGeom>
              <a:rect b="b" l="l" r="r" t="t"/>
              <a:pathLst>
                <a:path extrusionOk="0" h="190" w="2080">
                  <a:moveTo>
                    <a:pt x="1" y="1"/>
                  </a:moveTo>
                  <a:lnTo>
                    <a:pt x="1" y="190"/>
                  </a:lnTo>
                  <a:lnTo>
                    <a:pt x="2080" y="190"/>
                  </a:lnTo>
                  <a:lnTo>
                    <a:pt x="2080" y="1"/>
                  </a:lnTo>
                  <a:close/>
                </a:path>
              </a:pathLst>
            </a:custGeom>
            <a:solidFill>
              <a:srgbClr val="263238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0" name="Google Shape;730;p26"/>
            <p:cNvSpPr/>
            <p:nvPr/>
          </p:nvSpPr>
          <p:spPr>
            <a:xfrm>
              <a:off x="7292131" y="3450411"/>
              <a:ext cx="60263" cy="5504"/>
            </a:xfrm>
            <a:custGeom>
              <a:rect b="b" l="l" r="r" t="t"/>
              <a:pathLst>
                <a:path extrusionOk="0" h="190" w="2080">
                  <a:moveTo>
                    <a:pt x="1" y="0"/>
                  </a:moveTo>
                  <a:lnTo>
                    <a:pt x="1" y="189"/>
                  </a:lnTo>
                  <a:lnTo>
                    <a:pt x="2080" y="189"/>
                  </a:lnTo>
                  <a:lnTo>
                    <a:pt x="2080" y="0"/>
                  </a:lnTo>
                  <a:close/>
                </a:path>
              </a:pathLst>
            </a:custGeom>
            <a:solidFill>
              <a:srgbClr val="263238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1" name="Google Shape;731;p26"/>
            <p:cNvSpPr/>
            <p:nvPr/>
          </p:nvSpPr>
          <p:spPr>
            <a:xfrm>
              <a:off x="7292131" y="3559454"/>
              <a:ext cx="60263" cy="5968"/>
            </a:xfrm>
            <a:custGeom>
              <a:rect b="b" l="l" r="r" t="t"/>
              <a:pathLst>
                <a:path extrusionOk="0" h="206" w="2080">
                  <a:moveTo>
                    <a:pt x="1" y="1"/>
                  </a:moveTo>
                  <a:lnTo>
                    <a:pt x="1" y="205"/>
                  </a:lnTo>
                  <a:lnTo>
                    <a:pt x="2080" y="205"/>
                  </a:lnTo>
                  <a:lnTo>
                    <a:pt x="2080" y="1"/>
                  </a:lnTo>
                  <a:close/>
                </a:path>
              </a:pathLst>
            </a:custGeom>
            <a:solidFill>
              <a:srgbClr val="263238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2" name="Google Shape;732;p26"/>
            <p:cNvSpPr/>
            <p:nvPr/>
          </p:nvSpPr>
          <p:spPr>
            <a:xfrm>
              <a:off x="7292131" y="3668526"/>
              <a:ext cx="60263" cy="5968"/>
            </a:xfrm>
            <a:custGeom>
              <a:rect b="b" l="l" r="r" t="t"/>
              <a:pathLst>
                <a:path extrusionOk="0" h="206" w="2080">
                  <a:moveTo>
                    <a:pt x="1" y="0"/>
                  </a:moveTo>
                  <a:lnTo>
                    <a:pt x="1" y="205"/>
                  </a:lnTo>
                  <a:lnTo>
                    <a:pt x="2080" y="205"/>
                  </a:lnTo>
                  <a:lnTo>
                    <a:pt x="2080" y="0"/>
                  </a:lnTo>
                  <a:close/>
                </a:path>
              </a:pathLst>
            </a:custGeom>
            <a:solidFill>
              <a:srgbClr val="263238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3" name="Google Shape;733;p26"/>
            <p:cNvSpPr/>
            <p:nvPr/>
          </p:nvSpPr>
          <p:spPr>
            <a:xfrm>
              <a:off x="7322262" y="3367817"/>
              <a:ext cx="30131" cy="5504"/>
            </a:xfrm>
            <a:custGeom>
              <a:rect b="b" l="l" r="r" t="t"/>
              <a:pathLst>
                <a:path extrusionOk="0" h="190" w="1040">
                  <a:moveTo>
                    <a:pt x="0" y="0"/>
                  </a:moveTo>
                  <a:lnTo>
                    <a:pt x="0" y="189"/>
                  </a:lnTo>
                  <a:lnTo>
                    <a:pt x="1040" y="189"/>
                  </a:lnTo>
                  <a:lnTo>
                    <a:pt x="1040" y="0"/>
                  </a:lnTo>
                  <a:close/>
                </a:path>
              </a:pathLst>
            </a:custGeom>
            <a:solidFill>
              <a:srgbClr val="263238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4" name="Google Shape;734;p26"/>
            <p:cNvSpPr/>
            <p:nvPr/>
          </p:nvSpPr>
          <p:spPr>
            <a:xfrm>
              <a:off x="7322262" y="3395194"/>
              <a:ext cx="30131" cy="5504"/>
            </a:xfrm>
            <a:custGeom>
              <a:rect b="b" l="l" r="r" t="t"/>
              <a:pathLst>
                <a:path extrusionOk="0" h="190" w="1040">
                  <a:moveTo>
                    <a:pt x="0" y="0"/>
                  </a:moveTo>
                  <a:lnTo>
                    <a:pt x="0" y="189"/>
                  </a:lnTo>
                  <a:lnTo>
                    <a:pt x="1040" y="189"/>
                  </a:lnTo>
                  <a:lnTo>
                    <a:pt x="1040" y="0"/>
                  </a:lnTo>
                  <a:close/>
                </a:path>
              </a:pathLst>
            </a:custGeom>
            <a:solidFill>
              <a:srgbClr val="263238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5" name="Google Shape;735;p26"/>
            <p:cNvSpPr/>
            <p:nvPr/>
          </p:nvSpPr>
          <p:spPr>
            <a:xfrm>
              <a:off x="7322262" y="3422570"/>
              <a:ext cx="30131" cy="5968"/>
            </a:xfrm>
            <a:custGeom>
              <a:rect b="b" l="l" r="r" t="t"/>
              <a:pathLst>
                <a:path extrusionOk="0" h="206" w="1040">
                  <a:moveTo>
                    <a:pt x="0" y="0"/>
                  </a:moveTo>
                  <a:lnTo>
                    <a:pt x="0" y="205"/>
                  </a:lnTo>
                  <a:lnTo>
                    <a:pt x="1040" y="205"/>
                  </a:lnTo>
                  <a:lnTo>
                    <a:pt x="1040" y="0"/>
                  </a:lnTo>
                  <a:close/>
                </a:path>
              </a:pathLst>
            </a:custGeom>
            <a:solidFill>
              <a:srgbClr val="263238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6" name="Google Shape;736;p26"/>
            <p:cNvSpPr/>
            <p:nvPr/>
          </p:nvSpPr>
          <p:spPr>
            <a:xfrm>
              <a:off x="7322262" y="3477324"/>
              <a:ext cx="30131" cy="5968"/>
            </a:xfrm>
            <a:custGeom>
              <a:rect b="b" l="l" r="r" t="t"/>
              <a:pathLst>
                <a:path extrusionOk="0" h="206" w="1040">
                  <a:moveTo>
                    <a:pt x="0" y="0"/>
                  </a:moveTo>
                  <a:lnTo>
                    <a:pt x="0" y="205"/>
                  </a:lnTo>
                  <a:lnTo>
                    <a:pt x="1040" y="205"/>
                  </a:lnTo>
                  <a:lnTo>
                    <a:pt x="1040" y="0"/>
                  </a:lnTo>
                  <a:close/>
                </a:path>
              </a:pathLst>
            </a:custGeom>
            <a:solidFill>
              <a:srgbClr val="263238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7" name="Google Shape;737;p26"/>
            <p:cNvSpPr/>
            <p:nvPr/>
          </p:nvSpPr>
          <p:spPr>
            <a:xfrm>
              <a:off x="7322262" y="3505164"/>
              <a:ext cx="30131" cy="5504"/>
            </a:xfrm>
            <a:custGeom>
              <a:rect b="b" l="l" r="r" t="t"/>
              <a:pathLst>
                <a:path extrusionOk="0" h="190" w="1040">
                  <a:moveTo>
                    <a:pt x="0" y="0"/>
                  </a:moveTo>
                  <a:lnTo>
                    <a:pt x="0" y="189"/>
                  </a:lnTo>
                  <a:lnTo>
                    <a:pt x="1040" y="189"/>
                  </a:lnTo>
                  <a:lnTo>
                    <a:pt x="1040" y="0"/>
                  </a:lnTo>
                  <a:close/>
                </a:path>
              </a:pathLst>
            </a:custGeom>
            <a:solidFill>
              <a:srgbClr val="263238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8" name="Google Shape;738;p26"/>
            <p:cNvSpPr/>
            <p:nvPr/>
          </p:nvSpPr>
          <p:spPr>
            <a:xfrm>
              <a:off x="7322262" y="3532541"/>
              <a:ext cx="30131" cy="5504"/>
            </a:xfrm>
            <a:custGeom>
              <a:rect b="b" l="l" r="r" t="t"/>
              <a:pathLst>
                <a:path extrusionOk="0" h="190" w="1040">
                  <a:moveTo>
                    <a:pt x="0" y="0"/>
                  </a:moveTo>
                  <a:lnTo>
                    <a:pt x="0" y="189"/>
                  </a:lnTo>
                  <a:lnTo>
                    <a:pt x="1040" y="189"/>
                  </a:lnTo>
                  <a:lnTo>
                    <a:pt x="1040" y="0"/>
                  </a:lnTo>
                  <a:close/>
                </a:path>
              </a:pathLst>
            </a:custGeom>
            <a:solidFill>
              <a:srgbClr val="263238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9" name="Google Shape;739;p26"/>
            <p:cNvSpPr/>
            <p:nvPr/>
          </p:nvSpPr>
          <p:spPr>
            <a:xfrm>
              <a:off x="7322262" y="3587294"/>
              <a:ext cx="30131" cy="5504"/>
            </a:xfrm>
            <a:custGeom>
              <a:rect b="b" l="l" r="r" t="t"/>
              <a:pathLst>
                <a:path extrusionOk="0" h="190" w="1040">
                  <a:moveTo>
                    <a:pt x="0" y="1"/>
                  </a:moveTo>
                  <a:lnTo>
                    <a:pt x="0" y="190"/>
                  </a:lnTo>
                  <a:lnTo>
                    <a:pt x="1040" y="190"/>
                  </a:lnTo>
                  <a:lnTo>
                    <a:pt x="1040" y="1"/>
                  </a:lnTo>
                  <a:close/>
                </a:path>
              </a:pathLst>
            </a:custGeom>
            <a:solidFill>
              <a:srgbClr val="263238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0" name="Google Shape;740;p26"/>
            <p:cNvSpPr/>
            <p:nvPr/>
          </p:nvSpPr>
          <p:spPr>
            <a:xfrm>
              <a:off x="7322262" y="3614670"/>
              <a:ext cx="30131" cy="5968"/>
            </a:xfrm>
            <a:custGeom>
              <a:rect b="b" l="l" r="r" t="t"/>
              <a:pathLst>
                <a:path extrusionOk="0" h="206" w="1040">
                  <a:moveTo>
                    <a:pt x="0" y="1"/>
                  </a:moveTo>
                  <a:lnTo>
                    <a:pt x="0" y="205"/>
                  </a:lnTo>
                  <a:lnTo>
                    <a:pt x="1040" y="205"/>
                  </a:lnTo>
                  <a:lnTo>
                    <a:pt x="1040" y="1"/>
                  </a:lnTo>
                  <a:close/>
                </a:path>
              </a:pathLst>
            </a:custGeom>
            <a:solidFill>
              <a:srgbClr val="263238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1" name="Google Shape;741;p26"/>
            <p:cNvSpPr/>
            <p:nvPr/>
          </p:nvSpPr>
          <p:spPr>
            <a:xfrm>
              <a:off x="7322262" y="3642047"/>
              <a:ext cx="30131" cy="5968"/>
            </a:xfrm>
            <a:custGeom>
              <a:rect b="b" l="l" r="r" t="t"/>
              <a:pathLst>
                <a:path extrusionOk="0" h="206" w="1040">
                  <a:moveTo>
                    <a:pt x="0" y="1"/>
                  </a:moveTo>
                  <a:lnTo>
                    <a:pt x="0" y="206"/>
                  </a:lnTo>
                  <a:lnTo>
                    <a:pt x="1040" y="206"/>
                  </a:lnTo>
                  <a:lnTo>
                    <a:pt x="1040" y="1"/>
                  </a:lnTo>
                  <a:close/>
                </a:path>
              </a:pathLst>
            </a:custGeom>
            <a:solidFill>
              <a:srgbClr val="263238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2" name="Google Shape;742;p26"/>
            <p:cNvSpPr/>
            <p:nvPr/>
          </p:nvSpPr>
          <p:spPr>
            <a:xfrm>
              <a:off x="7352365" y="3351391"/>
              <a:ext cx="345961" cy="375104"/>
            </a:xfrm>
            <a:custGeom>
              <a:rect b="b" l="l" r="r" t="t"/>
              <a:pathLst>
                <a:path extrusionOk="0" h="12948" w="11941">
                  <a:moveTo>
                    <a:pt x="4774" y="0"/>
                  </a:moveTo>
                  <a:lnTo>
                    <a:pt x="4774" y="3072"/>
                  </a:lnTo>
                  <a:lnTo>
                    <a:pt x="300" y="11703"/>
                  </a:lnTo>
                  <a:cubicBezTo>
                    <a:pt x="1" y="12270"/>
                    <a:pt x="410" y="12948"/>
                    <a:pt x="1040" y="12948"/>
                  </a:cubicBezTo>
                  <a:lnTo>
                    <a:pt x="10901" y="12948"/>
                  </a:lnTo>
                  <a:cubicBezTo>
                    <a:pt x="11547" y="12948"/>
                    <a:pt x="11940" y="12270"/>
                    <a:pt x="11657" y="11703"/>
                  </a:cubicBezTo>
                  <a:lnTo>
                    <a:pt x="7184" y="3072"/>
                  </a:lnTo>
                  <a:lnTo>
                    <a:pt x="7184" y="0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3" name="Google Shape;743;p26"/>
            <p:cNvSpPr/>
            <p:nvPr/>
          </p:nvSpPr>
          <p:spPr>
            <a:xfrm>
              <a:off x="7353756" y="3348175"/>
              <a:ext cx="343208" cy="381071"/>
            </a:xfrm>
            <a:custGeom>
              <a:rect b="b" l="l" r="r" t="t"/>
              <a:pathLst>
                <a:path extrusionOk="0" h="13154" w="11846">
                  <a:moveTo>
                    <a:pt x="7025" y="206"/>
                  </a:moveTo>
                  <a:lnTo>
                    <a:pt x="7025" y="3214"/>
                  </a:lnTo>
                  <a:lnTo>
                    <a:pt x="11514" y="11862"/>
                  </a:lnTo>
                  <a:cubicBezTo>
                    <a:pt x="11640" y="12098"/>
                    <a:pt x="11640" y="12366"/>
                    <a:pt x="11499" y="12586"/>
                  </a:cubicBezTo>
                  <a:cubicBezTo>
                    <a:pt x="11357" y="12822"/>
                    <a:pt x="11121" y="12949"/>
                    <a:pt x="10869" y="12949"/>
                  </a:cubicBezTo>
                  <a:lnTo>
                    <a:pt x="992" y="12949"/>
                  </a:lnTo>
                  <a:cubicBezTo>
                    <a:pt x="725" y="12949"/>
                    <a:pt x="488" y="12822"/>
                    <a:pt x="362" y="12586"/>
                  </a:cubicBezTo>
                  <a:cubicBezTo>
                    <a:pt x="221" y="12366"/>
                    <a:pt x="205" y="12098"/>
                    <a:pt x="331" y="11862"/>
                  </a:cubicBezTo>
                  <a:lnTo>
                    <a:pt x="4804" y="3230"/>
                  </a:lnTo>
                  <a:lnTo>
                    <a:pt x="4820" y="3214"/>
                  </a:lnTo>
                  <a:lnTo>
                    <a:pt x="4820" y="206"/>
                  </a:lnTo>
                  <a:close/>
                  <a:moveTo>
                    <a:pt x="4631" y="1"/>
                  </a:moveTo>
                  <a:lnTo>
                    <a:pt x="4631" y="3167"/>
                  </a:lnTo>
                  <a:lnTo>
                    <a:pt x="158" y="11767"/>
                  </a:lnTo>
                  <a:cubicBezTo>
                    <a:pt x="0" y="12066"/>
                    <a:pt x="16" y="12413"/>
                    <a:pt x="189" y="12696"/>
                  </a:cubicBezTo>
                  <a:cubicBezTo>
                    <a:pt x="362" y="12980"/>
                    <a:pt x="662" y="13153"/>
                    <a:pt x="992" y="13153"/>
                  </a:cubicBezTo>
                  <a:lnTo>
                    <a:pt x="10869" y="13153"/>
                  </a:lnTo>
                  <a:cubicBezTo>
                    <a:pt x="11199" y="13153"/>
                    <a:pt x="11499" y="12980"/>
                    <a:pt x="11672" y="12696"/>
                  </a:cubicBezTo>
                  <a:cubicBezTo>
                    <a:pt x="11845" y="12413"/>
                    <a:pt x="11845" y="12066"/>
                    <a:pt x="11703" y="11767"/>
                  </a:cubicBezTo>
                  <a:lnTo>
                    <a:pt x="7230" y="3167"/>
                  </a:lnTo>
                  <a:lnTo>
                    <a:pt x="7230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4" name="Google Shape;744;p26"/>
            <p:cNvSpPr/>
            <p:nvPr/>
          </p:nvSpPr>
          <p:spPr>
            <a:xfrm>
              <a:off x="7389334" y="3523878"/>
              <a:ext cx="272486" cy="180251"/>
            </a:xfrm>
            <a:custGeom>
              <a:rect b="b" l="l" r="r" t="t"/>
              <a:pathLst>
                <a:path extrusionOk="0" h="6222" w="9405">
                  <a:moveTo>
                    <a:pt x="2946" y="0"/>
                  </a:moveTo>
                  <a:lnTo>
                    <a:pt x="221" y="5245"/>
                  </a:lnTo>
                  <a:cubicBezTo>
                    <a:pt x="1" y="5686"/>
                    <a:pt x="316" y="6222"/>
                    <a:pt x="820" y="6222"/>
                  </a:cubicBezTo>
                  <a:lnTo>
                    <a:pt x="8585" y="6222"/>
                  </a:lnTo>
                  <a:cubicBezTo>
                    <a:pt x="9089" y="6222"/>
                    <a:pt x="9404" y="5686"/>
                    <a:pt x="9168" y="5245"/>
                  </a:cubicBezTo>
                  <a:lnTo>
                    <a:pt x="6443" y="0"/>
                  </a:lnTo>
                  <a:close/>
                </a:path>
              </a:pathLst>
            </a:custGeom>
            <a:solidFill>
              <a:srgbClr val="BFBD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5" name="Google Shape;745;p26"/>
            <p:cNvSpPr/>
            <p:nvPr/>
          </p:nvSpPr>
          <p:spPr>
            <a:xfrm>
              <a:off x="7458694" y="3581818"/>
              <a:ext cx="58467" cy="45193"/>
            </a:xfrm>
            <a:custGeom>
              <a:rect b="b" l="l" r="r" t="t"/>
              <a:pathLst>
                <a:path extrusionOk="0" h="1560" w="2018">
                  <a:moveTo>
                    <a:pt x="1009" y="1"/>
                  </a:moveTo>
                  <a:cubicBezTo>
                    <a:pt x="17" y="1"/>
                    <a:pt x="1" y="1560"/>
                    <a:pt x="1009" y="1560"/>
                  </a:cubicBezTo>
                  <a:cubicBezTo>
                    <a:pt x="2017" y="1560"/>
                    <a:pt x="2017" y="1"/>
                    <a:pt x="1009" y="1"/>
                  </a:cubicBezTo>
                  <a:close/>
                </a:path>
              </a:pathLst>
            </a:custGeom>
            <a:solidFill>
              <a:srgbClr val="523FA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6" name="Google Shape;746;p26"/>
            <p:cNvSpPr/>
            <p:nvPr/>
          </p:nvSpPr>
          <p:spPr>
            <a:xfrm>
              <a:off x="7530806" y="3543491"/>
              <a:ext cx="36534" cy="28304"/>
            </a:xfrm>
            <a:custGeom>
              <a:rect b="b" l="l" r="r" t="t"/>
              <a:pathLst>
                <a:path extrusionOk="0" h="977" w="1261">
                  <a:moveTo>
                    <a:pt x="631" y="0"/>
                  </a:moveTo>
                  <a:cubicBezTo>
                    <a:pt x="1" y="0"/>
                    <a:pt x="1" y="977"/>
                    <a:pt x="631" y="977"/>
                  </a:cubicBezTo>
                  <a:cubicBezTo>
                    <a:pt x="1261" y="977"/>
                    <a:pt x="1261" y="0"/>
                    <a:pt x="631" y="0"/>
                  </a:cubicBezTo>
                  <a:close/>
                </a:path>
              </a:pathLst>
            </a:custGeom>
            <a:solidFill>
              <a:srgbClr val="523FA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7" name="Google Shape;747;p26"/>
            <p:cNvSpPr/>
            <p:nvPr/>
          </p:nvSpPr>
          <p:spPr>
            <a:xfrm>
              <a:off x="7511656" y="3613772"/>
              <a:ext cx="87642" cy="68022"/>
            </a:xfrm>
            <a:custGeom>
              <a:rect b="b" l="l" r="r" t="t"/>
              <a:pathLst>
                <a:path extrusionOk="0" h="2348" w="3025">
                  <a:moveTo>
                    <a:pt x="1512" y="0"/>
                  </a:moveTo>
                  <a:cubicBezTo>
                    <a:pt x="0" y="0"/>
                    <a:pt x="0" y="2347"/>
                    <a:pt x="1512" y="2347"/>
                  </a:cubicBezTo>
                  <a:cubicBezTo>
                    <a:pt x="3024" y="2331"/>
                    <a:pt x="3024" y="0"/>
                    <a:pt x="1512" y="0"/>
                  </a:cubicBezTo>
                  <a:close/>
                </a:path>
              </a:pathLst>
            </a:custGeom>
            <a:solidFill>
              <a:srgbClr val="523FA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8" name="Google Shape;748;p26"/>
            <p:cNvSpPr/>
            <p:nvPr/>
          </p:nvSpPr>
          <p:spPr>
            <a:xfrm>
              <a:off x="7667731" y="3315787"/>
              <a:ext cx="286625" cy="410708"/>
            </a:xfrm>
            <a:custGeom>
              <a:rect b="b" l="l" r="r" t="t"/>
              <a:pathLst>
                <a:path extrusionOk="0" h="14177" w="9893">
                  <a:moveTo>
                    <a:pt x="3576" y="0"/>
                  </a:moveTo>
                  <a:lnTo>
                    <a:pt x="3576" y="5718"/>
                  </a:lnTo>
                  <a:cubicBezTo>
                    <a:pt x="1512" y="6317"/>
                    <a:pt x="0" y="8207"/>
                    <a:pt x="0" y="10475"/>
                  </a:cubicBezTo>
                  <a:cubicBezTo>
                    <a:pt x="0" y="11940"/>
                    <a:pt x="646" y="13263"/>
                    <a:pt x="1670" y="14177"/>
                  </a:cubicBezTo>
                  <a:lnTo>
                    <a:pt x="8222" y="14177"/>
                  </a:lnTo>
                  <a:cubicBezTo>
                    <a:pt x="9246" y="13263"/>
                    <a:pt x="9892" y="11940"/>
                    <a:pt x="9892" y="10475"/>
                  </a:cubicBezTo>
                  <a:cubicBezTo>
                    <a:pt x="9892" y="8207"/>
                    <a:pt x="8380" y="6317"/>
                    <a:pt x="6317" y="5718"/>
                  </a:cubicBezTo>
                  <a:lnTo>
                    <a:pt x="6317" y="0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9" name="Google Shape;749;p26"/>
            <p:cNvSpPr/>
            <p:nvPr/>
          </p:nvSpPr>
          <p:spPr>
            <a:xfrm>
              <a:off x="7664978" y="3313035"/>
              <a:ext cx="292101" cy="416212"/>
            </a:xfrm>
            <a:custGeom>
              <a:rect b="b" l="l" r="r" t="t"/>
              <a:pathLst>
                <a:path extrusionOk="0" h="14367" w="10082">
                  <a:moveTo>
                    <a:pt x="6317" y="206"/>
                  </a:moveTo>
                  <a:lnTo>
                    <a:pt x="6317" y="5892"/>
                  </a:lnTo>
                  <a:lnTo>
                    <a:pt x="6380" y="5908"/>
                  </a:lnTo>
                  <a:cubicBezTo>
                    <a:pt x="8443" y="6506"/>
                    <a:pt x="9893" y="8412"/>
                    <a:pt x="9893" y="10570"/>
                  </a:cubicBezTo>
                  <a:cubicBezTo>
                    <a:pt x="9893" y="11941"/>
                    <a:pt x="9310" y="13248"/>
                    <a:pt x="8286" y="14162"/>
                  </a:cubicBezTo>
                  <a:lnTo>
                    <a:pt x="1796" y="14162"/>
                  </a:lnTo>
                  <a:cubicBezTo>
                    <a:pt x="788" y="13248"/>
                    <a:pt x="205" y="11941"/>
                    <a:pt x="205" y="10570"/>
                  </a:cubicBezTo>
                  <a:cubicBezTo>
                    <a:pt x="205" y="8412"/>
                    <a:pt x="1639" y="6506"/>
                    <a:pt x="3702" y="5908"/>
                  </a:cubicBezTo>
                  <a:lnTo>
                    <a:pt x="3781" y="5892"/>
                  </a:lnTo>
                  <a:lnTo>
                    <a:pt x="3781" y="206"/>
                  </a:lnTo>
                  <a:close/>
                  <a:moveTo>
                    <a:pt x="3576" y="1"/>
                  </a:moveTo>
                  <a:lnTo>
                    <a:pt x="3576" y="5734"/>
                  </a:lnTo>
                  <a:cubicBezTo>
                    <a:pt x="1466" y="6380"/>
                    <a:pt x="1" y="8349"/>
                    <a:pt x="1" y="10570"/>
                  </a:cubicBezTo>
                  <a:cubicBezTo>
                    <a:pt x="1" y="12004"/>
                    <a:pt x="615" y="13374"/>
                    <a:pt x="1702" y="14335"/>
                  </a:cubicBezTo>
                  <a:lnTo>
                    <a:pt x="1733" y="14366"/>
                  </a:lnTo>
                  <a:lnTo>
                    <a:pt x="8365" y="14366"/>
                  </a:lnTo>
                  <a:lnTo>
                    <a:pt x="8380" y="14335"/>
                  </a:lnTo>
                  <a:cubicBezTo>
                    <a:pt x="9467" y="13390"/>
                    <a:pt x="10082" y="12004"/>
                    <a:pt x="10082" y="10570"/>
                  </a:cubicBezTo>
                  <a:cubicBezTo>
                    <a:pt x="10082" y="8349"/>
                    <a:pt x="8617" y="6380"/>
                    <a:pt x="6506" y="5734"/>
                  </a:cubicBezTo>
                  <a:lnTo>
                    <a:pt x="6506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0" name="Google Shape;750;p26"/>
            <p:cNvSpPr/>
            <p:nvPr/>
          </p:nvSpPr>
          <p:spPr>
            <a:xfrm>
              <a:off x="7696008" y="3504700"/>
              <a:ext cx="228216" cy="199429"/>
            </a:xfrm>
            <a:custGeom>
              <a:rect b="b" l="l" r="r" t="t"/>
              <a:pathLst>
                <a:path extrusionOk="0" h="6884" w="7877">
                  <a:moveTo>
                    <a:pt x="3939" y="1"/>
                  </a:moveTo>
                  <a:cubicBezTo>
                    <a:pt x="1765" y="1"/>
                    <a:pt x="1" y="1765"/>
                    <a:pt x="1" y="3938"/>
                  </a:cubicBezTo>
                  <a:cubicBezTo>
                    <a:pt x="1" y="5104"/>
                    <a:pt x="505" y="6159"/>
                    <a:pt x="1324" y="6884"/>
                  </a:cubicBezTo>
                  <a:lnTo>
                    <a:pt x="6553" y="6884"/>
                  </a:lnTo>
                  <a:cubicBezTo>
                    <a:pt x="7372" y="6159"/>
                    <a:pt x="7877" y="5104"/>
                    <a:pt x="7877" y="3938"/>
                  </a:cubicBezTo>
                  <a:cubicBezTo>
                    <a:pt x="7877" y="1765"/>
                    <a:pt x="6112" y="1"/>
                    <a:pt x="3939" y="1"/>
                  </a:cubicBezTo>
                  <a:close/>
                </a:path>
              </a:pathLst>
            </a:custGeom>
            <a:solidFill>
              <a:srgbClr val="BFBD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1" name="Google Shape;751;p26"/>
            <p:cNvSpPr/>
            <p:nvPr/>
          </p:nvSpPr>
          <p:spPr>
            <a:xfrm>
              <a:off x="7737091" y="3606907"/>
              <a:ext cx="80341" cy="62112"/>
            </a:xfrm>
            <a:custGeom>
              <a:rect b="b" l="l" r="r" t="t"/>
              <a:pathLst>
                <a:path extrusionOk="0" h="2144" w="2773">
                  <a:moveTo>
                    <a:pt x="1387" y="1"/>
                  </a:moveTo>
                  <a:cubicBezTo>
                    <a:pt x="0" y="1"/>
                    <a:pt x="0" y="2143"/>
                    <a:pt x="1387" y="2143"/>
                  </a:cubicBezTo>
                  <a:cubicBezTo>
                    <a:pt x="2773" y="2143"/>
                    <a:pt x="2773" y="1"/>
                    <a:pt x="1387" y="1"/>
                  </a:cubicBezTo>
                  <a:close/>
                </a:path>
              </a:pathLst>
            </a:custGeom>
            <a:solidFill>
              <a:srgbClr val="523FA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2" name="Google Shape;752;p26"/>
            <p:cNvSpPr/>
            <p:nvPr/>
          </p:nvSpPr>
          <p:spPr>
            <a:xfrm>
              <a:off x="7820155" y="3557629"/>
              <a:ext cx="58438" cy="45222"/>
            </a:xfrm>
            <a:custGeom>
              <a:rect b="b" l="l" r="r" t="t"/>
              <a:pathLst>
                <a:path extrusionOk="0" h="1561" w="2017">
                  <a:moveTo>
                    <a:pt x="1008" y="1"/>
                  </a:moveTo>
                  <a:cubicBezTo>
                    <a:pt x="0" y="1"/>
                    <a:pt x="0" y="1560"/>
                    <a:pt x="1008" y="1560"/>
                  </a:cubicBezTo>
                  <a:cubicBezTo>
                    <a:pt x="2016" y="1560"/>
                    <a:pt x="2016" y="1"/>
                    <a:pt x="1008" y="1"/>
                  </a:cubicBezTo>
                  <a:close/>
                </a:path>
              </a:pathLst>
            </a:custGeom>
            <a:solidFill>
              <a:srgbClr val="523FA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3" name="Google Shape;753;p26"/>
            <p:cNvSpPr/>
            <p:nvPr/>
          </p:nvSpPr>
          <p:spPr>
            <a:xfrm>
              <a:off x="7779999" y="3531613"/>
              <a:ext cx="29233" cy="22857"/>
            </a:xfrm>
            <a:custGeom>
              <a:rect b="b" l="l" r="r" t="t"/>
              <a:pathLst>
                <a:path extrusionOk="0" h="789" w="1009">
                  <a:moveTo>
                    <a:pt x="504" y="1"/>
                  </a:moveTo>
                  <a:cubicBezTo>
                    <a:pt x="0" y="1"/>
                    <a:pt x="0" y="788"/>
                    <a:pt x="504" y="788"/>
                  </a:cubicBezTo>
                  <a:cubicBezTo>
                    <a:pt x="1008" y="788"/>
                    <a:pt x="1008" y="1"/>
                    <a:pt x="504" y="1"/>
                  </a:cubicBezTo>
                  <a:close/>
                </a:path>
              </a:pathLst>
            </a:custGeom>
            <a:solidFill>
              <a:srgbClr val="523FA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4" name="Google Shape;754;p26"/>
            <p:cNvSpPr/>
            <p:nvPr/>
          </p:nvSpPr>
          <p:spPr>
            <a:xfrm>
              <a:off x="7543120" y="3402031"/>
              <a:ext cx="216367" cy="324464"/>
            </a:xfrm>
            <a:custGeom>
              <a:rect b="b" l="l" r="r" t="t"/>
              <a:pathLst>
                <a:path extrusionOk="0" h="11200" w="7468">
                  <a:moveTo>
                    <a:pt x="2757" y="0"/>
                  </a:moveTo>
                  <a:lnTo>
                    <a:pt x="2757" y="5419"/>
                  </a:lnTo>
                  <a:cubicBezTo>
                    <a:pt x="1167" y="5844"/>
                    <a:pt x="1" y="7293"/>
                    <a:pt x="1" y="9026"/>
                  </a:cubicBezTo>
                  <a:cubicBezTo>
                    <a:pt x="1" y="9829"/>
                    <a:pt x="253" y="10585"/>
                    <a:pt x="694" y="11200"/>
                  </a:cubicBezTo>
                  <a:lnTo>
                    <a:pt x="6774" y="11200"/>
                  </a:lnTo>
                  <a:cubicBezTo>
                    <a:pt x="7215" y="10585"/>
                    <a:pt x="7467" y="9829"/>
                    <a:pt x="7467" y="9026"/>
                  </a:cubicBezTo>
                  <a:cubicBezTo>
                    <a:pt x="7467" y="7293"/>
                    <a:pt x="6302" y="5844"/>
                    <a:pt x="4711" y="5419"/>
                  </a:cubicBezTo>
                  <a:lnTo>
                    <a:pt x="4711" y="0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5" name="Google Shape;755;p26"/>
            <p:cNvSpPr/>
            <p:nvPr/>
          </p:nvSpPr>
          <p:spPr>
            <a:xfrm>
              <a:off x="7540396" y="3399279"/>
              <a:ext cx="222277" cy="329968"/>
            </a:xfrm>
            <a:custGeom>
              <a:rect b="b" l="l" r="r" t="t"/>
              <a:pathLst>
                <a:path extrusionOk="0" h="11390" w="7672">
                  <a:moveTo>
                    <a:pt x="4710" y="190"/>
                  </a:moveTo>
                  <a:lnTo>
                    <a:pt x="4710" y="5593"/>
                  </a:lnTo>
                  <a:lnTo>
                    <a:pt x="4773" y="5608"/>
                  </a:lnTo>
                  <a:cubicBezTo>
                    <a:pt x="6364" y="6034"/>
                    <a:pt x="7467" y="7483"/>
                    <a:pt x="7467" y="9121"/>
                  </a:cubicBezTo>
                  <a:cubicBezTo>
                    <a:pt x="7467" y="9861"/>
                    <a:pt x="7246" y="10586"/>
                    <a:pt x="6821" y="11185"/>
                  </a:cubicBezTo>
                  <a:lnTo>
                    <a:pt x="835" y="11185"/>
                  </a:lnTo>
                  <a:cubicBezTo>
                    <a:pt x="410" y="10586"/>
                    <a:pt x="189" y="9861"/>
                    <a:pt x="189" y="9121"/>
                  </a:cubicBezTo>
                  <a:cubicBezTo>
                    <a:pt x="189" y="7483"/>
                    <a:pt x="1292" y="6034"/>
                    <a:pt x="2883" y="5608"/>
                  </a:cubicBezTo>
                  <a:lnTo>
                    <a:pt x="2962" y="5593"/>
                  </a:lnTo>
                  <a:lnTo>
                    <a:pt x="2962" y="190"/>
                  </a:lnTo>
                  <a:close/>
                  <a:moveTo>
                    <a:pt x="2757" y="1"/>
                  </a:moveTo>
                  <a:lnTo>
                    <a:pt x="2757" y="5435"/>
                  </a:lnTo>
                  <a:cubicBezTo>
                    <a:pt x="1135" y="5924"/>
                    <a:pt x="0" y="7420"/>
                    <a:pt x="0" y="9121"/>
                  </a:cubicBezTo>
                  <a:cubicBezTo>
                    <a:pt x="0" y="9924"/>
                    <a:pt x="237" y="10696"/>
                    <a:pt x="709" y="11342"/>
                  </a:cubicBezTo>
                  <a:lnTo>
                    <a:pt x="741" y="11389"/>
                  </a:lnTo>
                  <a:lnTo>
                    <a:pt x="6931" y="11389"/>
                  </a:lnTo>
                  <a:lnTo>
                    <a:pt x="6963" y="11342"/>
                  </a:lnTo>
                  <a:cubicBezTo>
                    <a:pt x="7419" y="10696"/>
                    <a:pt x="7671" y="9924"/>
                    <a:pt x="7671" y="9121"/>
                  </a:cubicBezTo>
                  <a:cubicBezTo>
                    <a:pt x="7671" y="7420"/>
                    <a:pt x="6537" y="5924"/>
                    <a:pt x="4899" y="5435"/>
                  </a:cubicBezTo>
                  <a:lnTo>
                    <a:pt x="4899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6" name="Google Shape;756;p26"/>
            <p:cNvSpPr/>
            <p:nvPr/>
          </p:nvSpPr>
          <p:spPr>
            <a:xfrm>
              <a:off x="7577365" y="3587294"/>
              <a:ext cx="147876" cy="116836"/>
            </a:xfrm>
            <a:custGeom>
              <a:rect b="b" l="l" r="r" t="t"/>
              <a:pathLst>
                <a:path extrusionOk="0" h="4033" w="5104">
                  <a:moveTo>
                    <a:pt x="2552" y="1"/>
                  </a:moveTo>
                  <a:cubicBezTo>
                    <a:pt x="1150" y="1"/>
                    <a:pt x="0" y="1150"/>
                    <a:pt x="0" y="2552"/>
                  </a:cubicBezTo>
                  <a:cubicBezTo>
                    <a:pt x="0" y="3104"/>
                    <a:pt x="174" y="3608"/>
                    <a:pt x="473" y="4033"/>
                  </a:cubicBezTo>
                  <a:lnTo>
                    <a:pt x="4631" y="4033"/>
                  </a:lnTo>
                  <a:cubicBezTo>
                    <a:pt x="4931" y="3608"/>
                    <a:pt x="5104" y="3104"/>
                    <a:pt x="5104" y="2552"/>
                  </a:cubicBezTo>
                  <a:cubicBezTo>
                    <a:pt x="5104" y="1150"/>
                    <a:pt x="3970" y="1"/>
                    <a:pt x="2552" y="1"/>
                  </a:cubicBezTo>
                  <a:close/>
                </a:path>
              </a:pathLst>
            </a:custGeom>
            <a:solidFill>
              <a:srgbClr val="BFBD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7" name="Google Shape;757;p26"/>
            <p:cNvSpPr/>
            <p:nvPr/>
          </p:nvSpPr>
          <p:spPr>
            <a:xfrm>
              <a:off x="7611118" y="3613772"/>
              <a:ext cx="36563" cy="28304"/>
            </a:xfrm>
            <a:custGeom>
              <a:rect b="b" l="l" r="r" t="t"/>
              <a:pathLst>
                <a:path extrusionOk="0" h="977" w="1262">
                  <a:moveTo>
                    <a:pt x="631" y="0"/>
                  </a:moveTo>
                  <a:cubicBezTo>
                    <a:pt x="1" y="0"/>
                    <a:pt x="1" y="977"/>
                    <a:pt x="631" y="977"/>
                  </a:cubicBezTo>
                  <a:cubicBezTo>
                    <a:pt x="1261" y="977"/>
                    <a:pt x="1261" y="0"/>
                    <a:pt x="631" y="0"/>
                  </a:cubicBezTo>
                  <a:close/>
                </a:path>
              </a:pathLst>
            </a:custGeom>
            <a:solidFill>
              <a:srgbClr val="523FA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8" name="Google Shape;758;p26"/>
            <p:cNvSpPr/>
            <p:nvPr/>
          </p:nvSpPr>
          <p:spPr>
            <a:xfrm>
              <a:off x="7643538" y="3646624"/>
              <a:ext cx="51136" cy="39718"/>
            </a:xfrm>
            <a:custGeom>
              <a:rect b="b" l="l" r="r" t="t"/>
              <a:pathLst>
                <a:path extrusionOk="0" h="1371" w="1765">
                  <a:moveTo>
                    <a:pt x="882" y="0"/>
                  </a:moveTo>
                  <a:cubicBezTo>
                    <a:pt x="0" y="0"/>
                    <a:pt x="0" y="1371"/>
                    <a:pt x="882" y="1371"/>
                  </a:cubicBezTo>
                  <a:cubicBezTo>
                    <a:pt x="1764" y="1371"/>
                    <a:pt x="1764" y="0"/>
                    <a:pt x="882" y="0"/>
                  </a:cubicBezTo>
                  <a:close/>
                </a:path>
              </a:pathLst>
            </a:custGeom>
            <a:solidFill>
              <a:srgbClr val="523FA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9" name="Google Shape;759;p26"/>
            <p:cNvSpPr/>
            <p:nvPr/>
          </p:nvSpPr>
          <p:spPr>
            <a:xfrm>
              <a:off x="6256654" y="3470921"/>
              <a:ext cx="34245" cy="255110"/>
            </a:xfrm>
            <a:custGeom>
              <a:rect b="b" l="l" r="r" t="t"/>
              <a:pathLst>
                <a:path extrusionOk="0" h="8806" w="1182">
                  <a:moveTo>
                    <a:pt x="0" y="1"/>
                  </a:moveTo>
                  <a:lnTo>
                    <a:pt x="0" y="8806"/>
                  </a:lnTo>
                  <a:lnTo>
                    <a:pt x="1182" y="8806"/>
                  </a:lnTo>
                  <a:lnTo>
                    <a:pt x="1182" y="1"/>
                  </a:lnTo>
                  <a:close/>
                </a:path>
              </a:pathLst>
            </a:custGeom>
            <a:solidFill>
              <a:srgbClr val="523FA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0" name="Google Shape;760;p26"/>
            <p:cNvSpPr/>
            <p:nvPr/>
          </p:nvSpPr>
          <p:spPr>
            <a:xfrm>
              <a:off x="6253901" y="3467735"/>
              <a:ext cx="40185" cy="261512"/>
            </a:xfrm>
            <a:custGeom>
              <a:rect b="b" l="l" r="r" t="t"/>
              <a:pathLst>
                <a:path extrusionOk="0" h="9027" w="1387">
                  <a:moveTo>
                    <a:pt x="1182" y="205"/>
                  </a:moveTo>
                  <a:lnTo>
                    <a:pt x="1182" y="8822"/>
                  </a:lnTo>
                  <a:lnTo>
                    <a:pt x="205" y="8822"/>
                  </a:lnTo>
                  <a:lnTo>
                    <a:pt x="205" y="205"/>
                  </a:lnTo>
                  <a:close/>
                  <a:moveTo>
                    <a:pt x="1" y="1"/>
                  </a:moveTo>
                  <a:lnTo>
                    <a:pt x="1" y="9026"/>
                  </a:lnTo>
                  <a:lnTo>
                    <a:pt x="1387" y="9026"/>
                  </a:lnTo>
                  <a:lnTo>
                    <a:pt x="1387" y="1"/>
                  </a:lnTo>
                  <a:close/>
                </a:path>
              </a:pathLst>
            </a:custGeom>
            <a:solidFill>
              <a:srgbClr val="402664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1" name="Google Shape;761;p26"/>
            <p:cNvSpPr/>
            <p:nvPr/>
          </p:nvSpPr>
          <p:spPr>
            <a:xfrm>
              <a:off x="6686084" y="3470921"/>
              <a:ext cx="34245" cy="255110"/>
            </a:xfrm>
            <a:custGeom>
              <a:rect b="b" l="l" r="r" t="t"/>
              <a:pathLst>
                <a:path extrusionOk="0" h="8806" w="1182">
                  <a:moveTo>
                    <a:pt x="0" y="1"/>
                  </a:moveTo>
                  <a:lnTo>
                    <a:pt x="0" y="8806"/>
                  </a:lnTo>
                  <a:lnTo>
                    <a:pt x="1182" y="8806"/>
                  </a:lnTo>
                  <a:lnTo>
                    <a:pt x="1182" y="1"/>
                  </a:lnTo>
                  <a:close/>
                </a:path>
              </a:pathLst>
            </a:custGeom>
            <a:solidFill>
              <a:srgbClr val="523FA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2" name="Google Shape;762;p26"/>
            <p:cNvSpPr/>
            <p:nvPr/>
          </p:nvSpPr>
          <p:spPr>
            <a:xfrm>
              <a:off x="6683332" y="3467735"/>
              <a:ext cx="40214" cy="261512"/>
            </a:xfrm>
            <a:custGeom>
              <a:rect b="b" l="l" r="r" t="t"/>
              <a:pathLst>
                <a:path extrusionOk="0" h="9027" w="1388">
                  <a:moveTo>
                    <a:pt x="1182" y="205"/>
                  </a:moveTo>
                  <a:lnTo>
                    <a:pt x="1182" y="8822"/>
                  </a:lnTo>
                  <a:lnTo>
                    <a:pt x="206" y="8822"/>
                  </a:lnTo>
                  <a:lnTo>
                    <a:pt x="206" y="205"/>
                  </a:lnTo>
                  <a:close/>
                  <a:moveTo>
                    <a:pt x="1" y="1"/>
                  </a:moveTo>
                  <a:lnTo>
                    <a:pt x="1" y="9026"/>
                  </a:lnTo>
                  <a:lnTo>
                    <a:pt x="1387" y="9026"/>
                  </a:lnTo>
                  <a:lnTo>
                    <a:pt x="1387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3" name="Google Shape;763;p26"/>
            <p:cNvSpPr/>
            <p:nvPr/>
          </p:nvSpPr>
          <p:spPr>
            <a:xfrm>
              <a:off x="6321900" y="3396555"/>
              <a:ext cx="72605" cy="270638"/>
            </a:xfrm>
            <a:custGeom>
              <a:rect b="b" l="l" r="r" t="t"/>
              <a:pathLst>
                <a:path extrusionOk="0" h="9342" w="2506">
                  <a:moveTo>
                    <a:pt x="1" y="0"/>
                  </a:moveTo>
                  <a:lnTo>
                    <a:pt x="1" y="8097"/>
                  </a:lnTo>
                  <a:cubicBezTo>
                    <a:pt x="1" y="8790"/>
                    <a:pt x="568" y="9341"/>
                    <a:pt x="1245" y="9341"/>
                  </a:cubicBezTo>
                  <a:cubicBezTo>
                    <a:pt x="1938" y="9341"/>
                    <a:pt x="2505" y="8790"/>
                    <a:pt x="2505" y="8097"/>
                  </a:cubicBezTo>
                  <a:lnTo>
                    <a:pt x="2505" y="0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4" name="Google Shape;764;p26"/>
            <p:cNvSpPr/>
            <p:nvPr/>
          </p:nvSpPr>
          <p:spPr>
            <a:xfrm>
              <a:off x="6319177" y="3393803"/>
              <a:ext cx="78052" cy="276577"/>
            </a:xfrm>
            <a:custGeom>
              <a:rect b="b" l="l" r="r" t="t"/>
              <a:pathLst>
                <a:path extrusionOk="0" h="9547" w="2694">
                  <a:moveTo>
                    <a:pt x="2489" y="206"/>
                  </a:moveTo>
                  <a:lnTo>
                    <a:pt x="2489" y="8192"/>
                  </a:lnTo>
                  <a:cubicBezTo>
                    <a:pt x="2489" y="8822"/>
                    <a:pt x="1969" y="9342"/>
                    <a:pt x="1339" y="9342"/>
                  </a:cubicBezTo>
                  <a:cubicBezTo>
                    <a:pt x="709" y="9342"/>
                    <a:pt x="189" y="8822"/>
                    <a:pt x="189" y="8192"/>
                  </a:cubicBezTo>
                  <a:lnTo>
                    <a:pt x="189" y="206"/>
                  </a:lnTo>
                  <a:close/>
                  <a:moveTo>
                    <a:pt x="0" y="1"/>
                  </a:moveTo>
                  <a:lnTo>
                    <a:pt x="0" y="8192"/>
                  </a:lnTo>
                  <a:cubicBezTo>
                    <a:pt x="0" y="8932"/>
                    <a:pt x="599" y="9546"/>
                    <a:pt x="1339" y="9546"/>
                  </a:cubicBezTo>
                  <a:cubicBezTo>
                    <a:pt x="2079" y="9546"/>
                    <a:pt x="2694" y="8932"/>
                    <a:pt x="2694" y="8192"/>
                  </a:cubicBezTo>
                  <a:lnTo>
                    <a:pt x="2694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5" name="Google Shape;765;p26"/>
            <p:cNvSpPr/>
            <p:nvPr/>
          </p:nvSpPr>
          <p:spPr>
            <a:xfrm>
              <a:off x="6337429" y="3428509"/>
              <a:ext cx="41547" cy="222692"/>
            </a:xfrm>
            <a:custGeom>
              <a:rect b="b" l="l" r="r" t="t"/>
              <a:pathLst>
                <a:path extrusionOk="0" h="7687" w="1434">
                  <a:moveTo>
                    <a:pt x="0" y="0"/>
                  </a:moveTo>
                  <a:lnTo>
                    <a:pt x="0" y="6978"/>
                  </a:lnTo>
                  <a:cubicBezTo>
                    <a:pt x="0" y="7372"/>
                    <a:pt x="315" y="7687"/>
                    <a:pt x="709" y="7687"/>
                  </a:cubicBezTo>
                  <a:cubicBezTo>
                    <a:pt x="1103" y="7687"/>
                    <a:pt x="1434" y="7372"/>
                    <a:pt x="1434" y="6978"/>
                  </a:cubicBezTo>
                  <a:lnTo>
                    <a:pt x="1434" y="0"/>
                  </a:lnTo>
                  <a:close/>
                </a:path>
              </a:pathLst>
            </a:custGeom>
            <a:solidFill>
              <a:srgbClr val="BFBD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6" name="Google Shape;766;p26"/>
            <p:cNvSpPr/>
            <p:nvPr/>
          </p:nvSpPr>
          <p:spPr>
            <a:xfrm>
              <a:off x="6308225" y="3393803"/>
              <a:ext cx="99955" cy="5968"/>
            </a:xfrm>
            <a:custGeom>
              <a:rect b="b" l="l" r="r" t="t"/>
              <a:pathLst>
                <a:path extrusionOk="0" h="206" w="3450">
                  <a:moveTo>
                    <a:pt x="0" y="1"/>
                  </a:moveTo>
                  <a:lnTo>
                    <a:pt x="0" y="206"/>
                  </a:lnTo>
                  <a:lnTo>
                    <a:pt x="3450" y="206"/>
                  </a:lnTo>
                  <a:lnTo>
                    <a:pt x="3450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7" name="Google Shape;767;p26"/>
            <p:cNvSpPr/>
            <p:nvPr/>
          </p:nvSpPr>
          <p:spPr>
            <a:xfrm>
              <a:off x="6451059" y="3396555"/>
              <a:ext cx="72576" cy="270638"/>
            </a:xfrm>
            <a:custGeom>
              <a:rect b="b" l="l" r="r" t="t"/>
              <a:pathLst>
                <a:path extrusionOk="0" h="9342" w="2505">
                  <a:moveTo>
                    <a:pt x="0" y="0"/>
                  </a:moveTo>
                  <a:lnTo>
                    <a:pt x="0" y="8097"/>
                  </a:lnTo>
                  <a:cubicBezTo>
                    <a:pt x="0" y="8790"/>
                    <a:pt x="567" y="9341"/>
                    <a:pt x="1245" y="9341"/>
                  </a:cubicBezTo>
                  <a:cubicBezTo>
                    <a:pt x="1938" y="9341"/>
                    <a:pt x="2505" y="8790"/>
                    <a:pt x="2489" y="8097"/>
                  </a:cubicBezTo>
                  <a:lnTo>
                    <a:pt x="2489" y="0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8" name="Google Shape;768;p26"/>
            <p:cNvSpPr/>
            <p:nvPr/>
          </p:nvSpPr>
          <p:spPr>
            <a:xfrm>
              <a:off x="6448307" y="3393803"/>
              <a:ext cx="78081" cy="276577"/>
            </a:xfrm>
            <a:custGeom>
              <a:rect b="b" l="l" r="r" t="t"/>
              <a:pathLst>
                <a:path extrusionOk="0" h="9547" w="2695">
                  <a:moveTo>
                    <a:pt x="2490" y="206"/>
                  </a:moveTo>
                  <a:lnTo>
                    <a:pt x="2490" y="8192"/>
                  </a:lnTo>
                  <a:cubicBezTo>
                    <a:pt x="2490" y="8822"/>
                    <a:pt x="1970" y="9342"/>
                    <a:pt x="1340" y="9342"/>
                  </a:cubicBezTo>
                  <a:cubicBezTo>
                    <a:pt x="710" y="9342"/>
                    <a:pt x="190" y="8822"/>
                    <a:pt x="190" y="8192"/>
                  </a:cubicBezTo>
                  <a:lnTo>
                    <a:pt x="190" y="206"/>
                  </a:lnTo>
                  <a:close/>
                  <a:moveTo>
                    <a:pt x="1" y="1"/>
                  </a:moveTo>
                  <a:lnTo>
                    <a:pt x="1" y="8192"/>
                  </a:lnTo>
                  <a:cubicBezTo>
                    <a:pt x="1" y="8932"/>
                    <a:pt x="599" y="9546"/>
                    <a:pt x="1340" y="9546"/>
                  </a:cubicBezTo>
                  <a:cubicBezTo>
                    <a:pt x="2080" y="9546"/>
                    <a:pt x="2694" y="8932"/>
                    <a:pt x="2694" y="8192"/>
                  </a:cubicBezTo>
                  <a:lnTo>
                    <a:pt x="2694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9" name="Google Shape;769;p26"/>
            <p:cNvSpPr/>
            <p:nvPr/>
          </p:nvSpPr>
          <p:spPr>
            <a:xfrm>
              <a:off x="6466560" y="3578632"/>
              <a:ext cx="41576" cy="72570"/>
            </a:xfrm>
            <a:custGeom>
              <a:rect b="b" l="l" r="r" t="t"/>
              <a:pathLst>
                <a:path extrusionOk="0" h="2505" w="1435">
                  <a:moveTo>
                    <a:pt x="1" y="0"/>
                  </a:moveTo>
                  <a:lnTo>
                    <a:pt x="1" y="1796"/>
                  </a:lnTo>
                  <a:cubicBezTo>
                    <a:pt x="1" y="2190"/>
                    <a:pt x="316" y="2505"/>
                    <a:pt x="710" y="2505"/>
                  </a:cubicBezTo>
                  <a:cubicBezTo>
                    <a:pt x="1104" y="2505"/>
                    <a:pt x="1434" y="2190"/>
                    <a:pt x="1434" y="1796"/>
                  </a:cubicBezTo>
                  <a:lnTo>
                    <a:pt x="1434" y="0"/>
                  </a:lnTo>
                  <a:close/>
                </a:path>
              </a:pathLst>
            </a:custGeom>
            <a:solidFill>
              <a:srgbClr val="BFBD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0" name="Google Shape;770;p26"/>
            <p:cNvSpPr/>
            <p:nvPr/>
          </p:nvSpPr>
          <p:spPr>
            <a:xfrm>
              <a:off x="6437355" y="3393803"/>
              <a:ext cx="99521" cy="5968"/>
            </a:xfrm>
            <a:custGeom>
              <a:rect b="b" l="l" r="r" t="t"/>
              <a:pathLst>
                <a:path extrusionOk="0" h="206" w="3435">
                  <a:moveTo>
                    <a:pt x="1" y="1"/>
                  </a:moveTo>
                  <a:lnTo>
                    <a:pt x="1" y="206"/>
                  </a:lnTo>
                  <a:lnTo>
                    <a:pt x="3435" y="206"/>
                  </a:lnTo>
                  <a:lnTo>
                    <a:pt x="3435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1" name="Google Shape;771;p26"/>
            <p:cNvSpPr/>
            <p:nvPr/>
          </p:nvSpPr>
          <p:spPr>
            <a:xfrm>
              <a:off x="6580219" y="3396555"/>
              <a:ext cx="72113" cy="270638"/>
            </a:xfrm>
            <a:custGeom>
              <a:rect b="b" l="l" r="r" t="t"/>
              <a:pathLst>
                <a:path extrusionOk="0" h="9342" w="2489">
                  <a:moveTo>
                    <a:pt x="0" y="0"/>
                  </a:moveTo>
                  <a:lnTo>
                    <a:pt x="0" y="8097"/>
                  </a:lnTo>
                  <a:cubicBezTo>
                    <a:pt x="0" y="8790"/>
                    <a:pt x="567" y="9341"/>
                    <a:pt x="1244" y="9341"/>
                  </a:cubicBezTo>
                  <a:cubicBezTo>
                    <a:pt x="1937" y="9341"/>
                    <a:pt x="2489" y="8790"/>
                    <a:pt x="2489" y="8097"/>
                  </a:cubicBezTo>
                  <a:lnTo>
                    <a:pt x="2489" y="0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2" name="Google Shape;772;p26"/>
            <p:cNvSpPr/>
            <p:nvPr/>
          </p:nvSpPr>
          <p:spPr>
            <a:xfrm>
              <a:off x="6577466" y="3393803"/>
              <a:ext cx="78081" cy="276577"/>
            </a:xfrm>
            <a:custGeom>
              <a:rect b="b" l="l" r="r" t="t"/>
              <a:pathLst>
                <a:path extrusionOk="0" h="9547" w="2695">
                  <a:moveTo>
                    <a:pt x="2489" y="206"/>
                  </a:moveTo>
                  <a:lnTo>
                    <a:pt x="2489" y="8192"/>
                  </a:lnTo>
                  <a:cubicBezTo>
                    <a:pt x="2489" y="8822"/>
                    <a:pt x="1985" y="9342"/>
                    <a:pt x="1339" y="9342"/>
                  </a:cubicBezTo>
                  <a:cubicBezTo>
                    <a:pt x="709" y="9342"/>
                    <a:pt x="190" y="8822"/>
                    <a:pt x="190" y="8192"/>
                  </a:cubicBezTo>
                  <a:lnTo>
                    <a:pt x="190" y="206"/>
                  </a:lnTo>
                  <a:close/>
                  <a:moveTo>
                    <a:pt x="1" y="1"/>
                  </a:moveTo>
                  <a:lnTo>
                    <a:pt x="1" y="8192"/>
                  </a:lnTo>
                  <a:cubicBezTo>
                    <a:pt x="1" y="8932"/>
                    <a:pt x="599" y="9546"/>
                    <a:pt x="1339" y="9546"/>
                  </a:cubicBezTo>
                  <a:cubicBezTo>
                    <a:pt x="2080" y="9546"/>
                    <a:pt x="2694" y="8932"/>
                    <a:pt x="2694" y="8192"/>
                  </a:cubicBezTo>
                  <a:lnTo>
                    <a:pt x="2694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3" name="Google Shape;773;p26"/>
            <p:cNvSpPr/>
            <p:nvPr/>
          </p:nvSpPr>
          <p:spPr>
            <a:xfrm>
              <a:off x="6595719" y="3525240"/>
              <a:ext cx="41547" cy="125962"/>
            </a:xfrm>
            <a:custGeom>
              <a:rect b="b" l="l" r="r" t="t"/>
              <a:pathLst>
                <a:path extrusionOk="0" h="4348" w="1434">
                  <a:moveTo>
                    <a:pt x="1" y="0"/>
                  </a:moveTo>
                  <a:lnTo>
                    <a:pt x="1" y="3639"/>
                  </a:lnTo>
                  <a:cubicBezTo>
                    <a:pt x="1" y="4033"/>
                    <a:pt x="316" y="4348"/>
                    <a:pt x="709" y="4348"/>
                  </a:cubicBezTo>
                  <a:cubicBezTo>
                    <a:pt x="1103" y="4348"/>
                    <a:pt x="1418" y="4033"/>
                    <a:pt x="1434" y="3639"/>
                  </a:cubicBezTo>
                  <a:lnTo>
                    <a:pt x="1434" y="0"/>
                  </a:lnTo>
                  <a:close/>
                </a:path>
              </a:pathLst>
            </a:custGeom>
            <a:solidFill>
              <a:srgbClr val="BFBD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4" name="Google Shape;774;p26"/>
            <p:cNvSpPr/>
            <p:nvPr/>
          </p:nvSpPr>
          <p:spPr>
            <a:xfrm>
              <a:off x="6566515" y="3393803"/>
              <a:ext cx="99521" cy="5968"/>
            </a:xfrm>
            <a:custGeom>
              <a:rect b="b" l="l" r="r" t="t"/>
              <a:pathLst>
                <a:path extrusionOk="0" h="206" w="3435">
                  <a:moveTo>
                    <a:pt x="0" y="1"/>
                  </a:moveTo>
                  <a:lnTo>
                    <a:pt x="0" y="206"/>
                  </a:lnTo>
                  <a:lnTo>
                    <a:pt x="3434" y="206"/>
                  </a:lnTo>
                  <a:lnTo>
                    <a:pt x="3434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5" name="Google Shape;775;p26"/>
            <p:cNvSpPr/>
            <p:nvPr/>
          </p:nvSpPr>
          <p:spPr>
            <a:xfrm>
              <a:off x="6233360" y="3470921"/>
              <a:ext cx="504324" cy="33344"/>
            </a:xfrm>
            <a:custGeom>
              <a:rect b="b" l="l" r="r" t="t"/>
              <a:pathLst>
                <a:path extrusionOk="0" h="1151" w="17407">
                  <a:moveTo>
                    <a:pt x="1" y="1"/>
                  </a:moveTo>
                  <a:lnTo>
                    <a:pt x="1" y="1151"/>
                  </a:lnTo>
                  <a:lnTo>
                    <a:pt x="17406" y="1151"/>
                  </a:lnTo>
                  <a:lnTo>
                    <a:pt x="17406" y="1"/>
                  </a:lnTo>
                  <a:close/>
                </a:path>
              </a:pathLst>
            </a:custGeom>
            <a:solidFill>
              <a:srgbClr val="523FA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6" name="Google Shape;776;p26"/>
            <p:cNvSpPr/>
            <p:nvPr/>
          </p:nvSpPr>
          <p:spPr>
            <a:xfrm>
              <a:off x="6230637" y="3467735"/>
              <a:ext cx="510235" cy="39747"/>
            </a:xfrm>
            <a:custGeom>
              <a:rect b="b" l="l" r="r" t="t"/>
              <a:pathLst>
                <a:path extrusionOk="0" h="1372" w="17611">
                  <a:moveTo>
                    <a:pt x="17406" y="205"/>
                  </a:moveTo>
                  <a:lnTo>
                    <a:pt x="17406" y="1166"/>
                  </a:lnTo>
                  <a:lnTo>
                    <a:pt x="189" y="1166"/>
                  </a:lnTo>
                  <a:lnTo>
                    <a:pt x="189" y="205"/>
                  </a:lnTo>
                  <a:close/>
                  <a:moveTo>
                    <a:pt x="0" y="1"/>
                  </a:moveTo>
                  <a:lnTo>
                    <a:pt x="0" y="1371"/>
                  </a:lnTo>
                  <a:lnTo>
                    <a:pt x="17611" y="1371"/>
                  </a:lnTo>
                  <a:lnTo>
                    <a:pt x="17611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7" name="Google Shape;777;p26"/>
            <p:cNvSpPr/>
            <p:nvPr/>
          </p:nvSpPr>
          <p:spPr>
            <a:xfrm>
              <a:off x="6233360" y="3655750"/>
              <a:ext cx="504324" cy="70745"/>
            </a:xfrm>
            <a:custGeom>
              <a:rect b="b" l="l" r="r" t="t"/>
              <a:pathLst>
                <a:path extrusionOk="0" h="2442" w="17407">
                  <a:moveTo>
                    <a:pt x="1" y="0"/>
                  </a:moveTo>
                  <a:lnTo>
                    <a:pt x="1" y="2442"/>
                  </a:lnTo>
                  <a:lnTo>
                    <a:pt x="17406" y="2442"/>
                  </a:lnTo>
                  <a:lnTo>
                    <a:pt x="17406" y="0"/>
                  </a:lnTo>
                  <a:close/>
                </a:path>
              </a:pathLst>
            </a:custGeom>
            <a:solidFill>
              <a:srgbClr val="523FA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8" name="Google Shape;778;p26"/>
            <p:cNvSpPr/>
            <p:nvPr/>
          </p:nvSpPr>
          <p:spPr>
            <a:xfrm>
              <a:off x="6230637" y="3652998"/>
              <a:ext cx="510235" cy="76249"/>
            </a:xfrm>
            <a:custGeom>
              <a:rect b="b" l="l" r="r" t="t"/>
              <a:pathLst>
                <a:path extrusionOk="0" h="2632" w="17611">
                  <a:moveTo>
                    <a:pt x="17406" y="206"/>
                  </a:moveTo>
                  <a:lnTo>
                    <a:pt x="17406" y="2427"/>
                  </a:lnTo>
                  <a:lnTo>
                    <a:pt x="189" y="2427"/>
                  </a:lnTo>
                  <a:lnTo>
                    <a:pt x="189" y="206"/>
                  </a:lnTo>
                  <a:close/>
                  <a:moveTo>
                    <a:pt x="0" y="1"/>
                  </a:moveTo>
                  <a:lnTo>
                    <a:pt x="0" y="2631"/>
                  </a:lnTo>
                  <a:lnTo>
                    <a:pt x="17611" y="2631"/>
                  </a:lnTo>
                  <a:lnTo>
                    <a:pt x="17611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9" name="Google Shape;779;p26"/>
            <p:cNvSpPr/>
            <p:nvPr/>
          </p:nvSpPr>
          <p:spPr>
            <a:xfrm>
              <a:off x="4804958" y="3674001"/>
              <a:ext cx="446814" cy="52494"/>
            </a:xfrm>
            <a:custGeom>
              <a:rect b="b" l="l" r="r" t="t"/>
              <a:pathLst>
                <a:path extrusionOk="0" h="1812" w="15422">
                  <a:moveTo>
                    <a:pt x="0" y="0"/>
                  </a:moveTo>
                  <a:lnTo>
                    <a:pt x="0" y="1812"/>
                  </a:lnTo>
                  <a:lnTo>
                    <a:pt x="15421" y="1812"/>
                  </a:lnTo>
                  <a:lnTo>
                    <a:pt x="15421" y="0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0" name="Google Shape;780;p26"/>
            <p:cNvSpPr/>
            <p:nvPr/>
          </p:nvSpPr>
          <p:spPr>
            <a:xfrm>
              <a:off x="5120294" y="2835291"/>
              <a:ext cx="89931" cy="378754"/>
            </a:xfrm>
            <a:custGeom>
              <a:rect b="b" l="l" r="r" t="t"/>
              <a:pathLst>
                <a:path extrusionOk="0" h="13074" w="3104">
                  <a:moveTo>
                    <a:pt x="1" y="0"/>
                  </a:moveTo>
                  <a:lnTo>
                    <a:pt x="1" y="11514"/>
                  </a:lnTo>
                  <a:cubicBezTo>
                    <a:pt x="1" y="12381"/>
                    <a:pt x="694" y="13074"/>
                    <a:pt x="1544" y="13074"/>
                  </a:cubicBezTo>
                  <a:cubicBezTo>
                    <a:pt x="2411" y="13074"/>
                    <a:pt x="3104" y="12381"/>
                    <a:pt x="3104" y="11514"/>
                  </a:cubicBezTo>
                  <a:lnTo>
                    <a:pt x="3104" y="0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1" name="Google Shape;781;p26"/>
            <p:cNvSpPr/>
            <p:nvPr/>
          </p:nvSpPr>
          <p:spPr>
            <a:xfrm>
              <a:off x="5117107" y="2832538"/>
              <a:ext cx="96305" cy="384258"/>
            </a:xfrm>
            <a:custGeom>
              <a:rect b="b" l="l" r="r" t="t"/>
              <a:pathLst>
                <a:path extrusionOk="0" h="13264" w="3324">
                  <a:moveTo>
                    <a:pt x="3119" y="190"/>
                  </a:moveTo>
                  <a:lnTo>
                    <a:pt x="3119" y="11609"/>
                  </a:lnTo>
                  <a:cubicBezTo>
                    <a:pt x="3119" y="12413"/>
                    <a:pt x="2473" y="13074"/>
                    <a:pt x="1654" y="13074"/>
                  </a:cubicBezTo>
                  <a:cubicBezTo>
                    <a:pt x="851" y="13074"/>
                    <a:pt x="205" y="12413"/>
                    <a:pt x="205" y="11609"/>
                  </a:cubicBezTo>
                  <a:lnTo>
                    <a:pt x="205" y="190"/>
                  </a:lnTo>
                  <a:close/>
                  <a:moveTo>
                    <a:pt x="0" y="1"/>
                  </a:moveTo>
                  <a:lnTo>
                    <a:pt x="0" y="11609"/>
                  </a:lnTo>
                  <a:cubicBezTo>
                    <a:pt x="0" y="12523"/>
                    <a:pt x="741" y="13263"/>
                    <a:pt x="1654" y="13263"/>
                  </a:cubicBezTo>
                  <a:cubicBezTo>
                    <a:pt x="2568" y="13263"/>
                    <a:pt x="3324" y="12523"/>
                    <a:pt x="3324" y="11609"/>
                  </a:cubicBezTo>
                  <a:lnTo>
                    <a:pt x="3324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2" name="Google Shape;782;p26"/>
            <p:cNvSpPr/>
            <p:nvPr/>
          </p:nvSpPr>
          <p:spPr>
            <a:xfrm>
              <a:off x="5135824" y="3030577"/>
              <a:ext cx="58901" cy="162956"/>
            </a:xfrm>
            <a:custGeom>
              <a:rect b="b" l="l" r="r" t="t"/>
              <a:pathLst>
                <a:path extrusionOk="0" h="5625" w="2033">
                  <a:moveTo>
                    <a:pt x="0" y="1"/>
                  </a:moveTo>
                  <a:lnTo>
                    <a:pt x="0" y="4600"/>
                  </a:lnTo>
                  <a:cubicBezTo>
                    <a:pt x="0" y="5167"/>
                    <a:pt x="457" y="5624"/>
                    <a:pt x="1008" y="5624"/>
                  </a:cubicBezTo>
                  <a:cubicBezTo>
                    <a:pt x="1575" y="5624"/>
                    <a:pt x="2032" y="5167"/>
                    <a:pt x="2032" y="4600"/>
                  </a:cubicBezTo>
                  <a:lnTo>
                    <a:pt x="2032" y="1"/>
                  </a:lnTo>
                  <a:close/>
                </a:path>
              </a:pathLst>
            </a:custGeom>
            <a:solidFill>
              <a:srgbClr val="BFBD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3" name="Google Shape;783;p26"/>
            <p:cNvSpPr/>
            <p:nvPr/>
          </p:nvSpPr>
          <p:spPr>
            <a:xfrm>
              <a:off x="4804958" y="2914668"/>
              <a:ext cx="446814" cy="5504"/>
            </a:xfrm>
            <a:custGeom>
              <a:rect b="b" l="l" r="r" t="t"/>
              <a:pathLst>
                <a:path extrusionOk="0" h="190" w="15422">
                  <a:moveTo>
                    <a:pt x="0" y="1"/>
                  </a:moveTo>
                  <a:lnTo>
                    <a:pt x="0" y="190"/>
                  </a:lnTo>
                  <a:lnTo>
                    <a:pt x="15421" y="190"/>
                  </a:lnTo>
                  <a:lnTo>
                    <a:pt x="15421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4" name="Google Shape;784;p26"/>
            <p:cNvSpPr/>
            <p:nvPr/>
          </p:nvSpPr>
          <p:spPr>
            <a:xfrm>
              <a:off x="4921775" y="2699740"/>
              <a:ext cx="5505" cy="974290"/>
            </a:xfrm>
            <a:custGeom>
              <a:rect b="b" l="l" r="r" t="t"/>
              <a:pathLst>
                <a:path extrusionOk="0" h="33631" w="190">
                  <a:moveTo>
                    <a:pt x="1" y="1"/>
                  </a:moveTo>
                  <a:lnTo>
                    <a:pt x="1" y="33630"/>
                  </a:lnTo>
                  <a:lnTo>
                    <a:pt x="190" y="33630"/>
                  </a:lnTo>
                  <a:lnTo>
                    <a:pt x="190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5" name="Google Shape;785;p26"/>
            <p:cNvSpPr/>
            <p:nvPr/>
          </p:nvSpPr>
          <p:spPr>
            <a:xfrm>
              <a:off x="4850589" y="2852759"/>
              <a:ext cx="147876" cy="129351"/>
            </a:xfrm>
            <a:custGeom>
              <a:rect b="b" l="l" r="r" t="t"/>
              <a:pathLst>
                <a:path extrusionOk="0" h="4465" w="5104">
                  <a:moveTo>
                    <a:pt x="2554" y="0"/>
                  </a:moveTo>
                  <a:cubicBezTo>
                    <a:pt x="2179" y="0"/>
                    <a:pt x="1798" y="95"/>
                    <a:pt x="1450" y="295"/>
                  </a:cubicBezTo>
                  <a:cubicBezTo>
                    <a:pt x="378" y="893"/>
                    <a:pt x="0" y="2264"/>
                    <a:pt x="599" y="3335"/>
                  </a:cubicBezTo>
                  <a:cubicBezTo>
                    <a:pt x="1013" y="4057"/>
                    <a:pt x="1765" y="4465"/>
                    <a:pt x="2543" y="4465"/>
                  </a:cubicBezTo>
                  <a:cubicBezTo>
                    <a:pt x="2919" y="4465"/>
                    <a:pt x="3301" y="4370"/>
                    <a:pt x="3655" y="4170"/>
                  </a:cubicBezTo>
                  <a:cubicBezTo>
                    <a:pt x="4726" y="3571"/>
                    <a:pt x="5104" y="2201"/>
                    <a:pt x="4490" y="1130"/>
                  </a:cubicBezTo>
                  <a:cubicBezTo>
                    <a:pt x="4086" y="407"/>
                    <a:pt x="3331" y="0"/>
                    <a:pt x="2554" y="0"/>
                  </a:cubicBezTo>
                  <a:close/>
                </a:path>
              </a:pathLst>
            </a:custGeom>
            <a:solidFill>
              <a:srgbClr val="BFBD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6" name="Google Shape;786;p26"/>
            <p:cNvSpPr/>
            <p:nvPr/>
          </p:nvSpPr>
          <p:spPr>
            <a:xfrm>
              <a:off x="4878896" y="2871793"/>
              <a:ext cx="91292" cy="91284"/>
            </a:xfrm>
            <a:custGeom>
              <a:rect b="b" l="l" r="r" t="t"/>
              <a:pathLst>
                <a:path extrusionOk="0" h="3151" w="3151">
                  <a:moveTo>
                    <a:pt x="1575" y="205"/>
                  </a:moveTo>
                  <a:cubicBezTo>
                    <a:pt x="2331" y="205"/>
                    <a:pt x="2946" y="819"/>
                    <a:pt x="2946" y="1575"/>
                  </a:cubicBezTo>
                  <a:cubicBezTo>
                    <a:pt x="2946" y="2331"/>
                    <a:pt x="2331" y="2946"/>
                    <a:pt x="1575" y="2946"/>
                  </a:cubicBezTo>
                  <a:cubicBezTo>
                    <a:pt x="819" y="2946"/>
                    <a:pt x="205" y="2331"/>
                    <a:pt x="205" y="1575"/>
                  </a:cubicBezTo>
                  <a:cubicBezTo>
                    <a:pt x="205" y="819"/>
                    <a:pt x="819" y="205"/>
                    <a:pt x="1575" y="205"/>
                  </a:cubicBezTo>
                  <a:close/>
                  <a:moveTo>
                    <a:pt x="1575" y="0"/>
                  </a:moveTo>
                  <a:cubicBezTo>
                    <a:pt x="709" y="0"/>
                    <a:pt x="0" y="709"/>
                    <a:pt x="0" y="1575"/>
                  </a:cubicBezTo>
                  <a:cubicBezTo>
                    <a:pt x="0" y="2442"/>
                    <a:pt x="709" y="3151"/>
                    <a:pt x="1575" y="3151"/>
                  </a:cubicBezTo>
                  <a:cubicBezTo>
                    <a:pt x="2442" y="3151"/>
                    <a:pt x="3150" y="2442"/>
                    <a:pt x="3150" y="1575"/>
                  </a:cubicBezTo>
                  <a:cubicBezTo>
                    <a:pt x="3150" y="709"/>
                    <a:pt x="2442" y="0"/>
                    <a:pt x="1575" y="0"/>
                  </a:cubicBez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7" name="Google Shape;787;p26"/>
            <p:cNvSpPr/>
            <p:nvPr/>
          </p:nvSpPr>
          <p:spPr>
            <a:xfrm>
              <a:off x="5078313" y="2886394"/>
              <a:ext cx="173458" cy="62083"/>
            </a:xfrm>
            <a:custGeom>
              <a:rect b="b" l="l" r="r" t="t"/>
              <a:pathLst>
                <a:path extrusionOk="0" h="2143" w="5987">
                  <a:moveTo>
                    <a:pt x="0" y="0"/>
                  </a:moveTo>
                  <a:lnTo>
                    <a:pt x="0" y="2142"/>
                  </a:lnTo>
                  <a:lnTo>
                    <a:pt x="5986" y="2142"/>
                  </a:lnTo>
                  <a:lnTo>
                    <a:pt x="5986" y="0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8" name="Google Shape;788;p26"/>
            <p:cNvSpPr/>
            <p:nvPr/>
          </p:nvSpPr>
          <p:spPr>
            <a:xfrm>
              <a:off x="5093379" y="2832538"/>
              <a:ext cx="143327" cy="5504"/>
            </a:xfrm>
            <a:custGeom>
              <a:rect b="b" l="l" r="r" t="t"/>
              <a:pathLst>
                <a:path extrusionOk="0" h="190" w="4947">
                  <a:moveTo>
                    <a:pt x="0" y="1"/>
                  </a:moveTo>
                  <a:lnTo>
                    <a:pt x="0" y="190"/>
                  </a:lnTo>
                  <a:lnTo>
                    <a:pt x="4946" y="190"/>
                  </a:lnTo>
                  <a:lnTo>
                    <a:pt x="4946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789" name="Google Shape;789;p26"/>
          <p:cNvCxnSpPr>
            <a:stCxn id="790" idx="2"/>
            <a:endCxn id="791" idx="0"/>
          </p:cNvCxnSpPr>
          <p:nvPr/>
        </p:nvCxnSpPr>
        <p:spPr>
          <a:xfrm>
            <a:off x="11943829" y="3801813"/>
            <a:ext cx="0" cy="21162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90" name="Google Shape;790;p26"/>
          <p:cNvSpPr/>
          <p:nvPr/>
        </p:nvSpPr>
        <p:spPr>
          <a:xfrm>
            <a:off x="10609279" y="1829913"/>
            <a:ext cx="2669100" cy="1971900"/>
          </a:xfrm>
          <a:prstGeom prst="roundRect">
            <a:avLst>
              <a:gd fmla="val 16667" name="adj"/>
            </a:avLst>
          </a:prstGeom>
          <a:solidFill>
            <a:srgbClr val="FFD966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Traducción de secuencias NT con ORF Finder</a:t>
            </a:r>
            <a:endParaRPr sz="2400"/>
          </a:p>
        </p:txBody>
      </p:sp>
      <p:sp>
        <p:nvSpPr>
          <p:cNvPr id="791" name="Google Shape;791;p26"/>
          <p:cNvSpPr/>
          <p:nvPr/>
        </p:nvSpPr>
        <p:spPr>
          <a:xfrm>
            <a:off x="10364325" y="5917963"/>
            <a:ext cx="3159000" cy="1489500"/>
          </a:xfrm>
          <a:prstGeom prst="roundRect">
            <a:avLst>
              <a:gd fmla="val 16667" name="adj"/>
            </a:avLst>
          </a:prstGeom>
          <a:solidFill>
            <a:srgbClr val="FFD966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Alineamiento múltiple de secuencias de a.a</a:t>
            </a:r>
            <a:endParaRPr sz="2400"/>
          </a:p>
        </p:txBody>
      </p:sp>
      <p:grpSp>
        <p:nvGrpSpPr>
          <p:cNvPr id="792" name="Google Shape;792;p26"/>
          <p:cNvGrpSpPr/>
          <p:nvPr/>
        </p:nvGrpSpPr>
        <p:grpSpPr>
          <a:xfrm rot="508492">
            <a:off x="1061539" y="480655"/>
            <a:ext cx="2581630" cy="2221503"/>
            <a:chOff x="5226856" y="1398580"/>
            <a:chExt cx="1768801" cy="1850412"/>
          </a:xfrm>
        </p:grpSpPr>
        <p:grpSp>
          <p:nvGrpSpPr>
            <p:cNvPr id="793" name="Google Shape;793;p26"/>
            <p:cNvGrpSpPr/>
            <p:nvPr/>
          </p:nvGrpSpPr>
          <p:grpSpPr>
            <a:xfrm flipH="1" rot="-9685513">
              <a:off x="5429234" y="1576928"/>
              <a:ext cx="1364044" cy="1493716"/>
              <a:chOff x="3379863" y="1637926"/>
              <a:chExt cx="2392652" cy="2620109"/>
            </a:xfrm>
          </p:grpSpPr>
          <p:sp>
            <p:nvSpPr>
              <p:cNvPr id="794" name="Google Shape;794;p26"/>
              <p:cNvSpPr/>
              <p:nvPr/>
            </p:nvSpPr>
            <p:spPr>
              <a:xfrm>
                <a:off x="4300550" y="1964525"/>
                <a:ext cx="551400" cy="38100"/>
              </a:xfrm>
              <a:prstGeom prst="roundRect">
                <a:avLst>
                  <a:gd fmla="val 0" name="adj"/>
                </a:avLst>
              </a:prstGeom>
              <a:solidFill>
                <a:srgbClr val="FFFFFF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5" name="Google Shape;795;p26"/>
              <p:cNvSpPr/>
              <p:nvPr/>
            </p:nvSpPr>
            <p:spPr>
              <a:xfrm>
                <a:off x="4317200" y="2135975"/>
                <a:ext cx="507300" cy="38100"/>
              </a:xfrm>
              <a:prstGeom prst="roundRect">
                <a:avLst>
                  <a:gd fmla="val 50000" name="adj"/>
                </a:avLst>
              </a:prstGeom>
              <a:solidFill>
                <a:srgbClr val="FFFFFF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6" name="Google Shape;796;p26"/>
              <p:cNvSpPr/>
              <p:nvPr/>
            </p:nvSpPr>
            <p:spPr>
              <a:xfrm>
                <a:off x="4395800" y="2297900"/>
                <a:ext cx="353700" cy="38100"/>
              </a:xfrm>
              <a:prstGeom prst="roundRect">
                <a:avLst>
                  <a:gd fmla="val 50000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7" name="Google Shape;797;p26"/>
              <p:cNvSpPr/>
              <p:nvPr/>
            </p:nvSpPr>
            <p:spPr>
              <a:xfrm>
                <a:off x="4300550" y="2831300"/>
                <a:ext cx="551400" cy="38100"/>
              </a:xfrm>
              <a:prstGeom prst="roundRect">
                <a:avLst>
                  <a:gd fmla="val 50000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8" name="Google Shape;798;p26"/>
              <p:cNvSpPr/>
              <p:nvPr/>
            </p:nvSpPr>
            <p:spPr>
              <a:xfrm>
                <a:off x="4300550" y="3012275"/>
                <a:ext cx="551400" cy="38100"/>
              </a:xfrm>
              <a:prstGeom prst="roundRect">
                <a:avLst>
                  <a:gd fmla="val 0" name="adj"/>
                </a:avLst>
              </a:prstGeom>
              <a:solidFill>
                <a:srgbClr val="FFFFFF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9" name="Google Shape;799;p26"/>
              <p:cNvSpPr/>
              <p:nvPr/>
            </p:nvSpPr>
            <p:spPr>
              <a:xfrm>
                <a:off x="4395800" y="3186100"/>
                <a:ext cx="353700" cy="38100"/>
              </a:xfrm>
              <a:prstGeom prst="roundRect">
                <a:avLst>
                  <a:gd fmla="val 50000" name="adj"/>
                </a:avLst>
              </a:prstGeom>
              <a:solidFill>
                <a:srgbClr val="FFFFFF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0" name="Google Shape;800;p26"/>
              <p:cNvSpPr/>
              <p:nvPr/>
            </p:nvSpPr>
            <p:spPr>
              <a:xfrm>
                <a:off x="4395800" y="2655075"/>
                <a:ext cx="353700" cy="38100"/>
              </a:xfrm>
              <a:prstGeom prst="roundRect">
                <a:avLst>
                  <a:gd fmla="val 25000" name="adj"/>
                </a:avLst>
              </a:prstGeom>
              <a:solidFill>
                <a:srgbClr val="FFFFFF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1" name="Google Shape;801;p26"/>
              <p:cNvSpPr/>
              <p:nvPr/>
            </p:nvSpPr>
            <p:spPr>
              <a:xfrm flipH="1" rot="10800000">
                <a:off x="4300550" y="3881431"/>
                <a:ext cx="551400" cy="38100"/>
              </a:xfrm>
              <a:prstGeom prst="roundRect">
                <a:avLst>
                  <a:gd fmla="val 0" name="adj"/>
                </a:avLst>
              </a:prstGeom>
              <a:solidFill>
                <a:srgbClr val="FFFFFF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2" name="Google Shape;802;p26"/>
              <p:cNvSpPr/>
              <p:nvPr/>
            </p:nvSpPr>
            <p:spPr>
              <a:xfrm flipH="1" rot="10800000">
                <a:off x="4317200" y="3709981"/>
                <a:ext cx="507300" cy="38100"/>
              </a:xfrm>
              <a:prstGeom prst="roundRect">
                <a:avLst>
                  <a:gd fmla="val 6299" name="adj"/>
                </a:avLst>
              </a:prstGeom>
              <a:solidFill>
                <a:srgbClr val="FFFFFF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3" name="Google Shape;803;p26"/>
              <p:cNvSpPr/>
              <p:nvPr/>
            </p:nvSpPr>
            <p:spPr>
              <a:xfrm flipH="1" rot="10800000">
                <a:off x="4398181" y="3548056"/>
                <a:ext cx="353700" cy="38100"/>
              </a:xfrm>
              <a:prstGeom prst="roundRect">
                <a:avLst>
                  <a:gd fmla="val 50000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4" name="Google Shape;804;p26"/>
              <p:cNvSpPr/>
              <p:nvPr/>
            </p:nvSpPr>
            <p:spPr>
              <a:xfrm rot="-9044905">
                <a:off x="3803877" y="1878929"/>
                <a:ext cx="1544625" cy="2138103"/>
              </a:xfrm>
              <a:custGeom>
                <a:rect b="b" l="l" r="r" t="t"/>
                <a:pathLst>
                  <a:path extrusionOk="0" h="16644" w="12023">
                    <a:moveTo>
                      <a:pt x="4488" y="5508"/>
                    </a:moveTo>
                    <a:lnTo>
                      <a:pt x="4563" y="5523"/>
                    </a:lnTo>
                    <a:cubicBezTo>
                      <a:pt x="4586" y="5523"/>
                      <a:pt x="4608" y="5531"/>
                      <a:pt x="4631" y="5531"/>
                    </a:cubicBezTo>
                    <a:cubicBezTo>
                      <a:pt x="4983" y="5628"/>
                      <a:pt x="5389" y="5733"/>
                      <a:pt x="5779" y="5868"/>
                    </a:cubicBezTo>
                    <a:cubicBezTo>
                      <a:pt x="6049" y="5959"/>
                      <a:pt x="6297" y="6049"/>
                      <a:pt x="6522" y="6154"/>
                    </a:cubicBezTo>
                    <a:cubicBezTo>
                      <a:pt x="6747" y="6244"/>
                      <a:pt x="6957" y="6364"/>
                      <a:pt x="7152" y="6506"/>
                    </a:cubicBezTo>
                    <a:cubicBezTo>
                      <a:pt x="7467" y="6724"/>
                      <a:pt x="7730" y="7024"/>
                      <a:pt x="7903" y="7369"/>
                    </a:cubicBezTo>
                    <a:cubicBezTo>
                      <a:pt x="7978" y="7527"/>
                      <a:pt x="8038" y="7692"/>
                      <a:pt x="8083" y="7857"/>
                    </a:cubicBezTo>
                    <a:cubicBezTo>
                      <a:pt x="8218" y="8292"/>
                      <a:pt x="8248" y="8750"/>
                      <a:pt x="8173" y="9193"/>
                    </a:cubicBezTo>
                    <a:cubicBezTo>
                      <a:pt x="8113" y="9576"/>
                      <a:pt x="8023" y="9951"/>
                      <a:pt x="7918" y="10326"/>
                    </a:cubicBezTo>
                    <a:cubicBezTo>
                      <a:pt x="7880" y="10446"/>
                      <a:pt x="7850" y="10566"/>
                      <a:pt x="7813" y="10686"/>
                    </a:cubicBezTo>
                    <a:cubicBezTo>
                      <a:pt x="7790" y="10769"/>
                      <a:pt x="7768" y="10859"/>
                      <a:pt x="7745" y="10949"/>
                    </a:cubicBezTo>
                    <a:cubicBezTo>
                      <a:pt x="7730" y="10986"/>
                      <a:pt x="7715" y="11031"/>
                      <a:pt x="7700" y="11069"/>
                    </a:cubicBezTo>
                    <a:lnTo>
                      <a:pt x="7670" y="11174"/>
                    </a:lnTo>
                    <a:lnTo>
                      <a:pt x="7610" y="11181"/>
                    </a:lnTo>
                    <a:cubicBezTo>
                      <a:pt x="7602" y="11189"/>
                      <a:pt x="7602" y="11189"/>
                      <a:pt x="7595" y="11189"/>
                    </a:cubicBezTo>
                    <a:cubicBezTo>
                      <a:pt x="7572" y="11196"/>
                      <a:pt x="7542" y="11196"/>
                      <a:pt x="7512" y="11196"/>
                    </a:cubicBezTo>
                    <a:cubicBezTo>
                      <a:pt x="7460" y="11181"/>
                      <a:pt x="7407" y="11166"/>
                      <a:pt x="7355" y="11151"/>
                    </a:cubicBezTo>
                    <a:lnTo>
                      <a:pt x="7190" y="11106"/>
                    </a:lnTo>
                    <a:cubicBezTo>
                      <a:pt x="7002" y="11054"/>
                      <a:pt x="6814" y="11001"/>
                      <a:pt x="6634" y="10949"/>
                    </a:cubicBezTo>
                    <a:cubicBezTo>
                      <a:pt x="6297" y="10851"/>
                      <a:pt x="5959" y="10739"/>
                      <a:pt x="5629" y="10604"/>
                    </a:cubicBezTo>
                    <a:cubicBezTo>
                      <a:pt x="5186" y="10416"/>
                      <a:pt x="4796" y="10131"/>
                      <a:pt x="4488" y="9763"/>
                    </a:cubicBezTo>
                    <a:cubicBezTo>
                      <a:pt x="4346" y="9606"/>
                      <a:pt x="4233" y="9433"/>
                      <a:pt x="4136" y="9245"/>
                    </a:cubicBezTo>
                    <a:cubicBezTo>
                      <a:pt x="3993" y="8975"/>
                      <a:pt x="3910" y="8683"/>
                      <a:pt x="3888" y="8382"/>
                    </a:cubicBezTo>
                    <a:cubicBezTo>
                      <a:pt x="3873" y="8150"/>
                      <a:pt x="3873" y="7910"/>
                      <a:pt x="3903" y="7677"/>
                    </a:cubicBezTo>
                    <a:cubicBezTo>
                      <a:pt x="3940" y="7414"/>
                      <a:pt x="3985" y="7152"/>
                      <a:pt x="4045" y="6897"/>
                    </a:cubicBezTo>
                    <a:cubicBezTo>
                      <a:pt x="4128" y="6499"/>
                      <a:pt x="4241" y="6116"/>
                      <a:pt x="4368" y="5696"/>
                    </a:cubicBezTo>
                    <a:cubicBezTo>
                      <a:pt x="4376" y="5636"/>
                      <a:pt x="4413" y="5583"/>
                      <a:pt x="4458" y="5538"/>
                    </a:cubicBezTo>
                    <a:lnTo>
                      <a:pt x="4488" y="5508"/>
                    </a:lnTo>
                    <a:close/>
                    <a:moveTo>
                      <a:pt x="3929" y="0"/>
                    </a:moveTo>
                    <a:cubicBezTo>
                      <a:pt x="3915" y="0"/>
                      <a:pt x="3901" y="3"/>
                      <a:pt x="3888" y="8"/>
                    </a:cubicBezTo>
                    <a:cubicBezTo>
                      <a:pt x="3865" y="30"/>
                      <a:pt x="3850" y="53"/>
                      <a:pt x="3843" y="83"/>
                    </a:cubicBezTo>
                    <a:cubicBezTo>
                      <a:pt x="3843" y="113"/>
                      <a:pt x="3850" y="143"/>
                      <a:pt x="3865" y="165"/>
                    </a:cubicBezTo>
                    <a:cubicBezTo>
                      <a:pt x="3873" y="188"/>
                      <a:pt x="3880" y="203"/>
                      <a:pt x="3888" y="218"/>
                    </a:cubicBezTo>
                    <a:cubicBezTo>
                      <a:pt x="3978" y="368"/>
                      <a:pt x="4053" y="526"/>
                      <a:pt x="4128" y="676"/>
                    </a:cubicBezTo>
                    <a:lnTo>
                      <a:pt x="4173" y="781"/>
                    </a:lnTo>
                    <a:cubicBezTo>
                      <a:pt x="4323" y="1088"/>
                      <a:pt x="4451" y="1404"/>
                      <a:pt x="4548" y="1726"/>
                    </a:cubicBezTo>
                    <a:cubicBezTo>
                      <a:pt x="4676" y="2086"/>
                      <a:pt x="4736" y="2469"/>
                      <a:pt x="4736" y="2844"/>
                    </a:cubicBezTo>
                    <a:cubicBezTo>
                      <a:pt x="4736" y="3099"/>
                      <a:pt x="4713" y="3355"/>
                      <a:pt x="4676" y="3602"/>
                    </a:cubicBezTo>
                    <a:cubicBezTo>
                      <a:pt x="4593" y="4082"/>
                      <a:pt x="4481" y="4548"/>
                      <a:pt x="4338" y="5013"/>
                    </a:cubicBezTo>
                    <a:cubicBezTo>
                      <a:pt x="4331" y="5036"/>
                      <a:pt x="4323" y="5058"/>
                      <a:pt x="4308" y="5088"/>
                    </a:cubicBezTo>
                    <a:lnTo>
                      <a:pt x="4286" y="5141"/>
                    </a:lnTo>
                    <a:lnTo>
                      <a:pt x="4256" y="5156"/>
                    </a:lnTo>
                    <a:cubicBezTo>
                      <a:pt x="4223" y="5168"/>
                      <a:pt x="4189" y="5174"/>
                      <a:pt x="4156" y="5174"/>
                    </a:cubicBezTo>
                    <a:cubicBezTo>
                      <a:pt x="4129" y="5174"/>
                      <a:pt x="4102" y="5170"/>
                      <a:pt x="4075" y="5163"/>
                    </a:cubicBezTo>
                    <a:cubicBezTo>
                      <a:pt x="3798" y="5088"/>
                      <a:pt x="3445" y="4983"/>
                      <a:pt x="3092" y="4863"/>
                    </a:cubicBezTo>
                    <a:cubicBezTo>
                      <a:pt x="2830" y="4765"/>
                      <a:pt x="2575" y="4660"/>
                      <a:pt x="2320" y="4533"/>
                    </a:cubicBezTo>
                    <a:cubicBezTo>
                      <a:pt x="1967" y="4360"/>
                      <a:pt x="1644" y="4128"/>
                      <a:pt x="1366" y="3850"/>
                    </a:cubicBezTo>
                    <a:cubicBezTo>
                      <a:pt x="1141" y="3610"/>
                      <a:pt x="931" y="3355"/>
                      <a:pt x="744" y="3092"/>
                    </a:cubicBezTo>
                    <a:cubicBezTo>
                      <a:pt x="564" y="2837"/>
                      <a:pt x="391" y="2574"/>
                      <a:pt x="241" y="2297"/>
                    </a:cubicBezTo>
                    <a:cubicBezTo>
                      <a:pt x="226" y="2274"/>
                      <a:pt x="211" y="2251"/>
                      <a:pt x="196" y="2221"/>
                    </a:cubicBezTo>
                    <a:cubicBezTo>
                      <a:pt x="152" y="2172"/>
                      <a:pt x="120" y="2155"/>
                      <a:pt x="86" y="2155"/>
                    </a:cubicBezTo>
                    <a:cubicBezTo>
                      <a:pt x="73" y="2155"/>
                      <a:pt x="60" y="2157"/>
                      <a:pt x="46" y="2161"/>
                    </a:cubicBezTo>
                    <a:cubicBezTo>
                      <a:pt x="16" y="2191"/>
                      <a:pt x="1" y="2229"/>
                      <a:pt x="1" y="2267"/>
                    </a:cubicBezTo>
                    <a:cubicBezTo>
                      <a:pt x="16" y="2319"/>
                      <a:pt x="46" y="2379"/>
                      <a:pt x="76" y="2432"/>
                    </a:cubicBezTo>
                    <a:lnTo>
                      <a:pt x="98" y="2462"/>
                    </a:lnTo>
                    <a:cubicBezTo>
                      <a:pt x="301" y="2822"/>
                      <a:pt x="534" y="3167"/>
                      <a:pt x="789" y="3490"/>
                    </a:cubicBezTo>
                    <a:cubicBezTo>
                      <a:pt x="916" y="3655"/>
                      <a:pt x="1051" y="3820"/>
                      <a:pt x="1201" y="3970"/>
                    </a:cubicBezTo>
                    <a:cubicBezTo>
                      <a:pt x="1517" y="4293"/>
                      <a:pt x="1877" y="4555"/>
                      <a:pt x="2282" y="4750"/>
                    </a:cubicBezTo>
                    <a:cubicBezTo>
                      <a:pt x="2597" y="4900"/>
                      <a:pt x="2912" y="5028"/>
                      <a:pt x="3243" y="5133"/>
                    </a:cubicBezTo>
                    <a:cubicBezTo>
                      <a:pt x="3400" y="5186"/>
                      <a:pt x="3558" y="5231"/>
                      <a:pt x="3715" y="5276"/>
                    </a:cubicBezTo>
                    <a:cubicBezTo>
                      <a:pt x="3798" y="5306"/>
                      <a:pt x="3888" y="5328"/>
                      <a:pt x="3978" y="5358"/>
                    </a:cubicBezTo>
                    <a:cubicBezTo>
                      <a:pt x="3985" y="5358"/>
                      <a:pt x="3993" y="5366"/>
                      <a:pt x="4000" y="5366"/>
                    </a:cubicBezTo>
                    <a:cubicBezTo>
                      <a:pt x="4060" y="5373"/>
                      <a:pt x="4113" y="5403"/>
                      <a:pt x="4151" y="5441"/>
                    </a:cubicBezTo>
                    <a:lnTo>
                      <a:pt x="4158" y="5463"/>
                    </a:lnTo>
                    <a:lnTo>
                      <a:pt x="4166" y="5478"/>
                    </a:lnTo>
                    <a:cubicBezTo>
                      <a:pt x="4181" y="5538"/>
                      <a:pt x="4173" y="5606"/>
                      <a:pt x="4151" y="5666"/>
                    </a:cubicBezTo>
                    <a:cubicBezTo>
                      <a:pt x="4143" y="5681"/>
                      <a:pt x="4143" y="5688"/>
                      <a:pt x="4136" y="5703"/>
                    </a:cubicBezTo>
                    <a:cubicBezTo>
                      <a:pt x="4105" y="5838"/>
                      <a:pt x="4068" y="5981"/>
                      <a:pt x="4030" y="6116"/>
                    </a:cubicBezTo>
                    <a:cubicBezTo>
                      <a:pt x="3978" y="6326"/>
                      <a:pt x="3918" y="6529"/>
                      <a:pt x="3865" y="6739"/>
                    </a:cubicBezTo>
                    <a:cubicBezTo>
                      <a:pt x="3798" y="7017"/>
                      <a:pt x="3745" y="7294"/>
                      <a:pt x="3708" y="7579"/>
                    </a:cubicBezTo>
                    <a:cubicBezTo>
                      <a:pt x="3670" y="7842"/>
                      <a:pt x="3663" y="8112"/>
                      <a:pt x="3685" y="8382"/>
                    </a:cubicBezTo>
                    <a:cubicBezTo>
                      <a:pt x="3708" y="8713"/>
                      <a:pt x="3798" y="9035"/>
                      <a:pt x="3948" y="9335"/>
                    </a:cubicBezTo>
                    <a:cubicBezTo>
                      <a:pt x="4083" y="9591"/>
                      <a:pt x="4248" y="9823"/>
                      <a:pt x="4451" y="10033"/>
                    </a:cubicBezTo>
                    <a:cubicBezTo>
                      <a:pt x="4743" y="10348"/>
                      <a:pt x="5096" y="10604"/>
                      <a:pt x="5494" y="10776"/>
                    </a:cubicBezTo>
                    <a:cubicBezTo>
                      <a:pt x="5606" y="10821"/>
                      <a:pt x="5726" y="10866"/>
                      <a:pt x="5846" y="10911"/>
                    </a:cubicBezTo>
                    <a:lnTo>
                      <a:pt x="5876" y="10919"/>
                    </a:lnTo>
                    <a:cubicBezTo>
                      <a:pt x="6139" y="11016"/>
                      <a:pt x="6417" y="11106"/>
                      <a:pt x="6687" y="11196"/>
                    </a:cubicBezTo>
                    <a:cubicBezTo>
                      <a:pt x="6837" y="11241"/>
                      <a:pt x="6995" y="11286"/>
                      <a:pt x="7145" y="11331"/>
                    </a:cubicBezTo>
                    <a:cubicBezTo>
                      <a:pt x="7220" y="11346"/>
                      <a:pt x="7287" y="11369"/>
                      <a:pt x="7362" y="11391"/>
                    </a:cubicBezTo>
                    <a:cubicBezTo>
                      <a:pt x="7392" y="11399"/>
                      <a:pt x="7415" y="11407"/>
                      <a:pt x="7437" y="11414"/>
                    </a:cubicBezTo>
                    <a:lnTo>
                      <a:pt x="7497" y="11429"/>
                    </a:lnTo>
                    <a:lnTo>
                      <a:pt x="7520" y="11459"/>
                    </a:lnTo>
                    <a:cubicBezTo>
                      <a:pt x="7557" y="11512"/>
                      <a:pt x="7572" y="11594"/>
                      <a:pt x="7542" y="11654"/>
                    </a:cubicBezTo>
                    <a:cubicBezTo>
                      <a:pt x="7437" y="11977"/>
                      <a:pt x="7355" y="12299"/>
                      <a:pt x="7295" y="12630"/>
                    </a:cubicBezTo>
                    <a:cubicBezTo>
                      <a:pt x="7242" y="12870"/>
                      <a:pt x="7205" y="13117"/>
                      <a:pt x="7182" y="13358"/>
                    </a:cubicBezTo>
                    <a:cubicBezTo>
                      <a:pt x="7145" y="13725"/>
                      <a:pt x="7160" y="14100"/>
                      <a:pt x="7227" y="14461"/>
                    </a:cubicBezTo>
                    <a:cubicBezTo>
                      <a:pt x="7272" y="14708"/>
                      <a:pt x="7340" y="14948"/>
                      <a:pt x="7430" y="15181"/>
                    </a:cubicBezTo>
                    <a:cubicBezTo>
                      <a:pt x="7512" y="15414"/>
                      <a:pt x="7602" y="15646"/>
                      <a:pt x="7722" y="15909"/>
                    </a:cubicBezTo>
                    <a:cubicBezTo>
                      <a:pt x="7805" y="16089"/>
                      <a:pt x="7903" y="16277"/>
                      <a:pt x="8023" y="16494"/>
                    </a:cubicBezTo>
                    <a:cubicBezTo>
                      <a:pt x="8038" y="16532"/>
                      <a:pt x="8060" y="16569"/>
                      <a:pt x="8090" y="16599"/>
                    </a:cubicBezTo>
                    <a:cubicBezTo>
                      <a:pt x="8111" y="16631"/>
                      <a:pt x="8143" y="16644"/>
                      <a:pt x="8176" y="16644"/>
                    </a:cubicBezTo>
                    <a:cubicBezTo>
                      <a:pt x="8190" y="16644"/>
                      <a:pt x="8204" y="16641"/>
                      <a:pt x="8218" y="16637"/>
                    </a:cubicBezTo>
                    <a:cubicBezTo>
                      <a:pt x="8255" y="16607"/>
                      <a:pt x="8270" y="16554"/>
                      <a:pt x="8255" y="16509"/>
                    </a:cubicBezTo>
                    <a:cubicBezTo>
                      <a:pt x="8255" y="16494"/>
                      <a:pt x="8248" y="16479"/>
                      <a:pt x="8240" y="16472"/>
                    </a:cubicBezTo>
                    <a:cubicBezTo>
                      <a:pt x="8233" y="16449"/>
                      <a:pt x="8218" y="16427"/>
                      <a:pt x="8203" y="16404"/>
                    </a:cubicBezTo>
                    <a:cubicBezTo>
                      <a:pt x="7970" y="15984"/>
                      <a:pt x="7768" y="15541"/>
                      <a:pt x="7610" y="15084"/>
                    </a:cubicBezTo>
                    <a:cubicBezTo>
                      <a:pt x="7415" y="14551"/>
                      <a:pt x="7340" y="13980"/>
                      <a:pt x="7385" y="13418"/>
                    </a:cubicBezTo>
                    <a:cubicBezTo>
                      <a:pt x="7452" y="12825"/>
                      <a:pt x="7580" y="12239"/>
                      <a:pt x="7760" y="11662"/>
                    </a:cubicBezTo>
                    <a:cubicBezTo>
                      <a:pt x="7775" y="11609"/>
                      <a:pt x="7820" y="11564"/>
                      <a:pt x="7880" y="11542"/>
                    </a:cubicBezTo>
                    <a:lnTo>
                      <a:pt x="7903" y="11534"/>
                    </a:lnTo>
                    <a:lnTo>
                      <a:pt x="7955" y="11542"/>
                    </a:lnTo>
                    <a:cubicBezTo>
                      <a:pt x="7985" y="11549"/>
                      <a:pt x="8015" y="11557"/>
                      <a:pt x="8045" y="11564"/>
                    </a:cubicBezTo>
                    <a:lnTo>
                      <a:pt x="8233" y="11617"/>
                    </a:lnTo>
                    <a:cubicBezTo>
                      <a:pt x="8420" y="11677"/>
                      <a:pt x="8623" y="11737"/>
                      <a:pt x="8818" y="11797"/>
                    </a:cubicBezTo>
                    <a:cubicBezTo>
                      <a:pt x="9096" y="11887"/>
                      <a:pt x="9366" y="11999"/>
                      <a:pt x="9636" y="12127"/>
                    </a:cubicBezTo>
                    <a:cubicBezTo>
                      <a:pt x="10049" y="12322"/>
                      <a:pt x="10416" y="12600"/>
                      <a:pt x="10732" y="12930"/>
                    </a:cubicBezTo>
                    <a:cubicBezTo>
                      <a:pt x="10994" y="13215"/>
                      <a:pt x="11234" y="13523"/>
                      <a:pt x="11445" y="13853"/>
                    </a:cubicBezTo>
                    <a:cubicBezTo>
                      <a:pt x="11527" y="13973"/>
                      <a:pt x="11602" y="14100"/>
                      <a:pt x="11677" y="14228"/>
                    </a:cubicBezTo>
                    <a:cubicBezTo>
                      <a:pt x="11722" y="14288"/>
                      <a:pt x="11760" y="14356"/>
                      <a:pt x="11797" y="14416"/>
                    </a:cubicBezTo>
                    <a:cubicBezTo>
                      <a:pt x="11812" y="14446"/>
                      <a:pt x="11835" y="14476"/>
                      <a:pt x="11857" y="14506"/>
                    </a:cubicBezTo>
                    <a:cubicBezTo>
                      <a:pt x="11879" y="14528"/>
                      <a:pt x="11909" y="14542"/>
                      <a:pt x="11938" y="14542"/>
                    </a:cubicBezTo>
                    <a:cubicBezTo>
                      <a:pt x="11949" y="14542"/>
                      <a:pt x="11960" y="14540"/>
                      <a:pt x="11970" y="14536"/>
                    </a:cubicBezTo>
                    <a:cubicBezTo>
                      <a:pt x="12000" y="14513"/>
                      <a:pt x="12022" y="14476"/>
                      <a:pt x="12015" y="14438"/>
                    </a:cubicBezTo>
                    <a:cubicBezTo>
                      <a:pt x="12007" y="14393"/>
                      <a:pt x="11992" y="14356"/>
                      <a:pt x="11977" y="14318"/>
                    </a:cubicBezTo>
                    <a:cubicBezTo>
                      <a:pt x="11955" y="14273"/>
                      <a:pt x="11925" y="14221"/>
                      <a:pt x="11895" y="14176"/>
                    </a:cubicBezTo>
                    <a:cubicBezTo>
                      <a:pt x="11850" y="14100"/>
                      <a:pt x="11805" y="14033"/>
                      <a:pt x="11760" y="13958"/>
                    </a:cubicBezTo>
                    <a:cubicBezTo>
                      <a:pt x="11647" y="13793"/>
                      <a:pt x="11542" y="13613"/>
                      <a:pt x="11422" y="13455"/>
                    </a:cubicBezTo>
                    <a:cubicBezTo>
                      <a:pt x="11249" y="13223"/>
                      <a:pt x="11069" y="13005"/>
                      <a:pt x="10882" y="12787"/>
                    </a:cubicBezTo>
                    <a:cubicBezTo>
                      <a:pt x="10537" y="12420"/>
                      <a:pt x="10131" y="12127"/>
                      <a:pt x="9674" y="11917"/>
                    </a:cubicBezTo>
                    <a:cubicBezTo>
                      <a:pt x="9396" y="11789"/>
                      <a:pt x="9111" y="11669"/>
                      <a:pt x="8826" y="11572"/>
                    </a:cubicBezTo>
                    <a:cubicBezTo>
                      <a:pt x="8593" y="11497"/>
                      <a:pt x="8345" y="11422"/>
                      <a:pt x="8098" y="11361"/>
                    </a:cubicBezTo>
                    <a:lnTo>
                      <a:pt x="8083" y="11354"/>
                    </a:lnTo>
                    <a:cubicBezTo>
                      <a:pt x="8023" y="11346"/>
                      <a:pt x="7963" y="11309"/>
                      <a:pt x="7933" y="11256"/>
                    </a:cubicBezTo>
                    <a:lnTo>
                      <a:pt x="7918" y="11241"/>
                    </a:lnTo>
                    <a:lnTo>
                      <a:pt x="7918" y="11219"/>
                    </a:lnTo>
                    <a:cubicBezTo>
                      <a:pt x="7918" y="11159"/>
                      <a:pt x="7925" y="11099"/>
                      <a:pt x="7948" y="11039"/>
                    </a:cubicBezTo>
                    <a:cubicBezTo>
                      <a:pt x="7955" y="11024"/>
                      <a:pt x="7963" y="11009"/>
                      <a:pt x="7963" y="10994"/>
                    </a:cubicBezTo>
                    <a:lnTo>
                      <a:pt x="8000" y="10859"/>
                    </a:lnTo>
                    <a:cubicBezTo>
                      <a:pt x="8090" y="10536"/>
                      <a:pt x="8188" y="10198"/>
                      <a:pt x="8248" y="9868"/>
                    </a:cubicBezTo>
                    <a:cubicBezTo>
                      <a:pt x="8270" y="9771"/>
                      <a:pt x="8293" y="9681"/>
                      <a:pt x="8315" y="9583"/>
                    </a:cubicBezTo>
                    <a:lnTo>
                      <a:pt x="8345" y="9448"/>
                    </a:lnTo>
                    <a:cubicBezTo>
                      <a:pt x="8420" y="9095"/>
                      <a:pt x="8443" y="8728"/>
                      <a:pt x="8398" y="8360"/>
                    </a:cubicBezTo>
                    <a:cubicBezTo>
                      <a:pt x="8360" y="8015"/>
                      <a:pt x="8263" y="7677"/>
                      <a:pt x="8128" y="7362"/>
                    </a:cubicBezTo>
                    <a:cubicBezTo>
                      <a:pt x="7940" y="6949"/>
                      <a:pt x="7647" y="6596"/>
                      <a:pt x="7272" y="6341"/>
                    </a:cubicBezTo>
                    <a:cubicBezTo>
                      <a:pt x="7077" y="6199"/>
                      <a:pt x="6867" y="6079"/>
                      <a:pt x="6642" y="5974"/>
                    </a:cubicBezTo>
                    <a:cubicBezTo>
                      <a:pt x="6402" y="5868"/>
                      <a:pt x="6154" y="5771"/>
                      <a:pt x="5899" y="5688"/>
                    </a:cubicBezTo>
                    <a:cubicBezTo>
                      <a:pt x="5651" y="5613"/>
                      <a:pt x="5396" y="5531"/>
                      <a:pt x="5149" y="5456"/>
                    </a:cubicBezTo>
                    <a:lnTo>
                      <a:pt x="4901" y="5381"/>
                    </a:lnTo>
                    <a:cubicBezTo>
                      <a:pt x="4863" y="5373"/>
                      <a:pt x="4833" y="5366"/>
                      <a:pt x="4803" y="5358"/>
                    </a:cubicBezTo>
                    <a:cubicBezTo>
                      <a:pt x="4758" y="5343"/>
                      <a:pt x="4706" y="5328"/>
                      <a:pt x="4661" y="5313"/>
                    </a:cubicBezTo>
                    <a:cubicBezTo>
                      <a:pt x="4638" y="5306"/>
                      <a:pt x="4616" y="5291"/>
                      <a:pt x="4593" y="5276"/>
                    </a:cubicBezTo>
                    <a:cubicBezTo>
                      <a:pt x="4586" y="5276"/>
                      <a:pt x="4578" y="5268"/>
                      <a:pt x="4571" y="5261"/>
                    </a:cubicBezTo>
                    <a:lnTo>
                      <a:pt x="4518" y="5231"/>
                    </a:lnTo>
                    <a:lnTo>
                      <a:pt x="4578" y="4960"/>
                    </a:lnTo>
                    <a:cubicBezTo>
                      <a:pt x="4601" y="4885"/>
                      <a:pt x="4623" y="4818"/>
                      <a:pt x="4638" y="4743"/>
                    </a:cubicBezTo>
                    <a:cubicBezTo>
                      <a:pt x="4683" y="4585"/>
                      <a:pt x="4721" y="4435"/>
                      <a:pt x="4758" y="4278"/>
                    </a:cubicBezTo>
                    <a:cubicBezTo>
                      <a:pt x="4833" y="3947"/>
                      <a:pt x="4893" y="3617"/>
                      <a:pt x="4923" y="3280"/>
                    </a:cubicBezTo>
                    <a:cubicBezTo>
                      <a:pt x="4968" y="2844"/>
                      <a:pt x="4938" y="2409"/>
                      <a:pt x="4841" y="1981"/>
                    </a:cubicBezTo>
                    <a:cubicBezTo>
                      <a:pt x="4766" y="1704"/>
                      <a:pt x="4676" y="1426"/>
                      <a:pt x="4563" y="1156"/>
                    </a:cubicBezTo>
                    <a:cubicBezTo>
                      <a:pt x="4488" y="961"/>
                      <a:pt x="4398" y="773"/>
                      <a:pt x="4316" y="593"/>
                    </a:cubicBezTo>
                    <a:lnTo>
                      <a:pt x="4256" y="458"/>
                    </a:lnTo>
                    <a:cubicBezTo>
                      <a:pt x="4188" y="330"/>
                      <a:pt x="4120" y="203"/>
                      <a:pt x="4045" y="83"/>
                    </a:cubicBezTo>
                    <a:cubicBezTo>
                      <a:pt x="4028" y="30"/>
                      <a:pt x="3979" y="0"/>
                      <a:pt x="392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805" name="Google Shape;805;p26"/>
            <p:cNvGrpSpPr/>
            <p:nvPr/>
          </p:nvGrpSpPr>
          <p:grpSpPr>
            <a:xfrm>
              <a:off x="6063794" y="2213904"/>
              <a:ext cx="246145" cy="353745"/>
              <a:chOff x="6063794" y="2213904"/>
              <a:chExt cx="246145" cy="353745"/>
            </a:xfrm>
          </p:grpSpPr>
          <p:grpSp>
            <p:nvGrpSpPr>
              <p:cNvPr id="806" name="Google Shape;806;p26"/>
              <p:cNvGrpSpPr/>
              <p:nvPr/>
            </p:nvGrpSpPr>
            <p:grpSpPr>
              <a:xfrm flipH="1" rot="-10602898">
                <a:off x="6073386" y="2220126"/>
                <a:ext cx="226960" cy="341300"/>
                <a:chOff x="6078645" y="3539962"/>
                <a:chExt cx="226973" cy="341319"/>
              </a:xfrm>
            </p:grpSpPr>
            <p:grpSp>
              <p:nvGrpSpPr>
                <p:cNvPr id="807" name="Google Shape;807;p26"/>
                <p:cNvGrpSpPr/>
                <p:nvPr/>
              </p:nvGrpSpPr>
              <p:grpSpPr>
                <a:xfrm rot="-1114487">
                  <a:off x="6125370" y="3553019"/>
                  <a:ext cx="133522" cy="315207"/>
                  <a:chOff x="3360796" y="2363828"/>
                  <a:chExt cx="234208" cy="552900"/>
                </a:xfrm>
              </p:grpSpPr>
              <p:sp>
                <p:nvSpPr>
                  <p:cNvPr id="808" name="Google Shape;808;p26"/>
                  <p:cNvSpPr/>
                  <p:nvPr/>
                </p:nvSpPr>
                <p:spPr>
                  <a:xfrm>
                    <a:off x="3439554" y="2363828"/>
                    <a:ext cx="155450" cy="552900"/>
                  </a:xfrm>
                  <a:custGeom>
                    <a:rect b="b" l="l" r="r" t="t"/>
                    <a:pathLst>
                      <a:path extrusionOk="0" h="22116" w="6218">
                        <a:moveTo>
                          <a:pt x="0" y="0"/>
                        </a:moveTo>
                        <a:cubicBezTo>
                          <a:pt x="862" y="1291"/>
                          <a:pt x="4166" y="5288"/>
                          <a:pt x="5174" y="7748"/>
                        </a:cubicBezTo>
                        <a:cubicBezTo>
                          <a:pt x="6182" y="10208"/>
                          <a:pt x="6427" y="12365"/>
                          <a:pt x="6050" y="14760"/>
                        </a:cubicBezTo>
                        <a:cubicBezTo>
                          <a:pt x="5673" y="17155"/>
                          <a:pt x="3435" y="20890"/>
                          <a:pt x="2912" y="22116"/>
                        </a:cubicBezTo>
                      </a:path>
                    </a:pathLst>
                  </a:custGeom>
                  <a:noFill/>
                  <a:ln cap="flat" cmpd="sng" w="38100">
                    <a:solidFill>
                      <a:srgbClr val="788BF1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sp>
              <p:cxnSp>
                <p:nvCxnSpPr>
                  <p:cNvPr id="809" name="Google Shape;809;p26"/>
                  <p:cNvCxnSpPr>
                    <a:stCxn id="798" idx="3"/>
                  </p:cNvCxnSpPr>
                  <p:nvPr/>
                </p:nvCxnSpPr>
                <p:spPr>
                  <a:xfrm flipH="1" rot="1926798">
                    <a:off x="3369897" y="2738743"/>
                    <a:ext cx="202598" cy="101257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rgbClr val="788BF1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</p:grpSp>
            <p:cxnSp>
              <p:nvCxnSpPr>
                <p:cNvPr id="810" name="Google Shape;810;p26"/>
                <p:cNvCxnSpPr>
                  <a:endCxn id="797" idx="3"/>
                </p:cNvCxnSpPr>
                <p:nvPr/>
              </p:nvCxnSpPr>
              <p:spPr>
                <a:xfrm flipH="1" rot="-9988499">
                  <a:off x="6131946" y="3664187"/>
                  <a:ext cx="114166" cy="57369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788BF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  <p:cxnSp>
            <p:nvCxnSpPr>
              <p:cNvPr id="811" name="Google Shape;811;p26"/>
              <p:cNvCxnSpPr>
                <a:endCxn id="800" idx="3"/>
              </p:cNvCxnSpPr>
              <p:nvPr/>
            </p:nvCxnSpPr>
            <p:spPr>
              <a:xfrm rot="-612238">
                <a:off x="6092449" y="2472511"/>
                <a:ext cx="60964" cy="3628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788BF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</p:grpSp>
      <p:sp>
        <p:nvSpPr>
          <p:cNvPr id="812" name="Google Shape;812;p26"/>
          <p:cNvSpPr/>
          <p:nvPr/>
        </p:nvSpPr>
        <p:spPr>
          <a:xfrm flipH="1">
            <a:off x="14764625" y="-2075"/>
            <a:ext cx="3301500" cy="2031900"/>
          </a:xfrm>
          <a:prstGeom prst="cloudCallout">
            <a:avLst>
              <a:gd fmla="val -23065" name="adj1"/>
              <a:gd fmla="val -35800" name="adj2"/>
            </a:avLst>
          </a:prstGeom>
          <a:solidFill>
            <a:srgbClr val="F7C8BE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Diseño metodológico para el primer objetivo</a:t>
            </a:r>
            <a:endParaRPr sz="24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7EC898"/>
        </a:solidFill>
      </p:bgPr>
    </p:bg>
    <p:spTree>
      <p:nvGrpSpPr>
        <p:cNvPr id="816" name="Shape 8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7" name="Google Shape;817;p27"/>
          <p:cNvSpPr txBox="1"/>
          <p:nvPr/>
        </p:nvSpPr>
        <p:spPr>
          <a:xfrm>
            <a:off x="0" y="394852"/>
            <a:ext cx="6234600" cy="1277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300">
              <a:latin typeface="DM Sans"/>
              <a:ea typeface="DM Sans"/>
              <a:cs typeface="DM Sans"/>
              <a:sym typeface="DM Sans"/>
            </a:endParaRPr>
          </a:p>
        </p:txBody>
      </p:sp>
      <p:pic>
        <p:nvPicPr>
          <p:cNvPr id="818" name="Google Shape;818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5400000">
            <a:off x="16200415" y="-1339051"/>
            <a:ext cx="2995159" cy="2995159"/>
          </a:xfrm>
          <a:prstGeom prst="rect">
            <a:avLst/>
          </a:prstGeom>
          <a:noFill/>
          <a:ln>
            <a:noFill/>
          </a:ln>
        </p:spPr>
      </p:pic>
      <p:pic>
        <p:nvPicPr>
          <p:cNvPr id="819" name="Google Shape;819;p27"/>
          <p:cNvPicPr preferRelativeResize="0"/>
          <p:nvPr/>
        </p:nvPicPr>
        <p:blipFill rotWithShape="1">
          <a:blip r:embed="rId4">
            <a:alphaModFix/>
          </a:blip>
          <a:srcRect b="24167" l="0" r="0" t="0"/>
          <a:stretch/>
        </p:blipFill>
        <p:spPr>
          <a:xfrm>
            <a:off x="0" y="282938"/>
            <a:ext cx="13217476" cy="9721126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820" name="Google Shape;820;p27"/>
          <p:cNvSpPr txBox="1"/>
          <p:nvPr/>
        </p:nvSpPr>
        <p:spPr>
          <a:xfrm>
            <a:off x="13318500" y="3764138"/>
            <a:ext cx="4969500" cy="3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chemeClr val="dk1"/>
                </a:solidFill>
              </a:rPr>
              <a:t>Figura 9. </a:t>
            </a:r>
            <a:r>
              <a:rPr lang="en-US" sz="2400">
                <a:solidFill>
                  <a:schemeClr val="dk1"/>
                </a:solidFill>
              </a:rPr>
              <a:t>Alineamiento de las secuencias proteicas de PhoQ y PhoP</a:t>
            </a:r>
            <a:r>
              <a:rPr i="1" lang="en-US" sz="2400">
                <a:solidFill>
                  <a:schemeClr val="dk1"/>
                </a:solidFill>
              </a:rPr>
              <a:t> </a:t>
            </a:r>
            <a:r>
              <a:rPr lang="en-US" sz="2400">
                <a:solidFill>
                  <a:schemeClr val="dk1"/>
                </a:solidFill>
              </a:rPr>
              <a:t>en Clustal Omega </a:t>
            </a:r>
            <a:r>
              <a:rPr b="1" lang="en-US" sz="2400">
                <a:solidFill>
                  <a:schemeClr val="dk1"/>
                </a:solidFill>
              </a:rPr>
              <a:t>(A) </a:t>
            </a:r>
            <a:r>
              <a:rPr lang="en-US" sz="2400">
                <a:solidFill>
                  <a:schemeClr val="dk1"/>
                </a:solidFill>
              </a:rPr>
              <a:t>Alineamiento de PhoQ</a:t>
            </a:r>
            <a:r>
              <a:rPr i="1" lang="en-US" sz="2400">
                <a:solidFill>
                  <a:schemeClr val="dk1"/>
                </a:solidFill>
              </a:rPr>
              <a:t>, </a:t>
            </a:r>
            <a:r>
              <a:rPr lang="en-US" sz="2400">
                <a:solidFill>
                  <a:schemeClr val="dk1"/>
                </a:solidFill>
              </a:rPr>
              <a:t>en rojo el lugar de la mutación </a:t>
            </a:r>
            <a:r>
              <a:rPr b="1" lang="en-US" sz="2400">
                <a:solidFill>
                  <a:schemeClr val="dk1"/>
                </a:solidFill>
              </a:rPr>
              <a:t>(B) </a:t>
            </a:r>
            <a:r>
              <a:rPr lang="en-US" sz="2400">
                <a:solidFill>
                  <a:schemeClr val="dk1"/>
                </a:solidFill>
              </a:rPr>
              <a:t>Alineamiento de PhoP</a:t>
            </a:r>
            <a:r>
              <a:rPr i="1" lang="en-US" sz="2400">
                <a:solidFill>
                  <a:schemeClr val="dk1"/>
                </a:solidFill>
              </a:rPr>
              <a:t> </a:t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821" name="Google Shape;821;p27"/>
          <p:cNvSpPr/>
          <p:nvPr/>
        </p:nvSpPr>
        <p:spPr>
          <a:xfrm>
            <a:off x="10363875" y="2159575"/>
            <a:ext cx="605400" cy="3948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2" name="Google Shape;822;p27"/>
          <p:cNvSpPr txBox="1"/>
          <p:nvPr/>
        </p:nvSpPr>
        <p:spPr>
          <a:xfrm>
            <a:off x="15461725" y="9886800"/>
            <a:ext cx="3366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Imagen realizada por la autora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7EC898"/>
        </a:solidFill>
      </p:bgPr>
    </p:bg>
    <p:spTree>
      <p:nvGrpSpPr>
        <p:cNvPr id="826" name="Shape 8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" name="Google Shape;827;p28"/>
          <p:cNvSpPr txBox="1"/>
          <p:nvPr/>
        </p:nvSpPr>
        <p:spPr>
          <a:xfrm>
            <a:off x="0" y="394852"/>
            <a:ext cx="6234600" cy="1277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300">
              <a:latin typeface="DM Sans"/>
              <a:ea typeface="DM Sans"/>
              <a:cs typeface="DM Sans"/>
              <a:sym typeface="DM Sans"/>
            </a:endParaRPr>
          </a:p>
        </p:txBody>
      </p:sp>
      <p:pic>
        <p:nvPicPr>
          <p:cNvPr id="828" name="Google Shape;828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-5400000">
            <a:off x="-890973" y="8096363"/>
            <a:ext cx="2995159" cy="2995159"/>
          </a:xfrm>
          <a:prstGeom prst="rect">
            <a:avLst/>
          </a:prstGeom>
          <a:noFill/>
          <a:ln>
            <a:noFill/>
          </a:ln>
        </p:spPr>
      </p:pic>
      <p:pic>
        <p:nvPicPr>
          <p:cNvPr id="829" name="Google Shape;829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5400000">
            <a:off x="16200415" y="-1339051"/>
            <a:ext cx="2995159" cy="2995159"/>
          </a:xfrm>
          <a:prstGeom prst="rect">
            <a:avLst/>
          </a:prstGeom>
          <a:noFill/>
          <a:ln>
            <a:noFill/>
          </a:ln>
        </p:spPr>
      </p:pic>
      <p:sp>
        <p:nvSpPr>
          <p:cNvPr id="830" name="Google Shape;830;p28"/>
          <p:cNvSpPr txBox="1"/>
          <p:nvPr/>
        </p:nvSpPr>
        <p:spPr>
          <a:xfrm>
            <a:off x="5943600" y="8474200"/>
            <a:ext cx="69708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>
                <a:latin typeface="DM Sans"/>
                <a:ea typeface="DM Sans"/>
                <a:cs typeface="DM Sans"/>
                <a:sym typeface="DM Sans"/>
              </a:rPr>
              <a:t>Figura 10. </a:t>
            </a:r>
            <a:r>
              <a:rPr lang="en-US" sz="2500">
                <a:latin typeface="DM Sans"/>
                <a:ea typeface="DM Sans"/>
                <a:cs typeface="DM Sans"/>
                <a:sym typeface="DM Sans"/>
              </a:rPr>
              <a:t>Mutaciones encontradas en la secuencia nt del gen </a:t>
            </a:r>
            <a:r>
              <a:rPr i="1" lang="en-US" sz="2500">
                <a:latin typeface="DM Sans"/>
                <a:ea typeface="DM Sans"/>
                <a:cs typeface="DM Sans"/>
                <a:sym typeface="DM Sans"/>
              </a:rPr>
              <a:t>PhoQ </a:t>
            </a:r>
            <a:r>
              <a:rPr lang="en-US" sz="2500">
                <a:latin typeface="DM Sans"/>
                <a:ea typeface="DM Sans"/>
                <a:cs typeface="DM Sans"/>
                <a:sym typeface="DM Sans"/>
              </a:rPr>
              <a:t>y su traducción.</a:t>
            </a:r>
            <a:endParaRPr sz="2500"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831" name="Google Shape;831;p28"/>
          <p:cNvSpPr txBox="1"/>
          <p:nvPr/>
        </p:nvSpPr>
        <p:spPr>
          <a:xfrm>
            <a:off x="15461725" y="9886800"/>
            <a:ext cx="3366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Imagen realizada por la autora</a:t>
            </a:r>
            <a:endParaRPr/>
          </a:p>
        </p:txBody>
      </p:sp>
      <p:pic>
        <p:nvPicPr>
          <p:cNvPr id="832" name="Google Shape;832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33050" y="1027550"/>
            <a:ext cx="13238501" cy="744665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833" name="Google Shape;833;p28"/>
          <p:cNvSpPr/>
          <p:nvPr/>
        </p:nvSpPr>
        <p:spPr>
          <a:xfrm>
            <a:off x="6234600" y="282925"/>
            <a:ext cx="5274900" cy="4304700"/>
          </a:xfrm>
          <a:prstGeom prst="ellipse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4F4F4"/>
        </a:solidFill>
      </p:bgPr>
    </p:bg>
    <p:spTree>
      <p:nvGrpSpPr>
        <p:cNvPr id="837" name="Shape 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8" name="Google Shape;838;p29"/>
          <p:cNvGrpSpPr/>
          <p:nvPr/>
        </p:nvGrpSpPr>
        <p:grpSpPr>
          <a:xfrm>
            <a:off x="0" y="5143500"/>
            <a:ext cx="18291762" cy="5143831"/>
            <a:chOff x="0" y="0"/>
            <a:chExt cx="174539709" cy="62198678"/>
          </a:xfrm>
        </p:grpSpPr>
        <p:sp>
          <p:nvSpPr>
            <p:cNvPr id="839" name="Google Shape;839;p29"/>
            <p:cNvSpPr/>
            <p:nvPr/>
          </p:nvSpPr>
          <p:spPr>
            <a:xfrm>
              <a:off x="72390" y="72390"/>
              <a:ext cx="174394927" cy="62053902"/>
            </a:xfrm>
            <a:custGeom>
              <a:rect b="b" l="l" r="r" t="t"/>
              <a:pathLst>
                <a:path extrusionOk="0" h="62053902" w="174394927">
                  <a:moveTo>
                    <a:pt x="0" y="0"/>
                  </a:moveTo>
                  <a:lnTo>
                    <a:pt x="174394927" y="0"/>
                  </a:lnTo>
                  <a:lnTo>
                    <a:pt x="174394927" y="62053902"/>
                  </a:lnTo>
                  <a:lnTo>
                    <a:pt x="0" y="620539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EC898"/>
            </a:solidFill>
            <a:ln>
              <a:noFill/>
            </a:ln>
          </p:spPr>
        </p:sp>
        <p:sp>
          <p:nvSpPr>
            <p:cNvPr id="840" name="Google Shape;840;p29"/>
            <p:cNvSpPr/>
            <p:nvPr/>
          </p:nvSpPr>
          <p:spPr>
            <a:xfrm>
              <a:off x="0" y="0"/>
              <a:ext cx="174539709" cy="62198678"/>
            </a:xfrm>
            <a:custGeom>
              <a:rect b="b" l="l" r="r" t="t"/>
              <a:pathLst>
                <a:path extrusionOk="0" h="62198678" w="174539709">
                  <a:moveTo>
                    <a:pt x="174394924" y="62053899"/>
                  </a:moveTo>
                  <a:lnTo>
                    <a:pt x="174539709" y="62053899"/>
                  </a:lnTo>
                  <a:lnTo>
                    <a:pt x="174539709" y="62198678"/>
                  </a:lnTo>
                  <a:lnTo>
                    <a:pt x="174394924" y="62198678"/>
                  </a:lnTo>
                  <a:lnTo>
                    <a:pt x="174394924" y="62053899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62053899"/>
                  </a:lnTo>
                  <a:lnTo>
                    <a:pt x="0" y="62053899"/>
                  </a:lnTo>
                  <a:lnTo>
                    <a:pt x="0" y="144780"/>
                  </a:lnTo>
                  <a:close/>
                  <a:moveTo>
                    <a:pt x="0" y="62053899"/>
                  </a:moveTo>
                  <a:lnTo>
                    <a:pt x="144780" y="62053899"/>
                  </a:lnTo>
                  <a:lnTo>
                    <a:pt x="144780" y="62198678"/>
                  </a:lnTo>
                  <a:lnTo>
                    <a:pt x="0" y="62198678"/>
                  </a:lnTo>
                  <a:lnTo>
                    <a:pt x="0" y="62053899"/>
                  </a:lnTo>
                  <a:close/>
                  <a:moveTo>
                    <a:pt x="174394924" y="144780"/>
                  </a:moveTo>
                  <a:lnTo>
                    <a:pt x="174539709" y="144780"/>
                  </a:lnTo>
                  <a:lnTo>
                    <a:pt x="174539709" y="62053899"/>
                  </a:lnTo>
                  <a:lnTo>
                    <a:pt x="174394924" y="62053899"/>
                  </a:lnTo>
                  <a:lnTo>
                    <a:pt x="174394924" y="144780"/>
                  </a:lnTo>
                  <a:close/>
                  <a:moveTo>
                    <a:pt x="144780" y="62053899"/>
                  </a:moveTo>
                  <a:lnTo>
                    <a:pt x="174394924" y="62053899"/>
                  </a:lnTo>
                  <a:lnTo>
                    <a:pt x="174394924" y="62198678"/>
                  </a:lnTo>
                  <a:lnTo>
                    <a:pt x="144780" y="62198678"/>
                  </a:lnTo>
                  <a:lnTo>
                    <a:pt x="144780" y="62053899"/>
                  </a:lnTo>
                  <a:close/>
                  <a:moveTo>
                    <a:pt x="174394924" y="0"/>
                  </a:moveTo>
                  <a:lnTo>
                    <a:pt x="174539709" y="0"/>
                  </a:lnTo>
                  <a:lnTo>
                    <a:pt x="174539709" y="144780"/>
                  </a:lnTo>
                  <a:lnTo>
                    <a:pt x="174394924" y="144780"/>
                  </a:lnTo>
                  <a:lnTo>
                    <a:pt x="174394924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74394924" y="0"/>
                  </a:lnTo>
                  <a:lnTo>
                    <a:pt x="174394924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</p:sp>
      </p:grpSp>
      <p:pic>
        <p:nvPicPr>
          <p:cNvPr id="841" name="Google Shape;841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95676" y="1019151"/>
            <a:ext cx="7231601" cy="2970400"/>
          </a:xfrm>
          <a:prstGeom prst="rect">
            <a:avLst/>
          </a:prstGeom>
          <a:noFill/>
          <a:ln>
            <a:noFill/>
          </a:ln>
        </p:spPr>
      </p:pic>
      <p:sp>
        <p:nvSpPr>
          <p:cNvPr id="842" name="Google Shape;842;p29"/>
          <p:cNvSpPr txBox="1"/>
          <p:nvPr/>
        </p:nvSpPr>
        <p:spPr>
          <a:xfrm>
            <a:off x="1810586" y="1403793"/>
            <a:ext cx="5401800" cy="22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en-US" sz="6500" u="none" cap="none" strike="noStrike">
                <a:solidFill>
                  <a:schemeClr val="dk1"/>
                </a:solidFill>
              </a:rPr>
              <a:t>Objetivos</a:t>
            </a:r>
            <a:r>
              <a:rPr lang="en-US" sz="6500">
                <a:solidFill>
                  <a:schemeClr val="dk1"/>
                </a:solidFill>
              </a:rPr>
              <a:t> específicos</a:t>
            </a:r>
            <a:endParaRPr sz="100">
              <a:solidFill>
                <a:schemeClr val="dk1"/>
              </a:solidFill>
            </a:endParaRPr>
          </a:p>
        </p:txBody>
      </p:sp>
      <p:grpSp>
        <p:nvGrpSpPr>
          <p:cNvPr id="843" name="Google Shape;843;p29"/>
          <p:cNvGrpSpPr/>
          <p:nvPr/>
        </p:nvGrpSpPr>
        <p:grpSpPr>
          <a:xfrm>
            <a:off x="10408041" y="762967"/>
            <a:ext cx="6608487" cy="3503741"/>
            <a:chOff x="17" y="-1044283"/>
            <a:chExt cx="8811317" cy="4671654"/>
          </a:xfrm>
        </p:grpSpPr>
        <p:sp>
          <p:nvSpPr>
            <p:cNvPr id="844" name="Google Shape;844;p29"/>
            <p:cNvSpPr txBox="1"/>
            <p:nvPr/>
          </p:nvSpPr>
          <p:spPr>
            <a:xfrm>
              <a:off x="17" y="-189829"/>
              <a:ext cx="8811300" cy="381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3995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700">
                  <a:solidFill>
                    <a:schemeClr val="dk1"/>
                  </a:solidFill>
                </a:rPr>
                <a:t>Identificar mutaciones en la secuencia de nucleótidos de los genes </a:t>
              </a:r>
              <a:r>
                <a:rPr i="1" lang="en-US" sz="2700">
                  <a:solidFill>
                    <a:schemeClr val="dk1"/>
                  </a:solidFill>
                </a:rPr>
                <a:t>PhoP </a:t>
              </a:r>
              <a:r>
                <a:rPr lang="en-US" sz="2700">
                  <a:solidFill>
                    <a:schemeClr val="dk1"/>
                  </a:solidFill>
                </a:rPr>
                <a:t>y</a:t>
              </a:r>
              <a:r>
                <a:rPr i="1" lang="en-US" sz="2700">
                  <a:solidFill>
                    <a:schemeClr val="dk1"/>
                  </a:solidFill>
                </a:rPr>
                <a:t> PhoQ </a:t>
              </a:r>
              <a:r>
                <a:rPr lang="en-US" sz="2700">
                  <a:solidFill>
                    <a:schemeClr val="dk1"/>
                  </a:solidFill>
                </a:rPr>
                <a:t>entre cepas de </a:t>
              </a:r>
              <a:r>
                <a:rPr i="1" lang="en-US" sz="2700">
                  <a:solidFill>
                    <a:schemeClr val="dk1"/>
                  </a:solidFill>
                </a:rPr>
                <a:t>Pseudomonas aeruginosa</a:t>
              </a:r>
              <a:r>
                <a:rPr lang="en-US" sz="2700">
                  <a:solidFill>
                    <a:schemeClr val="dk1"/>
                  </a:solidFill>
                </a:rPr>
                <a:t> fenotipo multidrogo-resistente (MDR) y fenotipo sensible.</a:t>
              </a:r>
              <a:endParaRPr sz="2700">
                <a:solidFill>
                  <a:schemeClr val="dk1"/>
                </a:solidFill>
              </a:endParaRPr>
            </a:p>
          </p:txBody>
        </p:sp>
        <p:sp>
          <p:nvSpPr>
            <p:cNvPr id="845" name="Google Shape;845;p29"/>
            <p:cNvSpPr txBox="1"/>
            <p:nvPr/>
          </p:nvSpPr>
          <p:spPr>
            <a:xfrm>
              <a:off x="33" y="-1044283"/>
              <a:ext cx="8811300" cy="69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002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400">
                  <a:latin typeface="Playfair Display"/>
                  <a:ea typeface="Playfair Display"/>
                  <a:cs typeface="Playfair Display"/>
                  <a:sym typeface="Playfair Display"/>
                </a:rPr>
                <a:t>(1)</a:t>
              </a:r>
              <a:endParaRPr sz="3400">
                <a:latin typeface="Playfair Display"/>
                <a:ea typeface="Playfair Display"/>
                <a:cs typeface="Playfair Display"/>
                <a:sym typeface="Playfair Display"/>
              </a:endParaRPr>
            </a:p>
          </p:txBody>
        </p:sp>
      </p:grpSp>
      <p:cxnSp>
        <p:nvCxnSpPr>
          <p:cNvPr id="846" name="Google Shape;846;p29"/>
          <p:cNvCxnSpPr/>
          <p:nvPr/>
        </p:nvCxnSpPr>
        <p:spPr>
          <a:xfrm rot="10800000">
            <a:off x="9144075" y="-270350"/>
            <a:ext cx="20700" cy="12448500"/>
          </a:xfrm>
          <a:prstGeom prst="straightConnector1">
            <a:avLst/>
          </a:prstGeom>
          <a:noFill/>
          <a:ln cap="rnd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847" name="Google Shape;847;p29"/>
          <p:cNvSpPr txBox="1"/>
          <p:nvPr/>
        </p:nvSpPr>
        <p:spPr>
          <a:xfrm>
            <a:off x="10560441" y="6633907"/>
            <a:ext cx="6608400" cy="212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3995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>
                <a:solidFill>
                  <a:schemeClr val="dk1"/>
                </a:solidFill>
              </a:rPr>
              <a:t>Determinar características estructurales de las proteínas codificadas por los genes </a:t>
            </a:r>
            <a:r>
              <a:rPr i="1" lang="en-US" sz="2700">
                <a:solidFill>
                  <a:schemeClr val="dk1"/>
                </a:solidFill>
              </a:rPr>
              <a:t>PhoP y PhoQ</a:t>
            </a:r>
            <a:r>
              <a:rPr lang="en-US" sz="2700">
                <a:solidFill>
                  <a:schemeClr val="dk1"/>
                </a:solidFill>
              </a:rPr>
              <a:t> de</a:t>
            </a:r>
            <a:r>
              <a:rPr i="1" lang="en-US" sz="2700">
                <a:solidFill>
                  <a:schemeClr val="dk1"/>
                </a:solidFill>
              </a:rPr>
              <a:t> P. aeruginosa </a:t>
            </a:r>
            <a:r>
              <a:rPr lang="en-US" sz="2700">
                <a:solidFill>
                  <a:schemeClr val="dk1"/>
                </a:solidFill>
              </a:rPr>
              <a:t>MDR.</a:t>
            </a:r>
            <a:endParaRPr sz="27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3995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chemeClr val="dk1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848" name="Google Shape;848;p29"/>
          <p:cNvSpPr txBox="1"/>
          <p:nvPr/>
        </p:nvSpPr>
        <p:spPr>
          <a:xfrm>
            <a:off x="1267803" y="6006917"/>
            <a:ext cx="66084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002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400">
                <a:latin typeface="Playfair Display"/>
                <a:ea typeface="Playfair Display"/>
                <a:cs typeface="Playfair Display"/>
                <a:sym typeface="Playfair Display"/>
              </a:rPr>
              <a:t>(2)</a:t>
            </a:r>
            <a:endParaRPr sz="3400"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849" name="Google Shape;849;p29"/>
          <p:cNvSpPr txBox="1"/>
          <p:nvPr/>
        </p:nvSpPr>
        <p:spPr>
          <a:xfrm>
            <a:off x="10560453" y="6006917"/>
            <a:ext cx="66084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002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400">
                <a:latin typeface="Playfair Display"/>
                <a:ea typeface="Playfair Display"/>
                <a:cs typeface="Playfair Display"/>
                <a:sym typeface="Playfair Display"/>
              </a:rPr>
              <a:t>(3)</a:t>
            </a:r>
            <a:endParaRPr sz="3400"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850" name="Google Shape;850;p29"/>
          <p:cNvSpPr/>
          <p:nvPr/>
        </p:nvSpPr>
        <p:spPr>
          <a:xfrm>
            <a:off x="1045350" y="5705825"/>
            <a:ext cx="7053300" cy="33954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1" name="Google Shape;851;p29"/>
          <p:cNvSpPr/>
          <p:nvPr/>
        </p:nvSpPr>
        <p:spPr>
          <a:xfrm>
            <a:off x="17016537" y="9101234"/>
            <a:ext cx="1038834" cy="896692"/>
          </a:xfrm>
          <a:custGeom>
            <a:rect b="b" l="l" r="r" t="t"/>
            <a:pathLst>
              <a:path extrusionOk="0" h="11565" w="12603">
                <a:moveTo>
                  <a:pt x="9200" y="822"/>
                </a:moveTo>
                <a:lnTo>
                  <a:pt x="11311" y="2933"/>
                </a:lnTo>
                <a:cubicBezTo>
                  <a:pt x="11279" y="3185"/>
                  <a:pt x="11185" y="3437"/>
                  <a:pt x="11090" y="3689"/>
                </a:cubicBezTo>
                <a:lnTo>
                  <a:pt x="8444" y="1074"/>
                </a:lnTo>
                <a:cubicBezTo>
                  <a:pt x="8664" y="948"/>
                  <a:pt x="8916" y="853"/>
                  <a:pt x="9200" y="822"/>
                </a:cubicBezTo>
                <a:close/>
                <a:moveTo>
                  <a:pt x="7814" y="1389"/>
                </a:moveTo>
                <a:lnTo>
                  <a:pt x="10712" y="4287"/>
                </a:lnTo>
                <a:cubicBezTo>
                  <a:pt x="10649" y="4413"/>
                  <a:pt x="10555" y="4476"/>
                  <a:pt x="10492" y="4571"/>
                </a:cubicBezTo>
                <a:cubicBezTo>
                  <a:pt x="10397" y="4634"/>
                  <a:pt x="10334" y="4728"/>
                  <a:pt x="10208" y="4791"/>
                </a:cubicBezTo>
                <a:lnTo>
                  <a:pt x="7310" y="1893"/>
                </a:lnTo>
                <a:cubicBezTo>
                  <a:pt x="7373" y="1798"/>
                  <a:pt x="7467" y="1704"/>
                  <a:pt x="7530" y="1609"/>
                </a:cubicBezTo>
                <a:cubicBezTo>
                  <a:pt x="7625" y="1546"/>
                  <a:pt x="7688" y="1452"/>
                  <a:pt x="7814" y="1389"/>
                </a:cubicBezTo>
                <a:close/>
                <a:moveTo>
                  <a:pt x="6994" y="2523"/>
                </a:moveTo>
                <a:lnTo>
                  <a:pt x="9609" y="5169"/>
                </a:lnTo>
                <a:cubicBezTo>
                  <a:pt x="9389" y="5264"/>
                  <a:pt x="9105" y="5327"/>
                  <a:pt x="8885" y="5390"/>
                </a:cubicBezTo>
                <a:lnTo>
                  <a:pt x="6742" y="3279"/>
                </a:lnTo>
                <a:cubicBezTo>
                  <a:pt x="6774" y="3027"/>
                  <a:pt x="6868" y="2743"/>
                  <a:pt x="6994" y="2523"/>
                </a:cubicBezTo>
                <a:close/>
                <a:moveTo>
                  <a:pt x="3812" y="6209"/>
                </a:moveTo>
                <a:lnTo>
                  <a:pt x="5923" y="8351"/>
                </a:lnTo>
                <a:cubicBezTo>
                  <a:pt x="5892" y="8572"/>
                  <a:pt x="5797" y="8855"/>
                  <a:pt x="5671" y="9107"/>
                </a:cubicBezTo>
                <a:lnTo>
                  <a:pt x="3056" y="6461"/>
                </a:lnTo>
                <a:cubicBezTo>
                  <a:pt x="3277" y="6335"/>
                  <a:pt x="3560" y="6272"/>
                  <a:pt x="3812" y="6209"/>
                </a:cubicBezTo>
                <a:close/>
                <a:moveTo>
                  <a:pt x="2426" y="6776"/>
                </a:moveTo>
                <a:lnTo>
                  <a:pt x="5325" y="9675"/>
                </a:lnTo>
                <a:cubicBezTo>
                  <a:pt x="5262" y="9801"/>
                  <a:pt x="5167" y="9895"/>
                  <a:pt x="5104" y="9958"/>
                </a:cubicBezTo>
                <a:cubicBezTo>
                  <a:pt x="5010" y="10053"/>
                  <a:pt x="4947" y="10116"/>
                  <a:pt x="4821" y="10210"/>
                </a:cubicBezTo>
                <a:lnTo>
                  <a:pt x="1891" y="7280"/>
                </a:lnTo>
                <a:cubicBezTo>
                  <a:pt x="1985" y="7217"/>
                  <a:pt x="2080" y="7091"/>
                  <a:pt x="2143" y="6997"/>
                </a:cubicBezTo>
                <a:cubicBezTo>
                  <a:pt x="2206" y="6934"/>
                  <a:pt x="2300" y="6839"/>
                  <a:pt x="2426" y="6776"/>
                </a:cubicBezTo>
                <a:close/>
                <a:moveTo>
                  <a:pt x="1576" y="7910"/>
                </a:moveTo>
                <a:lnTo>
                  <a:pt x="4222" y="10557"/>
                </a:lnTo>
                <a:cubicBezTo>
                  <a:pt x="4002" y="10620"/>
                  <a:pt x="3718" y="10714"/>
                  <a:pt x="3466" y="10777"/>
                </a:cubicBezTo>
                <a:lnTo>
                  <a:pt x="1355" y="8666"/>
                </a:lnTo>
                <a:cubicBezTo>
                  <a:pt x="1387" y="8414"/>
                  <a:pt x="1481" y="8162"/>
                  <a:pt x="1576" y="7910"/>
                </a:cubicBezTo>
                <a:close/>
                <a:moveTo>
                  <a:pt x="10602" y="0"/>
                </a:moveTo>
                <a:cubicBezTo>
                  <a:pt x="9383" y="0"/>
                  <a:pt x="7954" y="274"/>
                  <a:pt x="7089" y="1168"/>
                </a:cubicBezTo>
                <a:cubicBezTo>
                  <a:pt x="6207" y="2082"/>
                  <a:pt x="5923" y="3500"/>
                  <a:pt x="5923" y="4728"/>
                </a:cubicBezTo>
                <a:cubicBezTo>
                  <a:pt x="6238" y="4760"/>
                  <a:pt x="6459" y="4791"/>
                  <a:pt x="6522" y="4791"/>
                </a:cubicBezTo>
                <a:lnTo>
                  <a:pt x="6585" y="4791"/>
                </a:lnTo>
                <a:lnTo>
                  <a:pt x="6585" y="4130"/>
                </a:lnTo>
                <a:lnTo>
                  <a:pt x="7971" y="5516"/>
                </a:lnTo>
                <a:cubicBezTo>
                  <a:pt x="7751" y="5532"/>
                  <a:pt x="7540" y="5538"/>
                  <a:pt x="7348" y="5538"/>
                </a:cubicBezTo>
                <a:cubicBezTo>
                  <a:pt x="6772" y="5538"/>
                  <a:pt x="6364" y="5484"/>
                  <a:pt x="6364" y="5484"/>
                </a:cubicBezTo>
                <a:cubicBezTo>
                  <a:pt x="6314" y="5459"/>
                  <a:pt x="5810" y="5369"/>
                  <a:pt x="5121" y="5369"/>
                </a:cubicBezTo>
                <a:cubicBezTo>
                  <a:pt x="4077" y="5369"/>
                  <a:pt x="2606" y="5575"/>
                  <a:pt x="1639" y="6524"/>
                </a:cubicBezTo>
                <a:cubicBezTo>
                  <a:pt x="0" y="8162"/>
                  <a:pt x="536" y="11155"/>
                  <a:pt x="567" y="11250"/>
                </a:cubicBezTo>
                <a:cubicBezTo>
                  <a:pt x="599" y="11407"/>
                  <a:pt x="725" y="11533"/>
                  <a:pt x="914" y="11533"/>
                </a:cubicBezTo>
                <a:lnTo>
                  <a:pt x="1009" y="11533"/>
                </a:lnTo>
                <a:cubicBezTo>
                  <a:pt x="1198" y="11502"/>
                  <a:pt x="1324" y="11344"/>
                  <a:pt x="1261" y="11155"/>
                </a:cubicBezTo>
                <a:cubicBezTo>
                  <a:pt x="1261" y="11155"/>
                  <a:pt x="1166" y="10399"/>
                  <a:pt x="1229" y="9517"/>
                </a:cubicBezTo>
                <a:lnTo>
                  <a:pt x="1229" y="9517"/>
                </a:lnTo>
                <a:lnTo>
                  <a:pt x="2615" y="10903"/>
                </a:lnTo>
                <a:cubicBezTo>
                  <a:pt x="2447" y="10903"/>
                  <a:pt x="2293" y="10917"/>
                  <a:pt x="2153" y="10917"/>
                </a:cubicBezTo>
                <a:cubicBezTo>
                  <a:pt x="2083" y="10917"/>
                  <a:pt x="2017" y="10914"/>
                  <a:pt x="1954" y="10903"/>
                </a:cubicBezTo>
                <a:lnTo>
                  <a:pt x="1954" y="10966"/>
                </a:lnTo>
                <a:cubicBezTo>
                  <a:pt x="1985" y="11187"/>
                  <a:pt x="1954" y="11407"/>
                  <a:pt x="1859" y="11565"/>
                </a:cubicBezTo>
                <a:lnTo>
                  <a:pt x="2048" y="11565"/>
                </a:lnTo>
                <a:cubicBezTo>
                  <a:pt x="3277" y="11565"/>
                  <a:pt x="4695" y="11281"/>
                  <a:pt x="5577" y="10399"/>
                </a:cubicBezTo>
                <a:cubicBezTo>
                  <a:pt x="6427" y="9517"/>
                  <a:pt x="6742" y="8068"/>
                  <a:pt x="6742" y="6839"/>
                </a:cubicBezTo>
                <a:cubicBezTo>
                  <a:pt x="6396" y="6808"/>
                  <a:pt x="6144" y="6776"/>
                  <a:pt x="6112" y="6776"/>
                </a:cubicBezTo>
                <a:lnTo>
                  <a:pt x="6049" y="6776"/>
                </a:lnTo>
                <a:lnTo>
                  <a:pt x="6049" y="7438"/>
                </a:lnTo>
                <a:lnTo>
                  <a:pt x="4663" y="6051"/>
                </a:lnTo>
                <a:cubicBezTo>
                  <a:pt x="4876" y="6036"/>
                  <a:pt x="5083" y="6030"/>
                  <a:pt x="5273" y="6030"/>
                </a:cubicBezTo>
                <a:cubicBezTo>
                  <a:pt x="5845" y="6030"/>
                  <a:pt x="6270" y="6083"/>
                  <a:pt x="6270" y="6083"/>
                </a:cubicBezTo>
                <a:cubicBezTo>
                  <a:pt x="6301" y="6083"/>
                  <a:pt x="6837" y="6178"/>
                  <a:pt x="7499" y="6178"/>
                </a:cubicBezTo>
                <a:cubicBezTo>
                  <a:pt x="8727" y="6178"/>
                  <a:pt x="10145" y="5862"/>
                  <a:pt x="10996" y="4980"/>
                </a:cubicBezTo>
                <a:cubicBezTo>
                  <a:pt x="12602" y="3374"/>
                  <a:pt x="12098" y="381"/>
                  <a:pt x="12067" y="255"/>
                </a:cubicBezTo>
                <a:cubicBezTo>
                  <a:pt x="12035" y="160"/>
                  <a:pt x="11878" y="34"/>
                  <a:pt x="11657" y="34"/>
                </a:cubicBezTo>
                <a:cubicBezTo>
                  <a:pt x="11468" y="66"/>
                  <a:pt x="11342" y="223"/>
                  <a:pt x="11405" y="444"/>
                </a:cubicBezTo>
                <a:cubicBezTo>
                  <a:pt x="11405" y="444"/>
                  <a:pt x="11531" y="1168"/>
                  <a:pt x="11437" y="2050"/>
                </a:cubicBezTo>
                <a:lnTo>
                  <a:pt x="10050" y="664"/>
                </a:lnTo>
                <a:cubicBezTo>
                  <a:pt x="10218" y="664"/>
                  <a:pt x="10373" y="650"/>
                  <a:pt x="10513" y="650"/>
                </a:cubicBezTo>
                <a:cubicBezTo>
                  <a:pt x="10583" y="650"/>
                  <a:pt x="10649" y="654"/>
                  <a:pt x="10712" y="664"/>
                </a:cubicBezTo>
                <a:lnTo>
                  <a:pt x="10712" y="601"/>
                </a:lnTo>
                <a:cubicBezTo>
                  <a:pt x="10681" y="381"/>
                  <a:pt x="10712" y="160"/>
                  <a:pt x="10807" y="3"/>
                </a:cubicBezTo>
                <a:cubicBezTo>
                  <a:pt x="10739" y="1"/>
                  <a:pt x="10671" y="0"/>
                  <a:pt x="1060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852" name="Google Shape;852;p29"/>
          <p:cNvSpPr/>
          <p:nvPr/>
        </p:nvSpPr>
        <p:spPr>
          <a:xfrm>
            <a:off x="16968012" y="249374"/>
            <a:ext cx="1135877" cy="769766"/>
          </a:xfrm>
          <a:custGeom>
            <a:rect b="b" l="l" r="r" t="t"/>
            <a:pathLst>
              <a:path extrusionOk="0" h="11565" w="12603">
                <a:moveTo>
                  <a:pt x="9200" y="822"/>
                </a:moveTo>
                <a:lnTo>
                  <a:pt x="11311" y="2933"/>
                </a:lnTo>
                <a:cubicBezTo>
                  <a:pt x="11279" y="3185"/>
                  <a:pt x="11185" y="3437"/>
                  <a:pt x="11090" y="3689"/>
                </a:cubicBezTo>
                <a:lnTo>
                  <a:pt x="8444" y="1074"/>
                </a:lnTo>
                <a:cubicBezTo>
                  <a:pt x="8664" y="948"/>
                  <a:pt x="8916" y="853"/>
                  <a:pt x="9200" y="822"/>
                </a:cubicBezTo>
                <a:close/>
                <a:moveTo>
                  <a:pt x="7814" y="1389"/>
                </a:moveTo>
                <a:lnTo>
                  <a:pt x="10712" y="4287"/>
                </a:lnTo>
                <a:cubicBezTo>
                  <a:pt x="10649" y="4413"/>
                  <a:pt x="10555" y="4476"/>
                  <a:pt x="10492" y="4571"/>
                </a:cubicBezTo>
                <a:cubicBezTo>
                  <a:pt x="10397" y="4634"/>
                  <a:pt x="10334" y="4728"/>
                  <a:pt x="10208" y="4791"/>
                </a:cubicBezTo>
                <a:lnTo>
                  <a:pt x="7310" y="1893"/>
                </a:lnTo>
                <a:cubicBezTo>
                  <a:pt x="7373" y="1798"/>
                  <a:pt x="7467" y="1704"/>
                  <a:pt x="7530" y="1609"/>
                </a:cubicBezTo>
                <a:cubicBezTo>
                  <a:pt x="7625" y="1546"/>
                  <a:pt x="7688" y="1452"/>
                  <a:pt x="7814" y="1389"/>
                </a:cubicBezTo>
                <a:close/>
                <a:moveTo>
                  <a:pt x="6994" y="2523"/>
                </a:moveTo>
                <a:lnTo>
                  <a:pt x="9609" y="5169"/>
                </a:lnTo>
                <a:cubicBezTo>
                  <a:pt x="9389" y="5264"/>
                  <a:pt x="9105" y="5327"/>
                  <a:pt x="8885" y="5390"/>
                </a:cubicBezTo>
                <a:lnTo>
                  <a:pt x="6742" y="3279"/>
                </a:lnTo>
                <a:cubicBezTo>
                  <a:pt x="6774" y="3027"/>
                  <a:pt x="6868" y="2743"/>
                  <a:pt x="6994" y="2523"/>
                </a:cubicBezTo>
                <a:close/>
                <a:moveTo>
                  <a:pt x="3812" y="6209"/>
                </a:moveTo>
                <a:lnTo>
                  <a:pt x="5923" y="8351"/>
                </a:lnTo>
                <a:cubicBezTo>
                  <a:pt x="5892" y="8572"/>
                  <a:pt x="5797" y="8855"/>
                  <a:pt x="5671" y="9107"/>
                </a:cubicBezTo>
                <a:lnTo>
                  <a:pt x="3056" y="6461"/>
                </a:lnTo>
                <a:cubicBezTo>
                  <a:pt x="3277" y="6335"/>
                  <a:pt x="3560" y="6272"/>
                  <a:pt x="3812" y="6209"/>
                </a:cubicBezTo>
                <a:close/>
                <a:moveTo>
                  <a:pt x="2426" y="6776"/>
                </a:moveTo>
                <a:lnTo>
                  <a:pt x="5325" y="9675"/>
                </a:lnTo>
                <a:cubicBezTo>
                  <a:pt x="5262" y="9801"/>
                  <a:pt x="5167" y="9895"/>
                  <a:pt x="5104" y="9958"/>
                </a:cubicBezTo>
                <a:cubicBezTo>
                  <a:pt x="5010" y="10053"/>
                  <a:pt x="4947" y="10116"/>
                  <a:pt x="4821" y="10210"/>
                </a:cubicBezTo>
                <a:lnTo>
                  <a:pt x="1891" y="7280"/>
                </a:lnTo>
                <a:cubicBezTo>
                  <a:pt x="1985" y="7217"/>
                  <a:pt x="2080" y="7091"/>
                  <a:pt x="2143" y="6997"/>
                </a:cubicBezTo>
                <a:cubicBezTo>
                  <a:pt x="2206" y="6934"/>
                  <a:pt x="2300" y="6839"/>
                  <a:pt x="2426" y="6776"/>
                </a:cubicBezTo>
                <a:close/>
                <a:moveTo>
                  <a:pt x="1576" y="7910"/>
                </a:moveTo>
                <a:lnTo>
                  <a:pt x="4222" y="10557"/>
                </a:lnTo>
                <a:cubicBezTo>
                  <a:pt x="4002" y="10620"/>
                  <a:pt x="3718" y="10714"/>
                  <a:pt x="3466" y="10777"/>
                </a:cubicBezTo>
                <a:lnTo>
                  <a:pt x="1355" y="8666"/>
                </a:lnTo>
                <a:cubicBezTo>
                  <a:pt x="1387" y="8414"/>
                  <a:pt x="1481" y="8162"/>
                  <a:pt x="1576" y="7910"/>
                </a:cubicBezTo>
                <a:close/>
                <a:moveTo>
                  <a:pt x="10602" y="0"/>
                </a:moveTo>
                <a:cubicBezTo>
                  <a:pt x="9383" y="0"/>
                  <a:pt x="7954" y="274"/>
                  <a:pt x="7089" y="1168"/>
                </a:cubicBezTo>
                <a:cubicBezTo>
                  <a:pt x="6207" y="2082"/>
                  <a:pt x="5923" y="3500"/>
                  <a:pt x="5923" y="4728"/>
                </a:cubicBezTo>
                <a:cubicBezTo>
                  <a:pt x="6238" y="4760"/>
                  <a:pt x="6459" y="4791"/>
                  <a:pt x="6522" y="4791"/>
                </a:cubicBezTo>
                <a:lnTo>
                  <a:pt x="6585" y="4791"/>
                </a:lnTo>
                <a:lnTo>
                  <a:pt x="6585" y="4130"/>
                </a:lnTo>
                <a:lnTo>
                  <a:pt x="7971" y="5516"/>
                </a:lnTo>
                <a:cubicBezTo>
                  <a:pt x="7751" y="5532"/>
                  <a:pt x="7540" y="5538"/>
                  <a:pt x="7348" y="5538"/>
                </a:cubicBezTo>
                <a:cubicBezTo>
                  <a:pt x="6772" y="5538"/>
                  <a:pt x="6364" y="5484"/>
                  <a:pt x="6364" y="5484"/>
                </a:cubicBezTo>
                <a:cubicBezTo>
                  <a:pt x="6314" y="5459"/>
                  <a:pt x="5810" y="5369"/>
                  <a:pt x="5121" y="5369"/>
                </a:cubicBezTo>
                <a:cubicBezTo>
                  <a:pt x="4077" y="5369"/>
                  <a:pt x="2606" y="5575"/>
                  <a:pt x="1639" y="6524"/>
                </a:cubicBezTo>
                <a:cubicBezTo>
                  <a:pt x="0" y="8162"/>
                  <a:pt x="536" y="11155"/>
                  <a:pt x="567" y="11250"/>
                </a:cubicBezTo>
                <a:cubicBezTo>
                  <a:pt x="599" y="11407"/>
                  <a:pt x="725" y="11533"/>
                  <a:pt x="914" y="11533"/>
                </a:cubicBezTo>
                <a:lnTo>
                  <a:pt x="1009" y="11533"/>
                </a:lnTo>
                <a:cubicBezTo>
                  <a:pt x="1198" y="11502"/>
                  <a:pt x="1324" y="11344"/>
                  <a:pt x="1261" y="11155"/>
                </a:cubicBezTo>
                <a:cubicBezTo>
                  <a:pt x="1261" y="11155"/>
                  <a:pt x="1166" y="10399"/>
                  <a:pt x="1229" y="9517"/>
                </a:cubicBezTo>
                <a:lnTo>
                  <a:pt x="1229" y="9517"/>
                </a:lnTo>
                <a:lnTo>
                  <a:pt x="2615" y="10903"/>
                </a:lnTo>
                <a:cubicBezTo>
                  <a:pt x="2447" y="10903"/>
                  <a:pt x="2293" y="10917"/>
                  <a:pt x="2153" y="10917"/>
                </a:cubicBezTo>
                <a:cubicBezTo>
                  <a:pt x="2083" y="10917"/>
                  <a:pt x="2017" y="10914"/>
                  <a:pt x="1954" y="10903"/>
                </a:cubicBezTo>
                <a:lnTo>
                  <a:pt x="1954" y="10966"/>
                </a:lnTo>
                <a:cubicBezTo>
                  <a:pt x="1985" y="11187"/>
                  <a:pt x="1954" y="11407"/>
                  <a:pt x="1859" y="11565"/>
                </a:cubicBezTo>
                <a:lnTo>
                  <a:pt x="2048" y="11565"/>
                </a:lnTo>
                <a:cubicBezTo>
                  <a:pt x="3277" y="11565"/>
                  <a:pt x="4695" y="11281"/>
                  <a:pt x="5577" y="10399"/>
                </a:cubicBezTo>
                <a:cubicBezTo>
                  <a:pt x="6427" y="9517"/>
                  <a:pt x="6742" y="8068"/>
                  <a:pt x="6742" y="6839"/>
                </a:cubicBezTo>
                <a:cubicBezTo>
                  <a:pt x="6396" y="6808"/>
                  <a:pt x="6144" y="6776"/>
                  <a:pt x="6112" y="6776"/>
                </a:cubicBezTo>
                <a:lnTo>
                  <a:pt x="6049" y="6776"/>
                </a:lnTo>
                <a:lnTo>
                  <a:pt x="6049" y="7438"/>
                </a:lnTo>
                <a:lnTo>
                  <a:pt x="4663" y="6051"/>
                </a:lnTo>
                <a:cubicBezTo>
                  <a:pt x="4876" y="6036"/>
                  <a:pt x="5083" y="6030"/>
                  <a:pt x="5273" y="6030"/>
                </a:cubicBezTo>
                <a:cubicBezTo>
                  <a:pt x="5845" y="6030"/>
                  <a:pt x="6270" y="6083"/>
                  <a:pt x="6270" y="6083"/>
                </a:cubicBezTo>
                <a:cubicBezTo>
                  <a:pt x="6301" y="6083"/>
                  <a:pt x="6837" y="6178"/>
                  <a:pt x="7499" y="6178"/>
                </a:cubicBezTo>
                <a:cubicBezTo>
                  <a:pt x="8727" y="6178"/>
                  <a:pt x="10145" y="5862"/>
                  <a:pt x="10996" y="4980"/>
                </a:cubicBezTo>
                <a:cubicBezTo>
                  <a:pt x="12602" y="3374"/>
                  <a:pt x="12098" y="381"/>
                  <a:pt x="12067" y="255"/>
                </a:cubicBezTo>
                <a:cubicBezTo>
                  <a:pt x="12035" y="160"/>
                  <a:pt x="11878" y="34"/>
                  <a:pt x="11657" y="34"/>
                </a:cubicBezTo>
                <a:cubicBezTo>
                  <a:pt x="11468" y="66"/>
                  <a:pt x="11342" y="223"/>
                  <a:pt x="11405" y="444"/>
                </a:cubicBezTo>
                <a:cubicBezTo>
                  <a:pt x="11405" y="444"/>
                  <a:pt x="11531" y="1168"/>
                  <a:pt x="11437" y="2050"/>
                </a:cubicBezTo>
                <a:lnTo>
                  <a:pt x="10050" y="664"/>
                </a:lnTo>
                <a:cubicBezTo>
                  <a:pt x="10218" y="664"/>
                  <a:pt x="10373" y="650"/>
                  <a:pt x="10513" y="650"/>
                </a:cubicBezTo>
                <a:cubicBezTo>
                  <a:pt x="10583" y="650"/>
                  <a:pt x="10649" y="654"/>
                  <a:pt x="10712" y="664"/>
                </a:cubicBezTo>
                <a:lnTo>
                  <a:pt x="10712" y="601"/>
                </a:lnTo>
                <a:cubicBezTo>
                  <a:pt x="10681" y="381"/>
                  <a:pt x="10712" y="160"/>
                  <a:pt x="10807" y="3"/>
                </a:cubicBezTo>
                <a:cubicBezTo>
                  <a:pt x="10739" y="1"/>
                  <a:pt x="10671" y="0"/>
                  <a:pt x="10602" y="0"/>
                </a:cubicBezTo>
                <a:close/>
              </a:path>
            </a:pathLst>
          </a:custGeom>
          <a:solidFill>
            <a:srgbClr val="88888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3" name="Google Shape;853;p29"/>
          <p:cNvGrpSpPr/>
          <p:nvPr/>
        </p:nvGrpSpPr>
        <p:grpSpPr>
          <a:xfrm>
            <a:off x="264735" y="9101232"/>
            <a:ext cx="870263" cy="896704"/>
            <a:chOff x="-1182750" y="3962900"/>
            <a:chExt cx="294575" cy="291450"/>
          </a:xfrm>
        </p:grpSpPr>
        <p:sp>
          <p:nvSpPr>
            <p:cNvPr id="854" name="Google Shape;854;p29"/>
            <p:cNvSpPr/>
            <p:nvPr/>
          </p:nvSpPr>
          <p:spPr>
            <a:xfrm>
              <a:off x="-1078000" y="4030650"/>
              <a:ext cx="17350" cy="17350"/>
            </a:xfrm>
            <a:custGeom>
              <a:rect b="b" l="l" r="r" t="t"/>
              <a:pathLst>
                <a:path extrusionOk="0" h="694" w="694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cubicBezTo>
                    <a:pt x="536" y="694"/>
                    <a:pt x="693" y="536"/>
                    <a:pt x="693" y="347"/>
                  </a:cubicBezTo>
                  <a:cubicBezTo>
                    <a:pt x="693" y="158"/>
                    <a:pt x="536" y="0"/>
                    <a:pt x="34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5" name="Google Shape;855;p29"/>
            <p:cNvSpPr/>
            <p:nvPr/>
          </p:nvSpPr>
          <p:spPr>
            <a:xfrm>
              <a:off x="-1129200" y="4099950"/>
              <a:ext cx="17350" cy="17350"/>
            </a:xfrm>
            <a:custGeom>
              <a:rect b="b" l="l" r="r" t="t"/>
              <a:pathLst>
                <a:path extrusionOk="0" h="694" w="694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cubicBezTo>
                    <a:pt x="536" y="694"/>
                    <a:pt x="693" y="536"/>
                    <a:pt x="693" y="347"/>
                  </a:cubicBez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6" name="Google Shape;856;p29"/>
            <p:cNvSpPr/>
            <p:nvPr/>
          </p:nvSpPr>
          <p:spPr>
            <a:xfrm>
              <a:off x="-1009475" y="4081850"/>
              <a:ext cx="18125" cy="17350"/>
            </a:xfrm>
            <a:custGeom>
              <a:rect b="b" l="l" r="r" t="t"/>
              <a:pathLst>
                <a:path extrusionOk="0" h="694" w="725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3"/>
                    <a:pt x="347" y="693"/>
                  </a:cubicBezTo>
                  <a:cubicBezTo>
                    <a:pt x="567" y="693"/>
                    <a:pt x="725" y="536"/>
                    <a:pt x="725" y="347"/>
                  </a:cubicBezTo>
                  <a:cubicBezTo>
                    <a:pt x="725" y="158"/>
                    <a:pt x="567" y="0"/>
                    <a:pt x="34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7" name="Google Shape;857;p29"/>
            <p:cNvSpPr/>
            <p:nvPr/>
          </p:nvSpPr>
          <p:spPr>
            <a:xfrm>
              <a:off x="-1182750" y="4168475"/>
              <a:ext cx="292225" cy="34675"/>
            </a:xfrm>
            <a:custGeom>
              <a:rect b="b" l="l" r="r" t="t"/>
              <a:pathLst>
                <a:path extrusionOk="0" h="1387" w="11689">
                  <a:moveTo>
                    <a:pt x="0" y="1"/>
                  </a:moveTo>
                  <a:lnTo>
                    <a:pt x="0" y="347"/>
                  </a:lnTo>
                  <a:lnTo>
                    <a:pt x="63" y="347"/>
                  </a:lnTo>
                  <a:cubicBezTo>
                    <a:pt x="63" y="914"/>
                    <a:pt x="504" y="1387"/>
                    <a:pt x="1071" y="1387"/>
                  </a:cubicBezTo>
                  <a:lnTo>
                    <a:pt x="10680" y="1387"/>
                  </a:lnTo>
                  <a:cubicBezTo>
                    <a:pt x="11247" y="1387"/>
                    <a:pt x="11688" y="914"/>
                    <a:pt x="11688" y="347"/>
                  </a:cubicBezTo>
                  <a:lnTo>
                    <a:pt x="1168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8" name="Google Shape;858;p29"/>
            <p:cNvSpPr/>
            <p:nvPr/>
          </p:nvSpPr>
          <p:spPr>
            <a:xfrm>
              <a:off x="-1117400" y="4220475"/>
              <a:ext cx="161500" cy="33875"/>
            </a:xfrm>
            <a:custGeom>
              <a:rect b="b" l="l" r="r" t="t"/>
              <a:pathLst>
                <a:path extrusionOk="0" h="1355" w="6460">
                  <a:moveTo>
                    <a:pt x="1513" y="0"/>
                  </a:moveTo>
                  <a:lnTo>
                    <a:pt x="1356" y="693"/>
                  </a:lnTo>
                  <a:lnTo>
                    <a:pt x="474" y="693"/>
                  </a:lnTo>
                  <a:cubicBezTo>
                    <a:pt x="32" y="693"/>
                    <a:pt x="1" y="1355"/>
                    <a:pt x="474" y="1355"/>
                  </a:cubicBezTo>
                  <a:lnTo>
                    <a:pt x="5924" y="1355"/>
                  </a:lnTo>
                  <a:cubicBezTo>
                    <a:pt x="6459" y="1355"/>
                    <a:pt x="6459" y="693"/>
                    <a:pt x="5987" y="693"/>
                  </a:cubicBezTo>
                  <a:lnTo>
                    <a:pt x="5073" y="693"/>
                  </a:lnTo>
                  <a:lnTo>
                    <a:pt x="491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9" name="Google Shape;859;p29"/>
            <p:cNvSpPr/>
            <p:nvPr/>
          </p:nvSpPr>
          <p:spPr>
            <a:xfrm>
              <a:off x="-958300" y="4014100"/>
              <a:ext cx="18150" cy="17350"/>
            </a:xfrm>
            <a:custGeom>
              <a:rect b="b" l="l" r="r" t="t"/>
              <a:pathLst>
                <a:path extrusionOk="0" h="694" w="726">
                  <a:moveTo>
                    <a:pt x="348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48" y="694"/>
                  </a:cubicBezTo>
                  <a:cubicBezTo>
                    <a:pt x="568" y="694"/>
                    <a:pt x="726" y="536"/>
                    <a:pt x="726" y="347"/>
                  </a:cubicBezTo>
                  <a:cubicBezTo>
                    <a:pt x="726" y="158"/>
                    <a:pt x="568" y="1"/>
                    <a:pt x="3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0" name="Google Shape;860;p29"/>
            <p:cNvSpPr/>
            <p:nvPr/>
          </p:nvSpPr>
          <p:spPr>
            <a:xfrm>
              <a:off x="-1180400" y="3962900"/>
              <a:ext cx="292225" cy="188275"/>
            </a:xfrm>
            <a:custGeom>
              <a:rect b="b" l="l" r="r" t="t"/>
              <a:pathLst>
                <a:path extrusionOk="0" h="7531" w="11689">
                  <a:moveTo>
                    <a:pt x="9232" y="1324"/>
                  </a:moveTo>
                  <a:cubicBezTo>
                    <a:pt x="9799" y="1324"/>
                    <a:pt x="10271" y="1797"/>
                    <a:pt x="10271" y="2364"/>
                  </a:cubicBezTo>
                  <a:cubicBezTo>
                    <a:pt x="10271" y="2922"/>
                    <a:pt x="9822" y="3391"/>
                    <a:pt x="9247" y="3391"/>
                  </a:cubicBezTo>
                  <a:cubicBezTo>
                    <a:pt x="9140" y="3391"/>
                    <a:pt x="9029" y="3375"/>
                    <a:pt x="8916" y="3341"/>
                  </a:cubicBezTo>
                  <a:lnTo>
                    <a:pt x="8034" y="4538"/>
                  </a:lnTo>
                  <a:cubicBezTo>
                    <a:pt x="8507" y="5199"/>
                    <a:pt x="7971" y="6144"/>
                    <a:pt x="7152" y="6144"/>
                  </a:cubicBezTo>
                  <a:cubicBezTo>
                    <a:pt x="6491" y="6144"/>
                    <a:pt x="5987" y="5514"/>
                    <a:pt x="6176" y="4790"/>
                  </a:cubicBezTo>
                  <a:lnTo>
                    <a:pt x="4978" y="3908"/>
                  </a:lnTo>
                  <a:cubicBezTo>
                    <a:pt x="4839" y="4007"/>
                    <a:pt x="4661" y="4069"/>
                    <a:pt x="4470" y="4069"/>
                  </a:cubicBezTo>
                  <a:cubicBezTo>
                    <a:pt x="4359" y="4069"/>
                    <a:pt x="4243" y="4048"/>
                    <a:pt x="4128" y="4002"/>
                  </a:cubicBezTo>
                  <a:lnTo>
                    <a:pt x="3214" y="5199"/>
                  </a:lnTo>
                  <a:cubicBezTo>
                    <a:pt x="3340" y="5357"/>
                    <a:pt x="3372" y="5546"/>
                    <a:pt x="3372" y="5735"/>
                  </a:cubicBezTo>
                  <a:cubicBezTo>
                    <a:pt x="3372" y="6302"/>
                    <a:pt x="2899" y="6775"/>
                    <a:pt x="2363" y="6775"/>
                  </a:cubicBezTo>
                  <a:cubicBezTo>
                    <a:pt x="1796" y="6775"/>
                    <a:pt x="1324" y="6302"/>
                    <a:pt x="1324" y="5735"/>
                  </a:cubicBezTo>
                  <a:cubicBezTo>
                    <a:pt x="1324" y="5199"/>
                    <a:pt x="1796" y="4727"/>
                    <a:pt x="2363" y="4727"/>
                  </a:cubicBezTo>
                  <a:cubicBezTo>
                    <a:pt x="2489" y="4727"/>
                    <a:pt x="2552" y="4758"/>
                    <a:pt x="2678" y="4758"/>
                  </a:cubicBezTo>
                  <a:lnTo>
                    <a:pt x="3592" y="3593"/>
                  </a:lnTo>
                  <a:cubicBezTo>
                    <a:pt x="3120" y="2899"/>
                    <a:pt x="3624" y="1954"/>
                    <a:pt x="4443" y="1954"/>
                  </a:cubicBezTo>
                  <a:cubicBezTo>
                    <a:pt x="5104" y="1954"/>
                    <a:pt x="5640" y="2584"/>
                    <a:pt x="5419" y="3309"/>
                  </a:cubicBezTo>
                  <a:lnTo>
                    <a:pt x="6617" y="4223"/>
                  </a:lnTo>
                  <a:cubicBezTo>
                    <a:pt x="6766" y="4116"/>
                    <a:pt x="6959" y="4038"/>
                    <a:pt x="7165" y="4038"/>
                  </a:cubicBezTo>
                  <a:cubicBezTo>
                    <a:pt x="7264" y="4038"/>
                    <a:pt x="7365" y="4056"/>
                    <a:pt x="7467" y="4097"/>
                  </a:cubicBezTo>
                  <a:lnTo>
                    <a:pt x="8381" y="2899"/>
                  </a:lnTo>
                  <a:cubicBezTo>
                    <a:pt x="8255" y="2742"/>
                    <a:pt x="8223" y="2553"/>
                    <a:pt x="8223" y="2364"/>
                  </a:cubicBezTo>
                  <a:cubicBezTo>
                    <a:pt x="8223" y="1797"/>
                    <a:pt x="8696" y="1324"/>
                    <a:pt x="9232" y="1324"/>
                  </a:cubicBezTo>
                  <a:close/>
                  <a:moveTo>
                    <a:pt x="1009" y="1"/>
                  </a:moveTo>
                  <a:cubicBezTo>
                    <a:pt x="473" y="1"/>
                    <a:pt x="1" y="474"/>
                    <a:pt x="1" y="1009"/>
                  </a:cubicBezTo>
                  <a:lnTo>
                    <a:pt x="1" y="7531"/>
                  </a:lnTo>
                  <a:lnTo>
                    <a:pt x="11689" y="7531"/>
                  </a:lnTo>
                  <a:lnTo>
                    <a:pt x="11689" y="1009"/>
                  </a:lnTo>
                  <a:cubicBezTo>
                    <a:pt x="11657" y="411"/>
                    <a:pt x="11185" y="1"/>
                    <a:pt x="1061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61" name="Google Shape;861;p29"/>
          <p:cNvSpPr txBox="1"/>
          <p:nvPr/>
        </p:nvSpPr>
        <p:spPr>
          <a:xfrm>
            <a:off x="1267791" y="6633907"/>
            <a:ext cx="6608400" cy="158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700">
                <a:solidFill>
                  <a:schemeClr val="dk1"/>
                </a:solidFill>
              </a:rPr>
              <a:t>Analizar filogenéticamente los genes </a:t>
            </a:r>
            <a:r>
              <a:rPr i="1" lang="en-US" sz="2700">
                <a:solidFill>
                  <a:schemeClr val="dk1"/>
                </a:solidFill>
              </a:rPr>
              <a:t>PhoP</a:t>
            </a:r>
            <a:r>
              <a:rPr lang="en-US" sz="2700">
                <a:solidFill>
                  <a:schemeClr val="dk1"/>
                </a:solidFill>
              </a:rPr>
              <a:t> y </a:t>
            </a:r>
            <a:r>
              <a:rPr i="1" lang="en-US" sz="2700">
                <a:solidFill>
                  <a:schemeClr val="dk1"/>
                </a:solidFill>
              </a:rPr>
              <a:t>PhoQ</a:t>
            </a:r>
            <a:r>
              <a:rPr lang="en-US" sz="2700">
                <a:solidFill>
                  <a:schemeClr val="dk1"/>
                </a:solidFill>
              </a:rPr>
              <a:t> de bacterias MDR.</a:t>
            </a:r>
            <a:endParaRPr sz="27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3995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chemeClr val="dk1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7EC898"/>
        </a:solidFill>
      </p:bgPr>
    </p:bg>
    <p:spTree>
      <p:nvGrpSpPr>
        <p:cNvPr id="865" name="Shape 8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6" name="Google Shape;866;p30"/>
          <p:cNvGrpSpPr/>
          <p:nvPr/>
        </p:nvGrpSpPr>
        <p:grpSpPr>
          <a:xfrm>
            <a:off x="-12" y="-2113"/>
            <a:ext cx="13670416" cy="10291218"/>
            <a:chOff x="0" y="0"/>
            <a:chExt cx="124276507" cy="107761447"/>
          </a:xfrm>
        </p:grpSpPr>
        <p:sp>
          <p:nvSpPr>
            <p:cNvPr id="867" name="Google Shape;867;p30"/>
            <p:cNvSpPr/>
            <p:nvPr/>
          </p:nvSpPr>
          <p:spPr>
            <a:xfrm>
              <a:off x="72390" y="72390"/>
              <a:ext cx="124131725" cy="107616665"/>
            </a:xfrm>
            <a:custGeom>
              <a:rect b="b" l="l" r="r" t="t"/>
              <a:pathLst>
                <a:path extrusionOk="0" h="107616665" w="124131725">
                  <a:moveTo>
                    <a:pt x="0" y="0"/>
                  </a:moveTo>
                  <a:lnTo>
                    <a:pt x="124131725" y="0"/>
                  </a:lnTo>
                  <a:lnTo>
                    <a:pt x="124131725" y="107616665"/>
                  </a:lnTo>
                  <a:lnTo>
                    <a:pt x="0" y="1076166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</p:sp>
        <p:sp>
          <p:nvSpPr>
            <p:cNvPr id="868" name="Google Shape;868;p30"/>
            <p:cNvSpPr/>
            <p:nvPr/>
          </p:nvSpPr>
          <p:spPr>
            <a:xfrm>
              <a:off x="0" y="0"/>
              <a:ext cx="124276507" cy="107761447"/>
            </a:xfrm>
            <a:custGeom>
              <a:rect b="b" l="l" r="r" t="t"/>
              <a:pathLst>
                <a:path extrusionOk="0" h="107761447" w="124276507">
                  <a:moveTo>
                    <a:pt x="124131722" y="107616662"/>
                  </a:moveTo>
                  <a:lnTo>
                    <a:pt x="124276507" y="107616662"/>
                  </a:lnTo>
                  <a:lnTo>
                    <a:pt x="124276507" y="107761447"/>
                  </a:lnTo>
                  <a:lnTo>
                    <a:pt x="124131722" y="107761447"/>
                  </a:lnTo>
                  <a:lnTo>
                    <a:pt x="124131722" y="107616662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107616662"/>
                  </a:lnTo>
                  <a:lnTo>
                    <a:pt x="0" y="107616662"/>
                  </a:lnTo>
                  <a:lnTo>
                    <a:pt x="0" y="144780"/>
                  </a:lnTo>
                  <a:close/>
                  <a:moveTo>
                    <a:pt x="0" y="107616662"/>
                  </a:moveTo>
                  <a:lnTo>
                    <a:pt x="144780" y="107616662"/>
                  </a:lnTo>
                  <a:lnTo>
                    <a:pt x="144780" y="107761447"/>
                  </a:lnTo>
                  <a:lnTo>
                    <a:pt x="0" y="107761447"/>
                  </a:lnTo>
                  <a:lnTo>
                    <a:pt x="0" y="107616662"/>
                  </a:lnTo>
                  <a:close/>
                  <a:moveTo>
                    <a:pt x="124131722" y="144780"/>
                  </a:moveTo>
                  <a:lnTo>
                    <a:pt x="124276507" y="144780"/>
                  </a:lnTo>
                  <a:lnTo>
                    <a:pt x="124276507" y="107616662"/>
                  </a:lnTo>
                  <a:lnTo>
                    <a:pt x="124131722" y="107616662"/>
                  </a:lnTo>
                  <a:lnTo>
                    <a:pt x="124131722" y="144780"/>
                  </a:lnTo>
                  <a:close/>
                  <a:moveTo>
                    <a:pt x="144780" y="107616662"/>
                  </a:moveTo>
                  <a:lnTo>
                    <a:pt x="124131722" y="107616662"/>
                  </a:lnTo>
                  <a:lnTo>
                    <a:pt x="124131722" y="107761447"/>
                  </a:lnTo>
                  <a:lnTo>
                    <a:pt x="144780" y="107761447"/>
                  </a:lnTo>
                  <a:lnTo>
                    <a:pt x="144780" y="107616662"/>
                  </a:lnTo>
                  <a:close/>
                  <a:moveTo>
                    <a:pt x="124131722" y="0"/>
                  </a:moveTo>
                  <a:lnTo>
                    <a:pt x="124276507" y="0"/>
                  </a:lnTo>
                  <a:lnTo>
                    <a:pt x="124276507" y="144780"/>
                  </a:lnTo>
                  <a:lnTo>
                    <a:pt x="124131722" y="144780"/>
                  </a:lnTo>
                  <a:lnTo>
                    <a:pt x="124131722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24131722" y="0"/>
                  </a:lnTo>
                  <a:lnTo>
                    <a:pt x="124131722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</p:sp>
      </p:grpSp>
      <p:pic>
        <p:nvPicPr>
          <p:cNvPr id="869" name="Google Shape;869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341225" y="3221175"/>
            <a:ext cx="6837600" cy="401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0" name="Google Shape;870;p3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75613" y="6941112"/>
            <a:ext cx="3103399" cy="305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1" name="Google Shape;871;p3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337526" y="8118905"/>
            <a:ext cx="1579579" cy="69698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72" name="Google Shape;872;p30"/>
          <p:cNvCxnSpPr>
            <a:stCxn id="873" idx="2"/>
            <a:endCxn id="874" idx="0"/>
          </p:cNvCxnSpPr>
          <p:nvPr/>
        </p:nvCxnSpPr>
        <p:spPr>
          <a:xfrm>
            <a:off x="3070000" y="1721250"/>
            <a:ext cx="0" cy="7620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875" name="Google Shape;875;p30"/>
          <p:cNvSpPr txBox="1"/>
          <p:nvPr/>
        </p:nvSpPr>
        <p:spPr>
          <a:xfrm>
            <a:off x="9751629" y="4127545"/>
            <a:ext cx="60168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6000">
                <a:solidFill>
                  <a:schemeClr val="dk1"/>
                </a:solidFill>
              </a:rPr>
              <a:t>Análisis con </a:t>
            </a:r>
            <a:r>
              <a:rPr lang="en-US" sz="6000">
                <a:solidFill>
                  <a:schemeClr val="dk1"/>
                </a:solidFill>
              </a:rPr>
              <a:t>ortólogos</a:t>
            </a:r>
            <a:endParaRPr sz="6000">
              <a:solidFill>
                <a:schemeClr val="dk1"/>
              </a:solidFill>
            </a:endParaRPr>
          </a:p>
        </p:txBody>
      </p:sp>
      <p:sp>
        <p:nvSpPr>
          <p:cNvPr id="873" name="Google Shape;873;p30"/>
          <p:cNvSpPr/>
          <p:nvPr/>
        </p:nvSpPr>
        <p:spPr>
          <a:xfrm>
            <a:off x="1490500" y="237750"/>
            <a:ext cx="3159000" cy="1483500"/>
          </a:xfrm>
          <a:prstGeom prst="roundRect">
            <a:avLst>
              <a:gd fmla="val 16667" name="adj"/>
            </a:avLst>
          </a:prstGeom>
          <a:solidFill>
            <a:srgbClr val="FCE5CD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Búsqueda de ortólogos</a:t>
            </a:r>
            <a:endParaRPr i="1"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4" name="Google Shape;874;p30"/>
          <p:cNvSpPr/>
          <p:nvPr/>
        </p:nvSpPr>
        <p:spPr>
          <a:xfrm>
            <a:off x="1437838" y="2483113"/>
            <a:ext cx="3264300" cy="1598100"/>
          </a:xfrm>
          <a:prstGeom prst="roundRect">
            <a:avLst>
              <a:gd fmla="val 16667" name="adj"/>
            </a:avLst>
          </a:prstGeom>
          <a:solidFill>
            <a:srgbClr val="FCE5CD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Usando Blastn y CARD  (Cepas MDR)</a:t>
            </a:r>
            <a:endParaRPr sz="2400"/>
          </a:p>
        </p:txBody>
      </p:sp>
      <p:sp>
        <p:nvSpPr>
          <p:cNvPr id="876" name="Google Shape;876;p30"/>
          <p:cNvSpPr/>
          <p:nvPr/>
        </p:nvSpPr>
        <p:spPr>
          <a:xfrm>
            <a:off x="1437850" y="4843100"/>
            <a:ext cx="3264300" cy="1328700"/>
          </a:xfrm>
          <a:prstGeom prst="roundRect">
            <a:avLst>
              <a:gd fmla="val 16667" name="adj"/>
            </a:avLst>
          </a:prstGeom>
          <a:solidFill>
            <a:srgbClr val="FCE5CD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Alineamiento múltiple de ortólogos </a:t>
            </a:r>
            <a:endParaRPr sz="2400"/>
          </a:p>
        </p:txBody>
      </p:sp>
      <p:cxnSp>
        <p:nvCxnSpPr>
          <p:cNvPr id="877" name="Google Shape;877;p30"/>
          <p:cNvCxnSpPr>
            <a:stCxn id="874" idx="2"/>
            <a:endCxn id="876" idx="0"/>
          </p:cNvCxnSpPr>
          <p:nvPr/>
        </p:nvCxnSpPr>
        <p:spPr>
          <a:xfrm>
            <a:off x="3069988" y="4081213"/>
            <a:ext cx="0" cy="7620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78" name="Google Shape;878;p30"/>
          <p:cNvCxnSpPr>
            <a:stCxn id="876" idx="3"/>
            <a:endCxn id="879" idx="1"/>
          </p:cNvCxnSpPr>
          <p:nvPr/>
        </p:nvCxnSpPr>
        <p:spPr>
          <a:xfrm>
            <a:off x="4702150" y="5507450"/>
            <a:ext cx="12567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879" name="Google Shape;879;p30"/>
          <p:cNvSpPr/>
          <p:nvPr/>
        </p:nvSpPr>
        <p:spPr>
          <a:xfrm>
            <a:off x="5958963" y="4693850"/>
            <a:ext cx="3001200" cy="1627200"/>
          </a:xfrm>
          <a:prstGeom prst="roundRect">
            <a:avLst>
              <a:gd fmla="val 16667" name="adj"/>
            </a:avLst>
          </a:prstGeom>
          <a:solidFill>
            <a:srgbClr val="EAD1DC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</a:rPr>
              <a:t>Análisis filogenético de los genes </a:t>
            </a:r>
            <a:endParaRPr sz="2400"/>
          </a:p>
        </p:txBody>
      </p:sp>
      <p:sp>
        <p:nvSpPr>
          <p:cNvPr id="880" name="Google Shape;880;p30"/>
          <p:cNvSpPr/>
          <p:nvPr/>
        </p:nvSpPr>
        <p:spPr>
          <a:xfrm>
            <a:off x="5880075" y="7597100"/>
            <a:ext cx="3159000" cy="1483500"/>
          </a:xfrm>
          <a:prstGeom prst="roundRect">
            <a:avLst>
              <a:gd fmla="val 16667" name="adj"/>
            </a:avLst>
          </a:prstGeom>
          <a:solidFill>
            <a:srgbClr val="EAD1DC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</a:rPr>
              <a:t>Usando el programa MEGA-X</a:t>
            </a:r>
            <a:endParaRPr sz="2400"/>
          </a:p>
        </p:txBody>
      </p:sp>
      <p:cxnSp>
        <p:nvCxnSpPr>
          <p:cNvPr id="881" name="Google Shape;881;p30"/>
          <p:cNvCxnSpPr>
            <a:stCxn id="879" idx="2"/>
            <a:endCxn id="880" idx="0"/>
          </p:cNvCxnSpPr>
          <p:nvPr/>
        </p:nvCxnSpPr>
        <p:spPr>
          <a:xfrm>
            <a:off x="7459563" y="6321050"/>
            <a:ext cx="0" cy="12762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grpSp>
        <p:nvGrpSpPr>
          <p:cNvPr id="882" name="Google Shape;882;p30"/>
          <p:cNvGrpSpPr/>
          <p:nvPr/>
        </p:nvGrpSpPr>
        <p:grpSpPr>
          <a:xfrm>
            <a:off x="14524308" y="6609519"/>
            <a:ext cx="2886980" cy="3715776"/>
            <a:chOff x="-1786000" y="1197113"/>
            <a:chExt cx="2117175" cy="2724975"/>
          </a:xfrm>
        </p:grpSpPr>
        <p:sp>
          <p:nvSpPr>
            <p:cNvPr id="883" name="Google Shape;883;p30"/>
            <p:cNvSpPr/>
            <p:nvPr/>
          </p:nvSpPr>
          <p:spPr>
            <a:xfrm>
              <a:off x="-1379750" y="1217638"/>
              <a:ext cx="1333050" cy="1585650"/>
            </a:xfrm>
            <a:custGeom>
              <a:rect b="b" l="l" r="r" t="t"/>
              <a:pathLst>
                <a:path extrusionOk="0" h="63426" w="53322">
                  <a:moveTo>
                    <a:pt x="26661" y="0"/>
                  </a:moveTo>
                  <a:cubicBezTo>
                    <a:pt x="23319" y="0"/>
                    <a:pt x="19978" y="94"/>
                    <a:pt x="19358" y="280"/>
                  </a:cubicBezTo>
                  <a:cubicBezTo>
                    <a:pt x="18178" y="624"/>
                    <a:pt x="17013" y="1042"/>
                    <a:pt x="15878" y="1520"/>
                  </a:cubicBezTo>
                  <a:cubicBezTo>
                    <a:pt x="13816" y="2386"/>
                    <a:pt x="11860" y="3611"/>
                    <a:pt x="10486" y="5403"/>
                  </a:cubicBezTo>
                  <a:cubicBezTo>
                    <a:pt x="9829" y="6255"/>
                    <a:pt x="9336" y="7241"/>
                    <a:pt x="9067" y="8286"/>
                  </a:cubicBezTo>
                  <a:cubicBezTo>
                    <a:pt x="8753" y="9496"/>
                    <a:pt x="8738" y="10750"/>
                    <a:pt x="8723" y="12005"/>
                  </a:cubicBezTo>
                  <a:cubicBezTo>
                    <a:pt x="8694" y="13200"/>
                    <a:pt x="8619" y="14395"/>
                    <a:pt x="8469" y="15575"/>
                  </a:cubicBezTo>
                  <a:lnTo>
                    <a:pt x="8469" y="15605"/>
                  </a:lnTo>
                  <a:cubicBezTo>
                    <a:pt x="7573" y="18218"/>
                    <a:pt x="5662" y="20309"/>
                    <a:pt x="3959" y="22415"/>
                  </a:cubicBezTo>
                  <a:cubicBezTo>
                    <a:pt x="2301" y="24462"/>
                    <a:pt x="703" y="26747"/>
                    <a:pt x="344" y="29420"/>
                  </a:cubicBezTo>
                  <a:cubicBezTo>
                    <a:pt x="1" y="31885"/>
                    <a:pt x="1016" y="34215"/>
                    <a:pt x="1943" y="36440"/>
                  </a:cubicBezTo>
                  <a:cubicBezTo>
                    <a:pt x="2839" y="38561"/>
                    <a:pt x="3809" y="40891"/>
                    <a:pt x="3182" y="43221"/>
                  </a:cubicBezTo>
                  <a:cubicBezTo>
                    <a:pt x="2854" y="44446"/>
                    <a:pt x="2137" y="45506"/>
                    <a:pt x="1569" y="46626"/>
                  </a:cubicBezTo>
                  <a:cubicBezTo>
                    <a:pt x="1002" y="47747"/>
                    <a:pt x="598" y="48927"/>
                    <a:pt x="763" y="50211"/>
                  </a:cubicBezTo>
                  <a:cubicBezTo>
                    <a:pt x="1091" y="52780"/>
                    <a:pt x="3033" y="54901"/>
                    <a:pt x="4945" y="56499"/>
                  </a:cubicBezTo>
                  <a:cubicBezTo>
                    <a:pt x="6856" y="58082"/>
                    <a:pt x="9082" y="59292"/>
                    <a:pt x="11382" y="60248"/>
                  </a:cubicBezTo>
                  <a:cubicBezTo>
                    <a:pt x="13727" y="61234"/>
                    <a:pt x="16161" y="61980"/>
                    <a:pt x="18596" y="62697"/>
                  </a:cubicBezTo>
                  <a:cubicBezTo>
                    <a:pt x="19732" y="63031"/>
                    <a:pt x="20899" y="63426"/>
                    <a:pt x="22097" y="63426"/>
                  </a:cubicBezTo>
                  <a:cubicBezTo>
                    <a:pt x="22347" y="63426"/>
                    <a:pt x="22599" y="63408"/>
                    <a:pt x="22853" y="63369"/>
                  </a:cubicBezTo>
                  <a:cubicBezTo>
                    <a:pt x="23973" y="63190"/>
                    <a:pt x="24929" y="62533"/>
                    <a:pt x="25646" y="61652"/>
                  </a:cubicBezTo>
                  <a:cubicBezTo>
                    <a:pt x="26064" y="61114"/>
                    <a:pt x="26407" y="60532"/>
                    <a:pt x="26661" y="59904"/>
                  </a:cubicBezTo>
                  <a:cubicBezTo>
                    <a:pt x="26930" y="60532"/>
                    <a:pt x="27274" y="61114"/>
                    <a:pt x="27692" y="61652"/>
                  </a:cubicBezTo>
                  <a:cubicBezTo>
                    <a:pt x="28409" y="62533"/>
                    <a:pt x="29365" y="63190"/>
                    <a:pt x="30485" y="63369"/>
                  </a:cubicBezTo>
                  <a:cubicBezTo>
                    <a:pt x="30736" y="63408"/>
                    <a:pt x="30986" y="63426"/>
                    <a:pt x="31236" y="63426"/>
                  </a:cubicBezTo>
                  <a:cubicBezTo>
                    <a:pt x="32428" y="63426"/>
                    <a:pt x="33605" y="63031"/>
                    <a:pt x="34742" y="62697"/>
                  </a:cubicBezTo>
                  <a:cubicBezTo>
                    <a:pt x="37176" y="61980"/>
                    <a:pt x="39611" y="61234"/>
                    <a:pt x="41956" y="60248"/>
                  </a:cubicBezTo>
                  <a:cubicBezTo>
                    <a:pt x="44256" y="59292"/>
                    <a:pt x="46466" y="58082"/>
                    <a:pt x="48393" y="56499"/>
                  </a:cubicBezTo>
                  <a:cubicBezTo>
                    <a:pt x="50305" y="54901"/>
                    <a:pt x="52246" y="52780"/>
                    <a:pt x="52575" y="50211"/>
                  </a:cubicBezTo>
                  <a:cubicBezTo>
                    <a:pt x="52724" y="48927"/>
                    <a:pt x="52336" y="47747"/>
                    <a:pt x="51768" y="46626"/>
                  </a:cubicBezTo>
                  <a:cubicBezTo>
                    <a:pt x="51201" y="45506"/>
                    <a:pt x="50469" y="44446"/>
                    <a:pt x="50140" y="43221"/>
                  </a:cubicBezTo>
                  <a:cubicBezTo>
                    <a:pt x="49513" y="40891"/>
                    <a:pt x="50499" y="38561"/>
                    <a:pt x="51380" y="36440"/>
                  </a:cubicBezTo>
                  <a:cubicBezTo>
                    <a:pt x="52306" y="34215"/>
                    <a:pt x="53322" y="31885"/>
                    <a:pt x="52993" y="29420"/>
                  </a:cubicBezTo>
                  <a:cubicBezTo>
                    <a:pt x="52620" y="26747"/>
                    <a:pt x="51022" y="24462"/>
                    <a:pt x="49379" y="22415"/>
                  </a:cubicBezTo>
                  <a:cubicBezTo>
                    <a:pt x="47661" y="20309"/>
                    <a:pt x="45764" y="18233"/>
                    <a:pt x="44868" y="15605"/>
                  </a:cubicBezTo>
                  <a:lnTo>
                    <a:pt x="44853" y="15575"/>
                  </a:lnTo>
                  <a:cubicBezTo>
                    <a:pt x="44719" y="14395"/>
                    <a:pt x="44629" y="13200"/>
                    <a:pt x="44614" y="12005"/>
                  </a:cubicBezTo>
                  <a:cubicBezTo>
                    <a:pt x="44584" y="10750"/>
                    <a:pt x="44584" y="9496"/>
                    <a:pt x="44271" y="8286"/>
                  </a:cubicBezTo>
                  <a:cubicBezTo>
                    <a:pt x="43987" y="7241"/>
                    <a:pt x="43509" y="6255"/>
                    <a:pt x="42837" y="5403"/>
                  </a:cubicBezTo>
                  <a:cubicBezTo>
                    <a:pt x="41463" y="3611"/>
                    <a:pt x="39506" y="2386"/>
                    <a:pt x="37460" y="1520"/>
                  </a:cubicBezTo>
                  <a:cubicBezTo>
                    <a:pt x="36310" y="1042"/>
                    <a:pt x="35145" y="624"/>
                    <a:pt x="33965" y="280"/>
                  </a:cubicBezTo>
                  <a:cubicBezTo>
                    <a:pt x="33345" y="94"/>
                    <a:pt x="30003" y="0"/>
                    <a:pt x="26661" y="0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4" name="Google Shape;884;p30"/>
            <p:cNvSpPr/>
            <p:nvPr/>
          </p:nvSpPr>
          <p:spPr>
            <a:xfrm>
              <a:off x="-1288250" y="1574863"/>
              <a:ext cx="200900" cy="262925"/>
            </a:xfrm>
            <a:custGeom>
              <a:rect b="b" l="l" r="r" t="t"/>
              <a:pathLst>
                <a:path extrusionOk="0" h="10517" w="8036">
                  <a:moveTo>
                    <a:pt x="5223" y="1"/>
                  </a:moveTo>
                  <a:cubicBezTo>
                    <a:pt x="5200" y="1"/>
                    <a:pt x="5176" y="1"/>
                    <a:pt x="5153" y="1"/>
                  </a:cubicBezTo>
                  <a:cubicBezTo>
                    <a:pt x="2300" y="1"/>
                    <a:pt x="0" y="2361"/>
                    <a:pt x="0" y="5259"/>
                  </a:cubicBezTo>
                  <a:cubicBezTo>
                    <a:pt x="0" y="8156"/>
                    <a:pt x="2300" y="10516"/>
                    <a:pt x="5153" y="10516"/>
                  </a:cubicBezTo>
                  <a:cubicBezTo>
                    <a:pt x="6184" y="10516"/>
                    <a:pt x="7184" y="10202"/>
                    <a:pt x="8036" y="9620"/>
                  </a:cubicBezTo>
                  <a:lnTo>
                    <a:pt x="8036" y="882"/>
                  </a:lnTo>
                  <a:cubicBezTo>
                    <a:pt x="7204" y="313"/>
                    <a:pt x="6229" y="1"/>
                    <a:pt x="5223" y="1"/>
                  </a:cubicBezTo>
                  <a:close/>
                </a:path>
              </a:pathLst>
            </a:custGeom>
            <a:solidFill>
              <a:srgbClr val="DB7D6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5" name="Google Shape;885;p30"/>
            <p:cNvSpPr/>
            <p:nvPr/>
          </p:nvSpPr>
          <p:spPr>
            <a:xfrm>
              <a:off x="-1227650" y="1640038"/>
              <a:ext cx="116400" cy="135000"/>
            </a:xfrm>
            <a:custGeom>
              <a:rect b="b" l="l" r="r" t="t"/>
              <a:pathLst>
                <a:path extrusionOk="0" h="5400" w="4656">
                  <a:moveTo>
                    <a:pt x="321" y="1"/>
                  </a:moveTo>
                  <a:cubicBezTo>
                    <a:pt x="153" y="1"/>
                    <a:pt x="1" y="200"/>
                    <a:pt x="145" y="367"/>
                  </a:cubicBezTo>
                  <a:lnTo>
                    <a:pt x="3789" y="4832"/>
                  </a:lnTo>
                  <a:lnTo>
                    <a:pt x="3789" y="4832"/>
                  </a:lnTo>
                  <a:lnTo>
                    <a:pt x="1803" y="4459"/>
                  </a:lnTo>
                  <a:cubicBezTo>
                    <a:pt x="1785" y="4455"/>
                    <a:pt x="1768" y="4453"/>
                    <a:pt x="1752" y="4453"/>
                  </a:cubicBezTo>
                  <a:cubicBezTo>
                    <a:pt x="1510" y="4453"/>
                    <a:pt x="1448" y="4850"/>
                    <a:pt x="1728" y="4892"/>
                  </a:cubicBezTo>
                  <a:lnTo>
                    <a:pt x="4312" y="5385"/>
                  </a:lnTo>
                  <a:lnTo>
                    <a:pt x="4357" y="5385"/>
                  </a:lnTo>
                  <a:lnTo>
                    <a:pt x="4357" y="5400"/>
                  </a:lnTo>
                  <a:cubicBezTo>
                    <a:pt x="4551" y="5400"/>
                    <a:pt x="4656" y="5176"/>
                    <a:pt x="4521" y="5027"/>
                  </a:cubicBezTo>
                  <a:lnTo>
                    <a:pt x="489" y="83"/>
                  </a:lnTo>
                  <a:cubicBezTo>
                    <a:pt x="439" y="25"/>
                    <a:pt x="379" y="1"/>
                    <a:pt x="321" y="1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6" name="Google Shape;886;p30"/>
            <p:cNvSpPr/>
            <p:nvPr/>
          </p:nvSpPr>
          <p:spPr>
            <a:xfrm>
              <a:off x="-360375" y="1574863"/>
              <a:ext cx="201300" cy="262925"/>
            </a:xfrm>
            <a:custGeom>
              <a:rect b="b" l="l" r="r" t="t"/>
              <a:pathLst>
                <a:path extrusionOk="0" h="10517" w="8052">
                  <a:moveTo>
                    <a:pt x="2813" y="1"/>
                  </a:moveTo>
                  <a:cubicBezTo>
                    <a:pt x="1807" y="1"/>
                    <a:pt x="833" y="313"/>
                    <a:pt x="1" y="882"/>
                  </a:cubicBezTo>
                  <a:lnTo>
                    <a:pt x="1" y="9620"/>
                  </a:lnTo>
                  <a:cubicBezTo>
                    <a:pt x="852" y="10202"/>
                    <a:pt x="1853" y="10516"/>
                    <a:pt x="2883" y="10516"/>
                  </a:cubicBezTo>
                  <a:cubicBezTo>
                    <a:pt x="5736" y="10516"/>
                    <a:pt x="8051" y="8156"/>
                    <a:pt x="8051" y="5259"/>
                  </a:cubicBezTo>
                  <a:cubicBezTo>
                    <a:pt x="8051" y="2346"/>
                    <a:pt x="5736" y="1"/>
                    <a:pt x="2883" y="1"/>
                  </a:cubicBezTo>
                  <a:cubicBezTo>
                    <a:pt x="2860" y="1"/>
                    <a:pt x="2836" y="1"/>
                    <a:pt x="2813" y="1"/>
                  </a:cubicBezTo>
                  <a:close/>
                </a:path>
              </a:pathLst>
            </a:custGeom>
            <a:solidFill>
              <a:srgbClr val="DB7D6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7" name="Google Shape;887;p30"/>
            <p:cNvSpPr/>
            <p:nvPr/>
          </p:nvSpPr>
          <p:spPr>
            <a:xfrm>
              <a:off x="-336375" y="1639838"/>
              <a:ext cx="116250" cy="134850"/>
            </a:xfrm>
            <a:custGeom>
              <a:rect b="b" l="l" r="r" t="t"/>
              <a:pathLst>
                <a:path extrusionOk="0" h="5394" w="4650">
                  <a:moveTo>
                    <a:pt x="4338" y="0"/>
                  </a:moveTo>
                  <a:cubicBezTo>
                    <a:pt x="4278" y="0"/>
                    <a:pt x="4216" y="27"/>
                    <a:pt x="4164" y="91"/>
                  </a:cubicBezTo>
                  <a:lnTo>
                    <a:pt x="131" y="5020"/>
                  </a:lnTo>
                  <a:cubicBezTo>
                    <a:pt x="1" y="5164"/>
                    <a:pt x="95" y="5394"/>
                    <a:pt x="278" y="5394"/>
                  </a:cubicBezTo>
                  <a:cubicBezTo>
                    <a:pt x="284" y="5394"/>
                    <a:pt x="289" y="5393"/>
                    <a:pt x="295" y="5393"/>
                  </a:cubicBezTo>
                  <a:lnTo>
                    <a:pt x="340" y="5393"/>
                  </a:lnTo>
                  <a:lnTo>
                    <a:pt x="2939" y="4900"/>
                  </a:lnTo>
                  <a:cubicBezTo>
                    <a:pt x="3209" y="4843"/>
                    <a:pt x="3154" y="4449"/>
                    <a:pt x="2892" y="4449"/>
                  </a:cubicBezTo>
                  <a:cubicBezTo>
                    <a:pt x="2878" y="4449"/>
                    <a:pt x="2864" y="4450"/>
                    <a:pt x="2849" y="4452"/>
                  </a:cubicBezTo>
                  <a:lnTo>
                    <a:pt x="863" y="4825"/>
                  </a:lnTo>
                  <a:lnTo>
                    <a:pt x="4507" y="375"/>
                  </a:lnTo>
                  <a:cubicBezTo>
                    <a:pt x="4649" y="199"/>
                    <a:pt x="4503" y="0"/>
                    <a:pt x="4338" y="0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8" name="Google Shape;888;p30"/>
            <p:cNvSpPr/>
            <p:nvPr/>
          </p:nvSpPr>
          <p:spPr>
            <a:xfrm>
              <a:off x="-855875" y="2014363"/>
              <a:ext cx="252075" cy="466775"/>
            </a:xfrm>
            <a:custGeom>
              <a:rect b="b" l="l" r="r" t="t"/>
              <a:pathLst>
                <a:path extrusionOk="0" h="18671" w="10083">
                  <a:moveTo>
                    <a:pt x="2107" y="1"/>
                  </a:moveTo>
                  <a:cubicBezTo>
                    <a:pt x="942" y="1"/>
                    <a:pt x="1" y="942"/>
                    <a:pt x="1" y="2107"/>
                  </a:cubicBezTo>
                  <a:lnTo>
                    <a:pt x="1" y="16565"/>
                  </a:lnTo>
                  <a:cubicBezTo>
                    <a:pt x="1" y="17730"/>
                    <a:pt x="942" y="18671"/>
                    <a:pt x="2107" y="18671"/>
                  </a:cubicBezTo>
                  <a:lnTo>
                    <a:pt x="7991" y="18671"/>
                  </a:lnTo>
                  <a:cubicBezTo>
                    <a:pt x="9156" y="18671"/>
                    <a:pt x="10083" y="17730"/>
                    <a:pt x="10083" y="16565"/>
                  </a:cubicBezTo>
                  <a:lnTo>
                    <a:pt x="10083" y="2107"/>
                  </a:lnTo>
                  <a:cubicBezTo>
                    <a:pt x="10083" y="942"/>
                    <a:pt x="9156" y="1"/>
                    <a:pt x="7991" y="1"/>
                  </a:cubicBezTo>
                  <a:close/>
                </a:path>
              </a:pathLst>
            </a:custGeom>
            <a:solidFill>
              <a:srgbClr val="DB7D6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9" name="Google Shape;889;p30"/>
            <p:cNvSpPr/>
            <p:nvPr/>
          </p:nvSpPr>
          <p:spPr>
            <a:xfrm>
              <a:off x="-1133300" y="1197513"/>
              <a:ext cx="821125" cy="995000"/>
            </a:xfrm>
            <a:custGeom>
              <a:rect b="b" l="l" r="r" t="t"/>
              <a:pathLst>
                <a:path extrusionOk="0" h="39800" w="32845">
                  <a:moveTo>
                    <a:pt x="15741" y="1"/>
                  </a:moveTo>
                  <a:cubicBezTo>
                    <a:pt x="12792" y="1"/>
                    <a:pt x="1358" y="909"/>
                    <a:pt x="747" y="13691"/>
                  </a:cubicBezTo>
                  <a:cubicBezTo>
                    <a:pt x="0" y="29359"/>
                    <a:pt x="6035" y="33586"/>
                    <a:pt x="6035" y="33586"/>
                  </a:cubicBezTo>
                  <a:cubicBezTo>
                    <a:pt x="6035" y="33586"/>
                    <a:pt x="12352" y="39187"/>
                    <a:pt x="13592" y="39530"/>
                  </a:cubicBezTo>
                  <a:cubicBezTo>
                    <a:pt x="13921" y="39635"/>
                    <a:pt x="15564" y="39725"/>
                    <a:pt x="16325" y="39784"/>
                  </a:cubicBezTo>
                  <a:lnTo>
                    <a:pt x="16325" y="39799"/>
                  </a:lnTo>
                  <a:lnTo>
                    <a:pt x="16534" y="39799"/>
                  </a:lnTo>
                  <a:lnTo>
                    <a:pt x="16534" y="39769"/>
                  </a:lnTo>
                  <a:cubicBezTo>
                    <a:pt x="17296" y="39725"/>
                    <a:pt x="18939" y="39620"/>
                    <a:pt x="19268" y="39530"/>
                  </a:cubicBezTo>
                  <a:cubicBezTo>
                    <a:pt x="20492" y="39172"/>
                    <a:pt x="26825" y="33571"/>
                    <a:pt x="26825" y="33571"/>
                  </a:cubicBezTo>
                  <a:cubicBezTo>
                    <a:pt x="26825" y="33571"/>
                    <a:pt x="32844" y="29359"/>
                    <a:pt x="32098" y="13691"/>
                  </a:cubicBezTo>
                  <a:cubicBezTo>
                    <a:pt x="31487" y="909"/>
                    <a:pt x="20109" y="1"/>
                    <a:pt x="17136" y="1"/>
                  </a:cubicBezTo>
                  <a:cubicBezTo>
                    <a:pt x="16691" y="1"/>
                    <a:pt x="16434" y="21"/>
                    <a:pt x="16430" y="25"/>
                  </a:cubicBezTo>
                  <a:cubicBezTo>
                    <a:pt x="16434" y="21"/>
                    <a:pt x="16183" y="1"/>
                    <a:pt x="15741" y="1"/>
                  </a:cubicBezTo>
                  <a:close/>
                </a:path>
              </a:pathLst>
            </a:custGeom>
            <a:solidFill>
              <a:srgbClr val="FA9E8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0" name="Google Shape;890;p30"/>
            <p:cNvSpPr/>
            <p:nvPr/>
          </p:nvSpPr>
          <p:spPr>
            <a:xfrm>
              <a:off x="-1020150" y="1835513"/>
              <a:ext cx="190075" cy="110175"/>
            </a:xfrm>
            <a:custGeom>
              <a:rect b="b" l="l" r="r" t="t"/>
              <a:pathLst>
                <a:path extrusionOk="0" h="4407" w="7603">
                  <a:moveTo>
                    <a:pt x="3794" y="1"/>
                  </a:moveTo>
                  <a:cubicBezTo>
                    <a:pt x="1703" y="1"/>
                    <a:pt x="0" y="986"/>
                    <a:pt x="0" y="2211"/>
                  </a:cubicBezTo>
                  <a:cubicBezTo>
                    <a:pt x="0" y="3421"/>
                    <a:pt x="1703" y="4407"/>
                    <a:pt x="3794" y="4407"/>
                  </a:cubicBezTo>
                  <a:cubicBezTo>
                    <a:pt x="5900" y="4407"/>
                    <a:pt x="7602" y="3421"/>
                    <a:pt x="7602" y="2211"/>
                  </a:cubicBezTo>
                  <a:cubicBezTo>
                    <a:pt x="7602" y="986"/>
                    <a:pt x="5900" y="1"/>
                    <a:pt x="3794" y="1"/>
                  </a:cubicBezTo>
                  <a:close/>
                </a:path>
              </a:pathLst>
            </a:custGeom>
            <a:solidFill>
              <a:srgbClr val="FF7C6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1" name="Google Shape;891;p30"/>
            <p:cNvSpPr/>
            <p:nvPr/>
          </p:nvSpPr>
          <p:spPr>
            <a:xfrm>
              <a:off x="-613900" y="1835513"/>
              <a:ext cx="189700" cy="110175"/>
            </a:xfrm>
            <a:custGeom>
              <a:rect b="b" l="l" r="r" t="t"/>
              <a:pathLst>
                <a:path extrusionOk="0" h="4407" w="7588">
                  <a:moveTo>
                    <a:pt x="3794" y="1"/>
                  </a:moveTo>
                  <a:cubicBezTo>
                    <a:pt x="1703" y="1"/>
                    <a:pt x="0" y="986"/>
                    <a:pt x="0" y="2211"/>
                  </a:cubicBezTo>
                  <a:cubicBezTo>
                    <a:pt x="0" y="3421"/>
                    <a:pt x="1703" y="4407"/>
                    <a:pt x="3794" y="4407"/>
                  </a:cubicBezTo>
                  <a:cubicBezTo>
                    <a:pt x="5885" y="4407"/>
                    <a:pt x="7588" y="3421"/>
                    <a:pt x="7588" y="2211"/>
                  </a:cubicBezTo>
                  <a:cubicBezTo>
                    <a:pt x="7588" y="986"/>
                    <a:pt x="5885" y="1"/>
                    <a:pt x="3794" y="1"/>
                  </a:cubicBezTo>
                  <a:close/>
                </a:path>
              </a:pathLst>
            </a:custGeom>
            <a:solidFill>
              <a:srgbClr val="FF7C6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2" name="Google Shape;892;p30"/>
            <p:cNvSpPr/>
            <p:nvPr/>
          </p:nvSpPr>
          <p:spPr>
            <a:xfrm>
              <a:off x="-805450" y="1731213"/>
              <a:ext cx="166550" cy="238000"/>
            </a:xfrm>
            <a:custGeom>
              <a:rect b="b" l="l" r="r" t="t"/>
              <a:pathLst>
                <a:path extrusionOk="0" h="9520" w="6662">
                  <a:moveTo>
                    <a:pt x="2138" y="0"/>
                  </a:moveTo>
                  <a:cubicBezTo>
                    <a:pt x="2010" y="0"/>
                    <a:pt x="1878" y="103"/>
                    <a:pt x="1912" y="274"/>
                  </a:cubicBezTo>
                  <a:cubicBezTo>
                    <a:pt x="2450" y="2963"/>
                    <a:pt x="2121" y="5039"/>
                    <a:pt x="956" y="6607"/>
                  </a:cubicBezTo>
                  <a:cubicBezTo>
                    <a:pt x="598" y="6951"/>
                    <a:pt x="0" y="7548"/>
                    <a:pt x="493" y="8190"/>
                  </a:cubicBezTo>
                  <a:cubicBezTo>
                    <a:pt x="702" y="8414"/>
                    <a:pt x="1031" y="8429"/>
                    <a:pt x="1315" y="8444"/>
                  </a:cubicBezTo>
                  <a:cubicBezTo>
                    <a:pt x="1643" y="8444"/>
                    <a:pt x="1792" y="8474"/>
                    <a:pt x="1822" y="8579"/>
                  </a:cubicBezTo>
                  <a:cubicBezTo>
                    <a:pt x="2002" y="9057"/>
                    <a:pt x="2420" y="9400"/>
                    <a:pt x="2928" y="9475"/>
                  </a:cubicBezTo>
                  <a:cubicBezTo>
                    <a:pt x="2957" y="9505"/>
                    <a:pt x="3002" y="9520"/>
                    <a:pt x="3047" y="9520"/>
                  </a:cubicBezTo>
                  <a:lnTo>
                    <a:pt x="3615" y="9520"/>
                  </a:lnTo>
                  <a:cubicBezTo>
                    <a:pt x="3659" y="9520"/>
                    <a:pt x="3704" y="9505"/>
                    <a:pt x="3734" y="9490"/>
                  </a:cubicBezTo>
                  <a:cubicBezTo>
                    <a:pt x="4242" y="9415"/>
                    <a:pt x="4660" y="9071"/>
                    <a:pt x="4839" y="8594"/>
                  </a:cubicBezTo>
                  <a:cubicBezTo>
                    <a:pt x="4869" y="8489"/>
                    <a:pt x="5019" y="8459"/>
                    <a:pt x="5347" y="8444"/>
                  </a:cubicBezTo>
                  <a:cubicBezTo>
                    <a:pt x="5646" y="8444"/>
                    <a:pt x="5960" y="8429"/>
                    <a:pt x="6199" y="8175"/>
                  </a:cubicBezTo>
                  <a:cubicBezTo>
                    <a:pt x="6662" y="7563"/>
                    <a:pt x="6064" y="6966"/>
                    <a:pt x="5736" y="6637"/>
                  </a:cubicBezTo>
                  <a:cubicBezTo>
                    <a:pt x="4541" y="5054"/>
                    <a:pt x="4227" y="2978"/>
                    <a:pt x="4750" y="274"/>
                  </a:cubicBezTo>
                  <a:cubicBezTo>
                    <a:pt x="4784" y="104"/>
                    <a:pt x="4658" y="7"/>
                    <a:pt x="4532" y="7"/>
                  </a:cubicBezTo>
                  <a:cubicBezTo>
                    <a:pt x="4437" y="7"/>
                    <a:pt x="4342" y="62"/>
                    <a:pt x="4317" y="185"/>
                  </a:cubicBezTo>
                  <a:cubicBezTo>
                    <a:pt x="3764" y="3022"/>
                    <a:pt x="4108" y="5218"/>
                    <a:pt x="5392" y="6921"/>
                  </a:cubicBezTo>
                  <a:cubicBezTo>
                    <a:pt x="5855" y="7384"/>
                    <a:pt x="6034" y="7653"/>
                    <a:pt x="5855" y="7892"/>
                  </a:cubicBezTo>
                  <a:cubicBezTo>
                    <a:pt x="5765" y="7981"/>
                    <a:pt x="5541" y="7996"/>
                    <a:pt x="5332" y="7996"/>
                  </a:cubicBezTo>
                  <a:cubicBezTo>
                    <a:pt x="4989" y="8011"/>
                    <a:pt x="4571" y="8026"/>
                    <a:pt x="4421" y="8429"/>
                  </a:cubicBezTo>
                  <a:cubicBezTo>
                    <a:pt x="4272" y="8803"/>
                    <a:pt x="3913" y="9057"/>
                    <a:pt x="3510" y="9071"/>
                  </a:cubicBezTo>
                  <a:lnTo>
                    <a:pt x="3152" y="9071"/>
                  </a:lnTo>
                  <a:cubicBezTo>
                    <a:pt x="2748" y="9057"/>
                    <a:pt x="2390" y="8803"/>
                    <a:pt x="2241" y="8429"/>
                  </a:cubicBezTo>
                  <a:cubicBezTo>
                    <a:pt x="2091" y="8026"/>
                    <a:pt x="1673" y="8011"/>
                    <a:pt x="1329" y="7996"/>
                  </a:cubicBezTo>
                  <a:cubicBezTo>
                    <a:pt x="1120" y="7996"/>
                    <a:pt x="896" y="7981"/>
                    <a:pt x="822" y="7906"/>
                  </a:cubicBezTo>
                  <a:cubicBezTo>
                    <a:pt x="627" y="7653"/>
                    <a:pt x="807" y="7384"/>
                    <a:pt x="1285" y="6906"/>
                  </a:cubicBezTo>
                  <a:cubicBezTo>
                    <a:pt x="2554" y="5203"/>
                    <a:pt x="2913" y="3008"/>
                    <a:pt x="2345" y="185"/>
                  </a:cubicBezTo>
                  <a:cubicBezTo>
                    <a:pt x="2326" y="57"/>
                    <a:pt x="2233" y="0"/>
                    <a:pt x="2138" y="0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3" name="Google Shape;893;p30"/>
            <p:cNvSpPr/>
            <p:nvPr/>
          </p:nvSpPr>
          <p:spPr>
            <a:xfrm>
              <a:off x="-1054875" y="1600338"/>
              <a:ext cx="236375" cy="95550"/>
            </a:xfrm>
            <a:custGeom>
              <a:rect b="b" l="l" r="r" t="t"/>
              <a:pathLst>
                <a:path extrusionOk="0" h="3822" w="9455">
                  <a:moveTo>
                    <a:pt x="5484" y="0"/>
                  </a:moveTo>
                  <a:cubicBezTo>
                    <a:pt x="1702" y="0"/>
                    <a:pt x="0" y="3821"/>
                    <a:pt x="0" y="3821"/>
                  </a:cubicBezTo>
                  <a:cubicBezTo>
                    <a:pt x="1511" y="2763"/>
                    <a:pt x="2779" y="2421"/>
                    <a:pt x="3842" y="2421"/>
                  </a:cubicBezTo>
                  <a:cubicBezTo>
                    <a:pt x="5789" y="2421"/>
                    <a:pt x="7046" y="3569"/>
                    <a:pt x="7842" y="3569"/>
                  </a:cubicBezTo>
                  <a:cubicBezTo>
                    <a:pt x="8103" y="3569"/>
                    <a:pt x="8314" y="3446"/>
                    <a:pt x="8484" y="3120"/>
                  </a:cubicBezTo>
                  <a:cubicBezTo>
                    <a:pt x="9454" y="1238"/>
                    <a:pt x="8155" y="580"/>
                    <a:pt x="8155" y="580"/>
                  </a:cubicBezTo>
                  <a:cubicBezTo>
                    <a:pt x="7170" y="170"/>
                    <a:pt x="6281" y="0"/>
                    <a:pt x="5484" y="0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4" name="Google Shape;894;p30"/>
            <p:cNvSpPr/>
            <p:nvPr/>
          </p:nvSpPr>
          <p:spPr>
            <a:xfrm>
              <a:off x="-643025" y="1600338"/>
              <a:ext cx="236375" cy="95550"/>
            </a:xfrm>
            <a:custGeom>
              <a:rect b="b" l="l" r="r" t="t"/>
              <a:pathLst>
                <a:path extrusionOk="0" h="3822" w="9455">
                  <a:moveTo>
                    <a:pt x="3971" y="0"/>
                  </a:moveTo>
                  <a:cubicBezTo>
                    <a:pt x="3174" y="0"/>
                    <a:pt x="2285" y="170"/>
                    <a:pt x="1300" y="580"/>
                  </a:cubicBezTo>
                  <a:cubicBezTo>
                    <a:pt x="1300" y="580"/>
                    <a:pt x="0" y="1238"/>
                    <a:pt x="971" y="3120"/>
                  </a:cubicBezTo>
                  <a:cubicBezTo>
                    <a:pt x="1141" y="3446"/>
                    <a:pt x="1352" y="3569"/>
                    <a:pt x="1612" y="3569"/>
                  </a:cubicBezTo>
                  <a:cubicBezTo>
                    <a:pt x="2408" y="3569"/>
                    <a:pt x="3666" y="2421"/>
                    <a:pt x="5612" y="2421"/>
                  </a:cubicBezTo>
                  <a:cubicBezTo>
                    <a:pt x="6675" y="2421"/>
                    <a:pt x="7944" y="2763"/>
                    <a:pt x="9455" y="3821"/>
                  </a:cubicBezTo>
                  <a:cubicBezTo>
                    <a:pt x="9455" y="3821"/>
                    <a:pt x="7753" y="0"/>
                    <a:pt x="3971" y="0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5" name="Google Shape;895;p30"/>
            <p:cNvSpPr/>
            <p:nvPr/>
          </p:nvSpPr>
          <p:spPr>
            <a:xfrm>
              <a:off x="-1008575" y="1727088"/>
              <a:ext cx="166925" cy="52825"/>
            </a:xfrm>
            <a:custGeom>
              <a:rect b="b" l="l" r="r" t="t"/>
              <a:pathLst>
                <a:path extrusionOk="0" h="2113" w="6677">
                  <a:moveTo>
                    <a:pt x="4419" y="1"/>
                  </a:moveTo>
                  <a:cubicBezTo>
                    <a:pt x="3061" y="1"/>
                    <a:pt x="2778" y="604"/>
                    <a:pt x="2778" y="604"/>
                  </a:cubicBezTo>
                  <a:lnTo>
                    <a:pt x="0" y="977"/>
                  </a:lnTo>
                  <a:lnTo>
                    <a:pt x="2778" y="1858"/>
                  </a:lnTo>
                  <a:cubicBezTo>
                    <a:pt x="2778" y="1858"/>
                    <a:pt x="3296" y="1171"/>
                    <a:pt x="4283" y="1171"/>
                  </a:cubicBezTo>
                  <a:cubicBezTo>
                    <a:pt x="4849" y="1171"/>
                    <a:pt x="5571" y="1398"/>
                    <a:pt x="6437" y="2112"/>
                  </a:cubicBezTo>
                  <a:cubicBezTo>
                    <a:pt x="6676" y="1261"/>
                    <a:pt x="6452" y="170"/>
                    <a:pt x="4869" y="21"/>
                  </a:cubicBezTo>
                  <a:cubicBezTo>
                    <a:pt x="4707" y="7"/>
                    <a:pt x="4558" y="1"/>
                    <a:pt x="4419" y="1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6" name="Google Shape;896;p30"/>
            <p:cNvSpPr/>
            <p:nvPr/>
          </p:nvSpPr>
          <p:spPr>
            <a:xfrm>
              <a:off x="-599350" y="1727088"/>
              <a:ext cx="166950" cy="52825"/>
            </a:xfrm>
            <a:custGeom>
              <a:rect b="b" l="l" r="r" t="t"/>
              <a:pathLst>
                <a:path extrusionOk="0" h="2113" w="6678">
                  <a:moveTo>
                    <a:pt x="2258" y="1"/>
                  </a:moveTo>
                  <a:cubicBezTo>
                    <a:pt x="2120" y="1"/>
                    <a:pt x="1970" y="7"/>
                    <a:pt x="1808" y="21"/>
                  </a:cubicBezTo>
                  <a:cubicBezTo>
                    <a:pt x="240" y="170"/>
                    <a:pt x="1" y="1261"/>
                    <a:pt x="240" y="2112"/>
                  </a:cubicBezTo>
                  <a:cubicBezTo>
                    <a:pt x="1106" y="1398"/>
                    <a:pt x="1828" y="1171"/>
                    <a:pt x="2394" y="1171"/>
                  </a:cubicBezTo>
                  <a:cubicBezTo>
                    <a:pt x="3381" y="1171"/>
                    <a:pt x="3899" y="1858"/>
                    <a:pt x="3899" y="1858"/>
                  </a:cubicBezTo>
                  <a:lnTo>
                    <a:pt x="6677" y="977"/>
                  </a:lnTo>
                  <a:lnTo>
                    <a:pt x="3899" y="604"/>
                  </a:lnTo>
                  <a:cubicBezTo>
                    <a:pt x="3899" y="604"/>
                    <a:pt x="3616" y="1"/>
                    <a:pt x="2258" y="1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7" name="Google Shape;897;p30"/>
            <p:cNvSpPr/>
            <p:nvPr/>
          </p:nvSpPr>
          <p:spPr>
            <a:xfrm>
              <a:off x="-843725" y="1992813"/>
              <a:ext cx="225100" cy="39525"/>
            </a:xfrm>
            <a:custGeom>
              <a:rect b="b" l="l" r="r" t="t"/>
              <a:pathLst>
                <a:path extrusionOk="0" h="1581" w="9004">
                  <a:moveTo>
                    <a:pt x="8663" y="0"/>
                  </a:moveTo>
                  <a:cubicBezTo>
                    <a:pt x="8630" y="0"/>
                    <a:pt x="8597" y="13"/>
                    <a:pt x="8566" y="41"/>
                  </a:cubicBezTo>
                  <a:cubicBezTo>
                    <a:pt x="8536" y="61"/>
                    <a:pt x="6718" y="1143"/>
                    <a:pt x="4318" y="1143"/>
                  </a:cubicBezTo>
                  <a:cubicBezTo>
                    <a:pt x="3108" y="1143"/>
                    <a:pt x="1748" y="868"/>
                    <a:pt x="396" y="41"/>
                  </a:cubicBezTo>
                  <a:cubicBezTo>
                    <a:pt x="366" y="30"/>
                    <a:pt x="337" y="25"/>
                    <a:pt x="309" y="25"/>
                  </a:cubicBezTo>
                  <a:cubicBezTo>
                    <a:pt x="118" y="25"/>
                    <a:pt x="0" y="271"/>
                    <a:pt x="157" y="415"/>
                  </a:cubicBezTo>
                  <a:cubicBezTo>
                    <a:pt x="1389" y="1177"/>
                    <a:pt x="2794" y="1580"/>
                    <a:pt x="4231" y="1580"/>
                  </a:cubicBezTo>
                  <a:cubicBezTo>
                    <a:pt x="4257" y="1580"/>
                    <a:pt x="4283" y="1580"/>
                    <a:pt x="4309" y="1580"/>
                  </a:cubicBezTo>
                  <a:cubicBezTo>
                    <a:pt x="5877" y="1565"/>
                    <a:pt x="7416" y="1176"/>
                    <a:pt x="8790" y="415"/>
                  </a:cubicBezTo>
                  <a:cubicBezTo>
                    <a:pt x="9003" y="339"/>
                    <a:pt x="8837" y="0"/>
                    <a:pt x="8663" y="0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8" name="Google Shape;898;p30"/>
            <p:cNvSpPr/>
            <p:nvPr/>
          </p:nvSpPr>
          <p:spPr>
            <a:xfrm>
              <a:off x="-1130325" y="1197113"/>
              <a:ext cx="817400" cy="751575"/>
            </a:xfrm>
            <a:custGeom>
              <a:rect b="b" l="l" r="r" t="t"/>
              <a:pathLst>
                <a:path extrusionOk="0" h="30063" w="32696">
                  <a:moveTo>
                    <a:pt x="17329" y="1"/>
                  </a:moveTo>
                  <a:cubicBezTo>
                    <a:pt x="16693" y="1"/>
                    <a:pt x="16316" y="36"/>
                    <a:pt x="16311" y="41"/>
                  </a:cubicBezTo>
                  <a:cubicBezTo>
                    <a:pt x="16316" y="36"/>
                    <a:pt x="15959" y="3"/>
                    <a:pt x="15348" y="3"/>
                  </a:cubicBezTo>
                  <a:cubicBezTo>
                    <a:pt x="12158" y="3"/>
                    <a:pt x="2046" y="913"/>
                    <a:pt x="479" y="11557"/>
                  </a:cubicBezTo>
                  <a:cubicBezTo>
                    <a:pt x="16" y="11601"/>
                    <a:pt x="1" y="29166"/>
                    <a:pt x="1" y="29166"/>
                  </a:cubicBezTo>
                  <a:cubicBezTo>
                    <a:pt x="1" y="29659"/>
                    <a:pt x="404" y="30047"/>
                    <a:pt x="897" y="30047"/>
                  </a:cubicBezTo>
                  <a:cubicBezTo>
                    <a:pt x="1390" y="30047"/>
                    <a:pt x="1793" y="29659"/>
                    <a:pt x="1793" y="29166"/>
                  </a:cubicBezTo>
                  <a:lnTo>
                    <a:pt x="1793" y="15081"/>
                  </a:lnTo>
                  <a:cubicBezTo>
                    <a:pt x="1877" y="15082"/>
                    <a:pt x="1965" y="15083"/>
                    <a:pt x="2056" y="15083"/>
                  </a:cubicBezTo>
                  <a:cubicBezTo>
                    <a:pt x="5779" y="15083"/>
                    <a:pt x="15947" y="14090"/>
                    <a:pt x="18163" y="3566"/>
                  </a:cubicBezTo>
                  <a:lnTo>
                    <a:pt x="18163" y="3566"/>
                  </a:lnTo>
                  <a:cubicBezTo>
                    <a:pt x="18163" y="3567"/>
                    <a:pt x="17641" y="12318"/>
                    <a:pt x="30918" y="15276"/>
                  </a:cubicBezTo>
                  <a:lnTo>
                    <a:pt x="30918" y="29166"/>
                  </a:lnTo>
                  <a:cubicBezTo>
                    <a:pt x="30918" y="29659"/>
                    <a:pt x="31306" y="30062"/>
                    <a:pt x="31799" y="30062"/>
                  </a:cubicBezTo>
                  <a:cubicBezTo>
                    <a:pt x="32292" y="30062"/>
                    <a:pt x="32696" y="29659"/>
                    <a:pt x="32696" y="29166"/>
                  </a:cubicBezTo>
                  <a:cubicBezTo>
                    <a:pt x="32696" y="29166"/>
                    <a:pt x="32292" y="11781"/>
                    <a:pt x="31814" y="11781"/>
                  </a:cubicBezTo>
                  <a:cubicBezTo>
                    <a:pt x="31814" y="11781"/>
                    <a:pt x="32128" y="11527"/>
                    <a:pt x="32128" y="11527"/>
                  </a:cubicBezTo>
                  <a:cubicBezTo>
                    <a:pt x="30567" y="922"/>
                    <a:pt x="20576" y="1"/>
                    <a:pt x="17329" y="1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9" name="Google Shape;899;p30"/>
            <p:cNvSpPr/>
            <p:nvPr/>
          </p:nvSpPr>
          <p:spPr>
            <a:xfrm>
              <a:off x="-1007475" y="2285088"/>
              <a:ext cx="567225" cy="1636625"/>
            </a:xfrm>
            <a:custGeom>
              <a:rect b="b" l="l" r="r" t="t"/>
              <a:pathLst>
                <a:path extrusionOk="0" h="65465" w="22689">
                  <a:moveTo>
                    <a:pt x="17789" y="0"/>
                  </a:moveTo>
                  <a:cubicBezTo>
                    <a:pt x="17789" y="0"/>
                    <a:pt x="15515" y="2509"/>
                    <a:pt x="11065" y="2509"/>
                  </a:cubicBezTo>
                  <a:cubicBezTo>
                    <a:pt x="9165" y="2509"/>
                    <a:pt x="6868" y="2052"/>
                    <a:pt x="4183" y="747"/>
                  </a:cubicBezTo>
                  <a:cubicBezTo>
                    <a:pt x="4032" y="675"/>
                    <a:pt x="3877" y="642"/>
                    <a:pt x="3726" y="642"/>
                  </a:cubicBezTo>
                  <a:cubicBezTo>
                    <a:pt x="3191" y="642"/>
                    <a:pt x="2713" y="1061"/>
                    <a:pt x="2689" y="1643"/>
                  </a:cubicBezTo>
                  <a:lnTo>
                    <a:pt x="1" y="65464"/>
                  </a:lnTo>
                  <a:lnTo>
                    <a:pt x="22688" y="65464"/>
                  </a:lnTo>
                  <a:lnTo>
                    <a:pt x="17789" y="0"/>
                  </a:lnTo>
                  <a:close/>
                </a:path>
              </a:pathLst>
            </a:custGeom>
            <a:solidFill>
              <a:srgbClr val="788BF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0" name="Google Shape;900;p30"/>
            <p:cNvSpPr/>
            <p:nvPr/>
          </p:nvSpPr>
          <p:spPr>
            <a:xfrm>
              <a:off x="-1786000" y="2276863"/>
              <a:ext cx="972350" cy="1645225"/>
            </a:xfrm>
            <a:custGeom>
              <a:rect b="b" l="l" r="r" t="t"/>
              <a:pathLst>
                <a:path extrusionOk="0" h="65809" w="38894">
                  <a:moveTo>
                    <a:pt x="37161" y="1"/>
                  </a:moveTo>
                  <a:lnTo>
                    <a:pt x="32023" y="927"/>
                  </a:lnTo>
                  <a:cubicBezTo>
                    <a:pt x="31396" y="1001"/>
                    <a:pt x="17177" y="5064"/>
                    <a:pt x="14145" y="8499"/>
                  </a:cubicBezTo>
                  <a:cubicBezTo>
                    <a:pt x="11949" y="10979"/>
                    <a:pt x="6094" y="31291"/>
                    <a:pt x="1599" y="46257"/>
                  </a:cubicBezTo>
                  <a:cubicBezTo>
                    <a:pt x="31" y="51455"/>
                    <a:pt x="1" y="60162"/>
                    <a:pt x="5303" y="61297"/>
                  </a:cubicBezTo>
                  <a:lnTo>
                    <a:pt x="15549" y="61760"/>
                  </a:lnTo>
                  <a:lnTo>
                    <a:pt x="15280" y="65808"/>
                  </a:lnTo>
                  <a:lnTo>
                    <a:pt x="33726" y="65808"/>
                  </a:lnTo>
                  <a:cubicBezTo>
                    <a:pt x="35219" y="48169"/>
                    <a:pt x="38894" y="2510"/>
                    <a:pt x="3716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1" name="Google Shape;901;p30"/>
            <p:cNvSpPr/>
            <p:nvPr/>
          </p:nvSpPr>
          <p:spPr>
            <a:xfrm>
              <a:off x="-1392800" y="2796963"/>
              <a:ext cx="72450" cy="691975"/>
            </a:xfrm>
            <a:custGeom>
              <a:rect b="b" l="l" r="r" t="t"/>
              <a:pathLst>
                <a:path extrusionOk="0" h="27679" w="2898">
                  <a:moveTo>
                    <a:pt x="2648" y="1"/>
                  </a:moveTo>
                  <a:cubicBezTo>
                    <a:pt x="2539" y="1"/>
                    <a:pt x="2448" y="86"/>
                    <a:pt x="2435" y="196"/>
                  </a:cubicBezTo>
                  <a:lnTo>
                    <a:pt x="15" y="27425"/>
                  </a:lnTo>
                  <a:cubicBezTo>
                    <a:pt x="0" y="27559"/>
                    <a:pt x="90" y="27664"/>
                    <a:pt x="209" y="27678"/>
                  </a:cubicBezTo>
                  <a:lnTo>
                    <a:pt x="239" y="27678"/>
                  </a:lnTo>
                  <a:cubicBezTo>
                    <a:pt x="344" y="27678"/>
                    <a:pt x="448" y="27589"/>
                    <a:pt x="448" y="27469"/>
                  </a:cubicBezTo>
                  <a:lnTo>
                    <a:pt x="2883" y="241"/>
                  </a:lnTo>
                  <a:cubicBezTo>
                    <a:pt x="2898" y="122"/>
                    <a:pt x="2808" y="2"/>
                    <a:pt x="2674" y="2"/>
                  </a:cubicBezTo>
                  <a:cubicBezTo>
                    <a:pt x="2665" y="1"/>
                    <a:pt x="2656" y="1"/>
                    <a:pt x="2648" y="1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2" name="Google Shape;902;p30"/>
            <p:cNvSpPr/>
            <p:nvPr/>
          </p:nvSpPr>
          <p:spPr>
            <a:xfrm>
              <a:off x="-1100825" y="2271313"/>
              <a:ext cx="252025" cy="842725"/>
            </a:xfrm>
            <a:custGeom>
              <a:rect b="b" l="l" r="r" t="t"/>
              <a:pathLst>
                <a:path extrusionOk="0" h="33709" w="10081">
                  <a:moveTo>
                    <a:pt x="9762" y="1"/>
                  </a:moveTo>
                  <a:cubicBezTo>
                    <a:pt x="9716" y="1"/>
                    <a:pt x="9666" y="18"/>
                    <a:pt x="9620" y="58"/>
                  </a:cubicBezTo>
                  <a:lnTo>
                    <a:pt x="598" y="7870"/>
                  </a:lnTo>
                  <a:cubicBezTo>
                    <a:pt x="464" y="7974"/>
                    <a:pt x="509" y="8183"/>
                    <a:pt x="673" y="8243"/>
                  </a:cubicBezTo>
                  <a:lnTo>
                    <a:pt x="5826" y="9961"/>
                  </a:lnTo>
                  <a:lnTo>
                    <a:pt x="61" y="18191"/>
                  </a:lnTo>
                  <a:cubicBezTo>
                    <a:pt x="16" y="18265"/>
                    <a:pt x="1" y="18355"/>
                    <a:pt x="46" y="18429"/>
                  </a:cubicBezTo>
                  <a:lnTo>
                    <a:pt x="8709" y="33589"/>
                  </a:lnTo>
                  <a:cubicBezTo>
                    <a:pt x="8738" y="33664"/>
                    <a:pt x="8813" y="33709"/>
                    <a:pt x="8888" y="33709"/>
                  </a:cubicBezTo>
                  <a:lnTo>
                    <a:pt x="8918" y="33709"/>
                  </a:lnTo>
                  <a:cubicBezTo>
                    <a:pt x="9082" y="33709"/>
                    <a:pt x="9186" y="33515"/>
                    <a:pt x="9097" y="33380"/>
                  </a:cubicBezTo>
                  <a:lnTo>
                    <a:pt x="509" y="18340"/>
                  </a:lnTo>
                  <a:lnTo>
                    <a:pt x="6364" y="9976"/>
                  </a:lnTo>
                  <a:cubicBezTo>
                    <a:pt x="6453" y="9841"/>
                    <a:pt x="6393" y="9677"/>
                    <a:pt x="6244" y="9632"/>
                  </a:cubicBezTo>
                  <a:lnTo>
                    <a:pt x="1181" y="7945"/>
                  </a:lnTo>
                  <a:lnTo>
                    <a:pt x="9903" y="402"/>
                  </a:lnTo>
                  <a:cubicBezTo>
                    <a:pt x="10081" y="248"/>
                    <a:pt x="9940" y="1"/>
                    <a:pt x="9762" y="1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3" name="Google Shape;903;p30"/>
            <p:cNvSpPr/>
            <p:nvPr/>
          </p:nvSpPr>
          <p:spPr>
            <a:xfrm>
              <a:off x="-1606575" y="3427838"/>
              <a:ext cx="695100" cy="181325"/>
            </a:xfrm>
            <a:custGeom>
              <a:rect b="b" l="l" r="r" t="t"/>
              <a:pathLst>
                <a:path extrusionOk="0" h="7253" w="27804">
                  <a:moveTo>
                    <a:pt x="303" y="0"/>
                  </a:moveTo>
                  <a:cubicBezTo>
                    <a:pt x="68" y="0"/>
                    <a:pt x="0" y="373"/>
                    <a:pt x="262" y="442"/>
                  </a:cubicBezTo>
                  <a:lnTo>
                    <a:pt x="27430" y="7253"/>
                  </a:lnTo>
                  <a:lnTo>
                    <a:pt x="27490" y="7253"/>
                  </a:lnTo>
                  <a:cubicBezTo>
                    <a:pt x="27759" y="7253"/>
                    <a:pt x="27803" y="6864"/>
                    <a:pt x="27549" y="6805"/>
                  </a:cubicBezTo>
                  <a:lnTo>
                    <a:pt x="366" y="9"/>
                  </a:lnTo>
                  <a:cubicBezTo>
                    <a:pt x="344" y="3"/>
                    <a:pt x="323" y="0"/>
                    <a:pt x="303" y="0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4" name="Google Shape;904;p30"/>
            <p:cNvSpPr/>
            <p:nvPr/>
          </p:nvSpPr>
          <p:spPr>
            <a:xfrm>
              <a:off x="-1405125" y="3794688"/>
              <a:ext cx="384250" cy="31800"/>
            </a:xfrm>
            <a:custGeom>
              <a:rect b="b" l="l" r="r" t="t"/>
              <a:pathLst>
                <a:path extrusionOk="0" h="1272" w="15370">
                  <a:moveTo>
                    <a:pt x="15156" y="0"/>
                  </a:moveTo>
                  <a:cubicBezTo>
                    <a:pt x="15147" y="0"/>
                    <a:pt x="15139" y="1"/>
                    <a:pt x="15130" y="2"/>
                  </a:cubicBezTo>
                  <a:lnTo>
                    <a:pt x="299" y="823"/>
                  </a:lnTo>
                  <a:cubicBezTo>
                    <a:pt x="0" y="823"/>
                    <a:pt x="15" y="1271"/>
                    <a:pt x="314" y="1271"/>
                  </a:cubicBezTo>
                  <a:lnTo>
                    <a:pt x="329" y="1271"/>
                  </a:lnTo>
                  <a:lnTo>
                    <a:pt x="15160" y="450"/>
                  </a:lnTo>
                  <a:cubicBezTo>
                    <a:pt x="15280" y="435"/>
                    <a:pt x="15369" y="331"/>
                    <a:pt x="15369" y="211"/>
                  </a:cubicBezTo>
                  <a:cubicBezTo>
                    <a:pt x="15369" y="99"/>
                    <a:pt x="15278" y="0"/>
                    <a:pt x="15156" y="0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5" name="Google Shape;905;p30"/>
            <p:cNvSpPr/>
            <p:nvPr/>
          </p:nvSpPr>
          <p:spPr>
            <a:xfrm>
              <a:off x="-641175" y="2276863"/>
              <a:ext cx="972350" cy="1644850"/>
            </a:xfrm>
            <a:custGeom>
              <a:rect b="b" l="l" r="r" t="t"/>
              <a:pathLst>
                <a:path extrusionOk="0" h="65794" w="38894">
                  <a:moveTo>
                    <a:pt x="1733" y="1"/>
                  </a:moveTo>
                  <a:lnTo>
                    <a:pt x="1733" y="1"/>
                  </a:lnTo>
                  <a:cubicBezTo>
                    <a:pt x="1" y="2510"/>
                    <a:pt x="3675" y="48169"/>
                    <a:pt x="5169" y="65793"/>
                  </a:cubicBezTo>
                  <a:lnTo>
                    <a:pt x="23600" y="65793"/>
                  </a:lnTo>
                  <a:lnTo>
                    <a:pt x="23331" y="61760"/>
                  </a:lnTo>
                  <a:lnTo>
                    <a:pt x="33592" y="61297"/>
                  </a:lnTo>
                  <a:cubicBezTo>
                    <a:pt x="38894" y="60162"/>
                    <a:pt x="38864" y="51455"/>
                    <a:pt x="37296" y="46257"/>
                  </a:cubicBezTo>
                  <a:cubicBezTo>
                    <a:pt x="32785" y="31291"/>
                    <a:pt x="26930" y="10979"/>
                    <a:pt x="24750" y="8499"/>
                  </a:cubicBezTo>
                  <a:cubicBezTo>
                    <a:pt x="21718" y="5064"/>
                    <a:pt x="7499" y="1001"/>
                    <a:pt x="6871" y="927"/>
                  </a:cubicBezTo>
                  <a:lnTo>
                    <a:pt x="173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6" name="Google Shape;906;p30"/>
            <p:cNvSpPr/>
            <p:nvPr/>
          </p:nvSpPr>
          <p:spPr>
            <a:xfrm>
              <a:off x="-134475" y="2796638"/>
              <a:ext cx="72475" cy="692300"/>
            </a:xfrm>
            <a:custGeom>
              <a:rect b="b" l="l" r="r" t="t"/>
              <a:pathLst>
                <a:path extrusionOk="0" h="27692" w="2899">
                  <a:moveTo>
                    <a:pt x="210" y="0"/>
                  </a:moveTo>
                  <a:cubicBezTo>
                    <a:pt x="90" y="15"/>
                    <a:pt x="1" y="120"/>
                    <a:pt x="16" y="254"/>
                  </a:cubicBezTo>
                  <a:lnTo>
                    <a:pt x="2435" y="27482"/>
                  </a:lnTo>
                  <a:cubicBezTo>
                    <a:pt x="2450" y="27602"/>
                    <a:pt x="2540" y="27691"/>
                    <a:pt x="2659" y="27691"/>
                  </a:cubicBezTo>
                  <a:lnTo>
                    <a:pt x="2674" y="27677"/>
                  </a:lnTo>
                  <a:cubicBezTo>
                    <a:pt x="2809" y="27677"/>
                    <a:pt x="2898" y="27557"/>
                    <a:pt x="2883" y="27438"/>
                  </a:cubicBezTo>
                  <a:lnTo>
                    <a:pt x="449" y="209"/>
                  </a:lnTo>
                  <a:cubicBezTo>
                    <a:pt x="434" y="90"/>
                    <a:pt x="329" y="0"/>
                    <a:pt x="210" y="0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7" name="Google Shape;907;p30"/>
            <p:cNvSpPr/>
            <p:nvPr/>
          </p:nvSpPr>
          <p:spPr>
            <a:xfrm>
              <a:off x="-606025" y="2270938"/>
              <a:ext cx="251650" cy="843100"/>
            </a:xfrm>
            <a:custGeom>
              <a:rect b="b" l="l" r="r" t="t"/>
              <a:pathLst>
                <a:path extrusionOk="0" h="33724" w="10066">
                  <a:moveTo>
                    <a:pt x="327" y="1"/>
                  </a:moveTo>
                  <a:cubicBezTo>
                    <a:pt x="142" y="1"/>
                    <a:pt x="1" y="248"/>
                    <a:pt x="178" y="402"/>
                  </a:cubicBezTo>
                  <a:lnTo>
                    <a:pt x="8901" y="7960"/>
                  </a:lnTo>
                  <a:lnTo>
                    <a:pt x="3837" y="9647"/>
                  </a:lnTo>
                  <a:cubicBezTo>
                    <a:pt x="3688" y="9692"/>
                    <a:pt x="3643" y="9856"/>
                    <a:pt x="3718" y="9976"/>
                  </a:cubicBezTo>
                  <a:lnTo>
                    <a:pt x="9588" y="18355"/>
                  </a:lnTo>
                  <a:lnTo>
                    <a:pt x="1000" y="33380"/>
                  </a:lnTo>
                  <a:cubicBezTo>
                    <a:pt x="910" y="33530"/>
                    <a:pt x="1015" y="33724"/>
                    <a:pt x="1194" y="33724"/>
                  </a:cubicBezTo>
                  <a:cubicBezTo>
                    <a:pt x="1268" y="33724"/>
                    <a:pt x="1343" y="33679"/>
                    <a:pt x="1388" y="33619"/>
                  </a:cubicBezTo>
                  <a:lnTo>
                    <a:pt x="10021" y="18444"/>
                  </a:lnTo>
                  <a:cubicBezTo>
                    <a:pt x="10066" y="18370"/>
                    <a:pt x="10066" y="18265"/>
                    <a:pt x="10021" y="18206"/>
                  </a:cubicBezTo>
                  <a:lnTo>
                    <a:pt x="4256" y="9961"/>
                  </a:lnTo>
                  <a:lnTo>
                    <a:pt x="9408" y="8243"/>
                  </a:lnTo>
                  <a:cubicBezTo>
                    <a:pt x="9558" y="8184"/>
                    <a:pt x="9603" y="7989"/>
                    <a:pt x="9483" y="7870"/>
                  </a:cubicBezTo>
                  <a:lnTo>
                    <a:pt x="477" y="58"/>
                  </a:lnTo>
                  <a:cubicBezTo>
                    <a:pt x="427" y="18"/>
                    <a:pt x="375" y="1"/>
                    <a:pt x="327" y="1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8" name="Google Shape;908;p30"/>
            <p:cNvSpPr/>
            <p:nvPr/>
          </p:nvSpPr>
          <p:spPr>
            <a:xfrm>
              <a:off x="-543700" y="3427838"/>
              <a:ext cx="695450" cy="181325"/>
            </a:xfrm>
            <a:custGeom>
              <a:rect b="b" l="l" r="r" t="t"/>
              <a:pathLst>
                <a:path extrusionOk="0" h="7253" w="27818">
                  <a:moveTo>
                    <a:pt x="27504" y="0"/>
                  </a:moveTo>
                  <a:cubicBezTo>
                    <a:pt x="27483" y="0"/>
                    <a:pt x="27461" y="3"/>
                    <a:pt x="27437" y="9"/>
                  </a:cubicBezTo>
                  <a:lnTo>
                    <a:pt x="269" y="6805"/>
                  </a:lnTo>
                  <a:cubicBezTo>
                    <a:pt x="0" y="6864"/>
                    <a:pt x="45" y="7253"/>
                    <a:pt x="329" y="7253"/>
                  </a:cubicBezTo>
                  <a:cubicBezTo>
                    <a:pt x="344" y="7238"/>
                    <a:pt x="359" y="7238"/>
                    <a:pt x="374" y="7238"/>
                  </a:cubicBezTo>
                  <a:lnTo>
                    <a:pt x="27542" y="442"/>
                  </a:lnTo>
                  <a:cubicBezTo>
                    <a:pt x="27817" y="373"/>
                    <a:pt x="27750" y="0"/>
                    <a:pt x="27504" y="0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9" name="Google Shape;909;p30"/>
            <p:cNvSpPr/>
            <p:nvPr/>
          </p:nvSpPr>
          <p:spPr>
            <a:xfrm>
              <a:off x="-436050" y="3794713"/>
              <a:ext cx="386000" cy="31775"/>
            </a:xfrm>
            <a:custGeom>
              <a:rect b="b" l="l" r="r" t="t"/>
              <a:pathLst>
                <a:path extrusionOk="0" h="1271" w="15440">
                  <a:moveTo>
                    <a:pt x="295" y="1"/>
                  </a:moveTo>
                  <a:cubicBezTo>
                    <a:pt x="10" y="1"/>
                    <a:pt x="0" y="434"/>
                    <a:pt x="279" y="449"/>
                  </a:cubicBezTo>
                  <a:lnTo>
                    <a:pt x="15111" y="1270"/>
                  </a:lnTo>
                  <a:lnTo>
                    <a:pt x="15126" y="1270"/>
                  </a:lnTo>
                  <a:cubicBezTo>
                    <a:pt x="15424" y="1270"/>
                    <a:pt x="15439" y="822"/>
                    <a:pt x="15141" y="822"/>
                  </a:cubicBezTo>
                  <a:lnTo>
                    <a:pt x="309" y="1"/>
                  </a:lnTo>
                  <a:cubicBezTo>
                    <a:pt x="304" y="1"/>
                    <a:pt x="300" y="1"/>
                    <a:pt x="295" y="1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0" name="Google Shape;910;p30"/>
            <p:cNvSpPr/>
            <p:nvPr/>
          </p:nvSpPr>
          <p:spPr>
            <a:xfrm>
              <a:off x="-1115750" y="3152488"/>
              <a:ext cx="712475" cy="769225"/>
            </a:xfrm>
            <a:custGeom>
              <a:rect b="b" l="l" r="r" t="t"/>
              <a:pathLst>
                <a:path extrusionOk="0" h="30769" w="28499">
                  <a:moveTo>
                    <a:pt x="5377" y="0"/>
                  </a:moveTo>
                  <a:cubicBezTo>
                    <a:pt x="2420" y="15"/>
                    <a:pt x="15" y="2420"/>
                    <a:pt x="0" y="5377"/>
                  </a:cubicBezTo>
                  <a:lnTo>
                    <a:pt x="0" y="25600"/>
                  </a:lnTo>
                  <a:cubicBezTo>
                    <a:pt x="15" y="28005"/>
                    <a:pt x="1614" y="30126"/>
                    <a:pt x="3944" y="30768"/>
                  </a:cubicBezTo>
                  <a:lnTo>
                    <a:pt x="24555" y="30768"/>
                  </a:lnTo>
                  <a:cubicBezTo>
                    <a:pt x="26885" y="30126"/>
                    <a:pt x="28483" y="28005"/>
                    <a:pt x="28498" y="25600"/>
                  </a:cubicBezTo>
                  <a:lnTo>
                    <a:pt x="28498" y="5377"/>
                  </a:lnTo>
                  <a:cubicBezTo>
                    <a:pt x="28483" y="2405"/>
                    <a:pt x="26078" y="0"/>
                    <a:pt x="23121" y="0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1" name="Google Shape;911;p30"/>
            <p:cNvSpPr/>
            <p:nvPr/>
          </p:nvSpPr>
          <p:spPr>
            <a:xfrm>
              <a:off x="-974975" y="3108788"/>
              <a:ext cx="430925" cy="110175"/>
            </a:xfrm>
            <a:custGeom>
              <a:rect b="b" l="l" r="r" t="t"/>
              <a:pathLst>
                <a:path extrusionOk="0" h="4407" w="17237">
                  <a:moveTo>
                    <a:pt x="2256" y="1"/>
                  </a:moveTo>
                  <a:cubicBezTo>
                    <a:pt x="1031" y="1"/>
                    <a:pt x="15" y="987"/>
                    <a:pt x="0" y="2211"/>
                  </a:cubicBezTo>
                  <a:cubicBezTo>
                    <a:pt x="15" y="3427"/>
                    <a:pt x="1016" y="4407"/>
                    <a:pt x="2228" y="4407"/>
                  </a:cubicBezTo>
                  <a:cubicBezTo>
                    <a:pt x="2237" y="4407"/>
                    <a:pt x="2246" y="4407"/>
                    <a:pt x="2256" y="4407"/>
                  </a:cubicBezTo>
                  <a:lnTo>
                    <a:pt x="14981" y="4407"/>
                  </a:lnTo>
                  <a:cubicBezTo>
                    <a:pt x="14990" y="4407"/>
                    <a:pt x="14999" y="4407"/>
                    <a:pt x="15008" y="4407"/>
                  </a:cubicBezTo>
                  <a:cubicBezTo>
                    <a:pt x="16221" y="4407"/>
                    <a:pt x="17221" y="3427"/>
                    <a:pt x="17236" y="2211"/>
                  </a:cubicBezTo>
                  <a:cubicBezTo>
                    <a:pt x="17221" y="987"/>
                    <a:pt x="16206" y="1"/>
                    <a:pt x="14981" y="1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2" name="Google Shape;912;p30"/>
            <p:cNvSpPr/>
            <p:nvPr/>
          </p:nvSpPr>
          <p:spPr>
            <a:xfrm>
              <a:off x="-881250" y="3298113"/>
              <a:ext cx="243475" cy="237500"/>
            </a:xfrm>
            <a:custGeom>
              <a:rect b="b" l="l" r="r" t="t"/>
              <a:pathLst>
                <a:path extrusionOk="0" h="9500" w="9739">
                  <a:moveTo>
                    <a:pt x="4869" y="0"/>
                  </a:moveTo>
                  <a:cubicBezTo>
                    <a:pt x="2181" y="0"/>
                    <a:pt x="0" y="2121"/>
                    <a:pt x="0" y="4750"/>
                  </a:cubicBezTo>
                  <a:cubicBezTo>
                    <a:pt x="0" y="7379"/>
                    <a:pt x="2181" y="9499"/>
                    <a:pt x="4869" y="9499"/>
                  </a:cubicBezTo>
                  <a:cubicBezTo>
                    <a:pt x="7558" y="9499"/>
                    <a:pt x="9738" y="7379"/>
                    <a:pt x="9738" y="4750"/>
                  </a:cubicBezTo>
                  <a:cubicBezTo>
                    <a:pt x="9738" y="2121"/>
                    <a:pt x="7558" y="0"/>
                    <a:pt x="486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3" name="Google Shape;913;p30"/>
            <p:cNvSpPr/>
            <p:nvPr/>
          </p:nvSpPr>
          <p:spPr>
            <a:xfrm>
              <a:off x="-739750" y="3346638"/>
              <a:ext cx="63875" cy="62025"/>
            </a:xfrm>
            <a:custGeom>
              <a:rect b="b" l="l" r="r" t="t"/>
              <a:pathLst>
                <a:path extrusionOk="0" h="2481" w="2555">
                  <a:moveTo>
                    <a:pt x="1270" y="1"/>
                  </a:moveTo>
                  <a:cubicBezTo>
                    <a:pt x="568" y="1"/>
                    <a:pt x="1" y="554"/>
                    <a:pt x="1" y="1241"/>
                  </a:cubicBezTo>
                  <a:cubicBezTo>
                    <a:pt x="1" y="1928"/>
                    <a:pt x="568" y="2480"/>
                    <a:pt x="1270" y="2480"/>
                  </a:cubicBezTo>
                  <a:cubicBezTo>
                    <a:pt x="1987" y="2480"/>
                    <a:pt x="2555" y="1928"/>
                    <a:pt x="2555" y="1241"/>
                  </a:cubicBezTo>
                  <a:cubicBezTo>
                    <a:pt x="2555" y="554"/>
                    <a:pt x="1987" y="1"/>
                    <a:pt x="1270" y="1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4" name="Google Shape;914;p30"/>
            <p:cNvSpPr/>
            <p:nvPr/>
          </p:nvSpPr>
          <p:spPr>
            <a:xfrm>
              <a:off x="-843175" y="3363088"/>
              <a:ext cx="47450" cy="45950"/>
            </a:xfrm>
            <a:custGeom>
              <a:rect b="b" l="l" r="r" t="t"/>
              <a:pathLst>
                <a:path extrusionOk="0" h="1838" w="1898">
                  <a:moveTo>
                    <a:pt x="957" y="0"/>
                  </a:moveTo>
                  <a:cubicBezTo>
                    <a:pt x="434" y="0"/>
                    <a:pt x="1" y="403"/>
                    <a:pt x="1" y="911"/>
                  </a:cubicBezTo>
                  <a:cubicBezTo>
                    <a:pt x="1" y="1434"/>
                    <a:pt x="434" y="1837"/>
                    <a:pt x="957" y="1837"/>
                  </a:cubicBezTo>
                  <a:cubicBezTo>
                    <a:pt x="1479" y="1837"/>
                    <a:pt x="1897" y="1434"/>
                    <a:pt x="1897" y="911"/>
                  </a:cubicBezTo>
                  <a:cubicBezTo>
                    <a:pt x="1897" y="403"/>
                    <a:pt x="1479" y="0"/>
                    <a:pt x="957" y="0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5" name="Google Shape;915;p30"/>
            <p:cNvSpPr/>
            <p:nvPr/>
          </p:nvSpPr>
          <p:spPr>
            <a:xfrm>
              <a:off x="-774475" y="3442238"/>
              <a:ext cx="47450" cy="46325"/>
            </a:xfrm>
            <a:custGeom>
              <a:rect b="b" l="l" r="r" t="t"/>
              <a:pathLst>
                <a:path extrusionOk="0" h="1853" w="1898">
                  <a:moveTo>
                    <a:pt x="942" y="0"/>
                  </a:moveTo>
                  <a:cubicBezTo>
                    <a:pt x="419" y="0"/>
                    <a:pt x="1" y="419"/>
                    <a:pt x="1" y="927"/>
                  </a:cubicBezTo>
                  <a:cubicBezTo>
                    <a:pt x="1" y="1449"/>
                    <a:pt x="419" y="1853"/>
                    <a:pt x="942" y="1853"/>
                  </a:cubicBezTo>
                  <a:cubicBezTo>
                    <a:pt x="1465" y="1853"/>
                    <a:pt x="1898" y="1449"/>
                    <a:pt x="1898" y="927"/>
                  </a:cubicBezTo>
                  <a:cubicBezTo>
                    <a:pt x="1898" y="419"/>
                    <a:pt x="1465" y="0"/>
                    <a:pt x="942" y="0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6" name="Google Shape;916;p30"/>
            <p:cNvSpPr/>
            <p:nvPr/>
          </p:nvSpPr>
          <p:spPr>
            <a:xfrm>
              <a:off x="-826000" y="3372038"/>
              <a:ext cx="127350" cy="106450"/>
            </a:xfrm>
            <a:custGeom>
              <a:rect b="b" l="l" r="r" t="t"/>
              <a:pathLst>
                <a:path extrusionOk="0" h="4258" w="5094">
                  <a:moveTo>
                    <a:pt x="4362" y="464"/>
                  </a:moveTo>
                  <a:lnTo>
                    <a:pt x="2883" y="3391"/>
                  </a:lnTo>
                  <a:lnTo>
                    <a:pt x="852" y="478"/>
                  </a:lnTo>
                  <a:lnTo>
                    <a:pt x="4362" y="464"/>
                  </a:lnTo>
                  <a:close/>
                  <a:moveTo>
                    <a:pt x="5094" y="1"/>
                  </a:moveTo>
                  <a:lnTo>
                    <a:pt x="1" y="45"/>
                  </a:lnTo>
                  <a:lnTo>
                    <a:pt x="2958" y="4257"/>
                  </a:lnTo>
                  <a:lnTo>
                    <a:pt x="5094" y="1"/>
                  </a:ln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7" name="Google Shape;917;p30"/>
            <p:cNvSpPr/>
            <p:nvPr/>
          </p:nvSpPr>
          <p:spPr>
            <a:xfrm>
              <a:off x="-809950" y="3428788"/>
              <a:ext cx="13475" cy="13100"/>
            </a:xfrm>
            <a:custGeom>
              <a:rect b="b" l="l" r="r" t="t"/>
              <a:pathLst>
                <a:path extrusionOk="0" h="524" w="539">
                  <a:moveTo>
                    <a:pt x="270" y="1"/>
                  </a:moveTo>
                  <a:cubicBezTo>
                    <a:pt x="120" y="1"/>
                    <a:pt x="1" y="120"/>
                    <a:pt x="1" y="270"/>
                  </a:cubicBezTo>
                  <a:cubicBezTo>
                    <a:pt x="1" y="404"/>
                    <a:pt x="120" y="524"/>
                    <a:pt x="270" y="524"/>
                  </a:cubicBezTo>
                  <a:cubicBezTo>
                    <a:pt x="419" y="524"/>
                    <a:pt x="539" y="404"/>
                    <a:pt x="539" y="270"/>
                  </a:cubicBezTo>
                  <a:cubicBezTo>
                    <a:pt x="539" y="120"/>
                    <a:pt x="419" y="1"/>
                    <a:pt x="270" y="1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8" name="Google Shape;918;p30"/>
            <p:cNvSpPr/>
            <p:nvPr/>
          </p:nvSpPr>
          <p:spPr>
            <a:xfrm>
              <a:off x="-778950" y="3345163"/>
              <a:ext cx="13850" cy="13075"/>
            </a:xfrm>
            <a:custGeom>
              <a:rect b="b" l="l" r="r" t="t"/>
              <a:pathLst>
                <a:path extrusionOk="0" h="523" w="554">
                  <a:moveTo>
                    <a:pt x="269" y="0"/>
                  </a:moveTo>
                  <a:cubicBezTo>
                    <a:pt x="120" y="0"/>
                    <a:pt x="1" y="120"/>
                    <a:pt x="1" y="269"/>
                  </a:cubicBezTo>
                  <a:cubicBezTo>
                    <a:pt x="1" y="403"/>
                    <a:pt x="120" y="523"/>
                    <a:pt x="269" y="523"/>
                  </a:cubicBezTo>
                  <a:cubicBezTo>
                    <a:pt x="434" y="523"/>
                    <a:pt x="553" y="403"/>
                    <a:pt x="553" y="269"/>
                  </a:cubicBezTo>
                  <a:cubicBezTo>
                    <a:pt x="553" y="120"/>
                    <a:pt x="434" y="0"/>
                    <a:pt x="269" y="0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9" name="Google Shape;919;p30"/>
            <p:cNvSpPr/>
            <p:nvPr/>
          </p:nvSpPr>
          <p:spPr>
            <a:xfrm>
              <a:off x="-718825" y="3423563"/>
              <a:ext cx="13825" cy="13475"/>
            </a:xfrm>
            <a:custGeom>
              <a:rect b="b" l="l" r="r" t="t"/>
              <a:pathLst>
                <a:path extrusionOk="0" h="539" w="553">
                  <a:moveTo>
                    <a:pt x="269" y="1"/>
                  </a:moveTo>
                  <a:cubicBezTo>
                    <a:pt x="120" y="1"/>
                    <a:pt x="0" y="120"/>
                    <a:pt x="0" y="270"/>
                  </a:cubicBezTo>
                  <a:cubicBezTo>
                    <a:pt x="0" y="419"/>
                    <a:pt x="120" y="538"/>
                    <a:pt x="269" y="538"/>
                  </a:cubicBezTo>
                  <a:cubicBezTo>
                    <a:pt x="418" y="538"/>
                    <a:pt x="553" y="419"/>
                    <a:pt x="553" y="270"/>
                  </a:cubicBezTo>
                  <a:cubicBezTo>
                    <a:pt x="553" y="120"/>
                    <a:pt x="418" y="1"/>
                    <a:pt x="269" y="1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0" name="Google Shape;920;p30"/>
            <p:cNvSpPr/>
            <p:nvPr/>
          </p:nvSpPr>
          <p:spPr>
            <a:xfrm>
              <a:off x="-705400" y="3446338"/>
              <a:ext cx="358875" cy="354150"/>
            </a:xfrm>
            <a:custGeom>
              <a:rect b="b" l="l" r="r" t="t"/>
              <a:pathLst>
                <a:path extrusionOk="0" h="14166" w="14355">
                  <a:moveTo>
                    <a:pt x="12248" y="1"/>
                  </a:moveTo>
                  <a:cubicBezTo>
                    <a:pt x="12144" y="1"/>
                    <a:pt x="12069" y="61"/>
                    <a:pt x="12024" y="150"/>
                  </a:cubicBezTo>
                  <a:cubicBezTo>
                    <a:pt x="11651" y="1061"/>
                    <a:pt x="11950" y="2077"/>
                    <a:pt x="12069" y="3003"/>
                  </a:cubicBezTo>
                  <a:cubicBezTo>
                    <a:pt x="12129" y="3481"/>
                    <a:pt x="12159" y="3959"/>
                    <a:pt x="12144" y="4437"/>
                  </a:cubicBezTo>
                  <a:cubicBezTo>
                    <a:pt x="11890" y="4706"/>
                    <a:pt x="11487" y="4780"/>
                    <a:pt x="11128" y="4795"/>
                  </a:cubicBezTo>
                  <a:cubicBezTo>
                    <a:pt x="11015" y="4800"/>
                    <a:pt x="10902" y="4802"/>
                    <a:pt x="10788" y="4802"/>
                  </a:cubicBezTo>
                  <a:cubicBezTo>
                    <a:pt x="9824" y="4802"/>
                    <a:pt x="8853" y="4640"/>
                    <a:pt x="7917" y="4467"/>
                  </a:cubicBezTo>
                  <a:cubicBezTo>
                    <a:pt x="6827" y="4272"/>
                    <a:pt x="5751" y="4019"/>
                    <a:pt x="4661" y="3824"/>
                  </a:cubicBezTo>
                  <a:cubicBezTo>
                    <a:pt x="4473" y="3782"/>
                    <a:pt x="4277" y="3733"/>
                    <a:pt x="4079" y="3733"/>
                  </a:cubicBezTo>
                  <a:cubicBezTo>
                    <a:pt x="3994" y="3733"/>
                    <a:pt x="3909" y="3742"/>
                    <a:pt x="3825" y="3765"/>
                  </a:cubicBezTo>
                  <a:cubicBezTo>
                    <a:pt x="3630" y="3839"/>
                    <a:pt x="3466" y="4004"/>
                    <a:pt x="3421" y="4213"/>
                  </a:cubicBezTo>
                  <a:cubicBezTo>
                    <a:pt x="3302" y="4646"/>
                    <a:pt x="3571" y="4989"/>
                    <a:pt x="3690" y="5378"/>
                  </a:cubicBezTo>
                  <a:lnTo>
                    <a:pt x="2570" y="5124"/>
                  </a:lnTo>
                  <a:cubicBezTo>
                    <a:pt x="2359" y="5077"/>
                    <a:pt x="2141" y="5030"/>
                    <a:pt x="1929" y="5030"/>
                  </a:cubicBezTo>
                  <a:cubicBezTo>
                    <a:pt x="1735" y="5030"/>
                    <a:pt x="1546" y="5069"/>
                    <a:pt x="1375" y="5184"/>
                  </a:cubicBezTo>
                  <a:cubicBezTo>
                    <a:pt x="1121" y="5378"/>
                    <a:pt x="972" y="5676"/>
                    <a:pt x="957" y="6005"/>
                  </a:cubicBezTo>
                  <a:cubicBezTo>
                    <a:pt x="942" y="6289"/>
                    <a:pt x="1002" y="6573"/>
                    <a:pt x="1121" y="6826"/>
                  </a:cubicBezTo>
                  <a:cubicBezTo>
                    <a:pt x="1022" y="6790"/>
                    <a:pt x="917" y="6771"/>
                    <a:pt x="810" y="6771"/>
                  </a:cubicBezTo>
                  <a:cubicBezTo>
                    <a:pt x="740" y="6771"/>
                    <a:pt x="669" y="6779"/>
                    <a:pt x="598" y="6797"/>
                  </a:cubicBezTo>
                  <a:cubicBezTo>
                    <a:pt x="330" y="6841"/>
                    <a:pt x="106" y="7065"/>
                    <a:pt x="91" y="7349"/>
                  </a:cubicBezTo>
                  <a:cubicBezTo>
                    <a:pt x="106" y="7514"/>
                    <a:pt x="165" y="7678"/>
                    <a:pt x="270" y="7797"/>
                  </a:cubicBezTo>
                  <a:cubicBezTo>
                    <a:pt x="374" y="7962"/>
                    <a:pt x="464" y="8111"/>
                    <a:pt x="569" y="8260"/>
                  </a:cubicBezTo>
                  <a:cubicBezTo>
                    <a:pt x="643" y="8365"/>
                    <a:pt x="718" y="8469"/>
                    <a:pt x="793" y="8574"/>
                  </a:cubicBezTo>
                  <a:cubicBezTo>
                    <a:pt x="772" y="8571"/>
                    <a:pt x="752" y="8570"/>
                    <a:pt x="731" y="8570"/>
                  </a:cubicBezTo>
                  <a:cubicBezTo>
                    <a:pt x="633" y="8570"/>
                    <a:pt x="536" y="8599"/>
                    <a:pt x="449" y="8649"/>
                  </a:cubicBezTo>
                  <a:cubicBezTo>
                    <a:pt x="1" y="8888"/>
                    <a:pt x="180" y="9440"/>
                    <a:pt x="389" y="9784"/>
                  </a:cubicBezTo>
                  <a:cubicBezTo>
                    <a:pt x="643" y="10157"/>
                    <a:pt x="972" y="10486"/>
                    <a:pt x="1360" y="10710"/>
                  </a:cubicBezTo>
                  <a:cubicBezTo>
                    <a:pt x="1793" y="10994"/>
                    <a:pt x="2241" y="11262"/>
                    <a:pt x="2689" y="11501"/>
                  </a:cubicBezTo>
                  <a:cubicBezTo>
                    <a:pt x="5542" y="13055"/>
                    <a:pt x="8709" y="13951"/>
                    <a:pt x="11965" y="14160"/>
                  </a:cubicBezTo>
                  <a:cubicBezTo>
                    <a:pt x="12051" y="14163"/>
                    <a:pt x="12140" y="14165"/>
                    <a:pt x="12229" y="14165"/>
                  </a:cubicBezTo>
                  <a:cubicBezTo>
                    <a:pt x="12585" y="14165"/>
                    <a:pt x="12950" y="14127"/>
                    <a:pt x="13249" y="13936"/>
                  </a:cubicBezTo>
                  <a:cubicBezTo>
                    <a:pt x="13682" y="13652"/>
                    <a:pt x="13727" y="13144"/>
                    <a:pt x="13787" y="12681"/>
                  </a:cubicBezTo>
                  <a:cubicBezTo>
                    <a:pt x="14071" y="10531"/>
                    <a:pt x="14354" y="8365"/>
                    <a:pt x="14295" y="6184"/>
                  </a:cubicBezTo>
                  <a:cubicBezTo>
                    <a:pt x="14280" y="5124"/>
                    <a:pt x="14145" y="4048"/>
                    <a:pt x="13921" y="3018"/>
                  </a:cubicBezTo>
                  <a:cubicBezTo>
                    <a:pt x="13817" y="2495"/>
                    <a:pt x="13667" y="1987"/>
                    <a:pt x="13488" y="1479"/>
                  </a:cubicBezTo>
                  <a:cubicBezTo>
                    <a:pt x="13339" y="1046"/>
                    <a:pt x="13189" y="553"/>
                    <a:pt x="12831" y="240"/>
                  </a:cubicBezTo>
                  <a:cubicBezTo>
                    <a:pt x="12667" y="105"/>
                    <a:pt x="12457" y="16"/>
                    <a:pt x="12248" y="1"/>
                  </a:cubicBezTo>
                  <a:close/>
                </a:path>
              </a:pathLst>
            </a:custGeom>
            <a:solidFill>
              <a:srgbClr val="FA9E8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1" name="Google Shape;921;p30"/>
            <p:cNvSpPr/>
            <p:nvPr/>
          </p:nvSpPr>
          <p:spPr>
            <a:xfrm>
              <a:off x="-685975" y="3660663"/>
              <a:ext cx="175150" cy="77325"/>
            </a:xfrm>
            <a:custGeom>
              <a:rect b="b" l="l" r="r" t="t"/>
              <a:pathLst>
                <a:path extrusionOk="0" fill="none" h="3093" w="7006">
                  <a:moveTo>
                    <a:pt x="1" y="1"/>
                  </a:moveTo>
                  <a:lnTo>
                    <a:pt x="7006" y="3093"/>
                  </a:lnTo>
                </a:path>
              </a:pathLst>
            </a:custGeom>
            <a:noFill/>
            <a:ln cap="rnd" cmpd="sng" w="4850">
              <a:solidFill>
                <a:srgbClr val="2B29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2" name="Google Shape;922;p30"/>
            <p:cNvSpPr/>
            <p:nvPr/>
          </p:nvSpPr>
          <p:spPr>
            <a:xfrm>
              <a:off x="-677750" y="3616988"/>
              <a:ext cx="182600" cy="60875"/>
            </a:xfrm>
            <a:custGeom>
              <a:rect b="b" l="l" r="r" t="t"/>
              <a:pathLst>
                <a:path extrusionOk="0" fill="none" h="2435" w="7304">
                  <a:moveTo>
                    <a:pt x="0" y="0"/>
                  </a:moveTo>
                  <a:lnTo>
                    <a:pt x="7304" y="2435"/>
                  </a:lnTo>
                </a:path>
              </a:pathLst>
            </a:custGeom>
            <a:noFill/>
            <a:ln cap="rnd" cmpd="sng" w="4850">
              <a:solidFill>
                <a:srgbClr val="2B29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3" name="Google Shape;923;p30"/>
            <p:cNvSpPr/>
            <p:nvPr/>
          </p:nvSpPr>
          <p:spPr>
            <a:xfrm>
              <a:off x="-613150" y="3580763"/>
              <a:ext cx="123975" cy="45200"/>
            </a:xfrm>
            <a:custGeom>
              <a:rect b="b" l="l" r="r" t="t"/>
              <a:pathLst>
                <a:path extrusionOk="0" fill="none" h="1808" w="4959">
                  <a:moveTo>
                    <a:pt x="0" y="1"/>
                  </a:moveTo>
                  <a:lnTo>
                    <a:pt x="4959" y="1808"/>
                  </a:lnTo>
                </a:path>
              </a:pathLst>
            </a:custGeom>
            <a:noFill/>
            <a:ln cap="rnd" cmpd="sng" w="4850">
              <a:solidFill>
                <a:srgbClr val="2B29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4" name="Google Shape;924;p30"/>
            <p:cNvSpPr/>
            <p:nvPr/>
          </p:nvSpPr>
          <p:spPr>
            <a:xfrm>
              <a:off x="-1165400" y="3446338"/>
              <a:ext cx="359225" cy="354300"/>
            </a:xfrm>
            <a:custGeom>
              <a:rect b="b" l="l" r="r" t="t"/>
              <a:pathLst>
                <a:path extrusionOk="0" h="14172" w="14369">
                  <a:moveTo>
                    <a:pt x="2106" y="1"/>
                  </a:moveTo>
                  <a:cubicBezTo>
                    <a:pt x="1882" y="16"/>
                    <a:pt x="1688" y="105"/>
                    <a:pt x="1523" y="240"/>
                  </a:cubicBezTo>
                  <a:cubicBezTo>
                    <a:pt x="1165" y="553"/>
                    <a:pt x="1016" y="1046"/>
                    <a:pt x="866" y="1479"/>
                  </a:cubicBezTo>
                  <a:cubicBezTo>
                    <a:pt x="687" y="1987"/>
                    <a:pt x="538" y="2495"/>
                    <a:pt x="418" y="3018"/>
                  </a:cubicBezTo>
                  <a:cubicBezTo>
                    <a:pt x="194" y="4048"/>
                    <a:pt x="75" y="5124"/>
                    <a:pt x="45" y="6184"/>
                  </a:cubicBezTo>
                  <a:cubicBezTo>
                    <a:pt x="0" y="8365"/>
                    <a:pt x="269" y="10531"/>
                    <a:pt x="568" y="12681"/>
                  </a:cubicBezTo>
                  <a:cubicBezTo>
                    <a:pt x="627" y="13159"/>
                    <a:pt x="687" y="13652"/>
                    <a:pt x="1120" y="13936"/>
                  </a:cubicBezTo>
                  <a:cubicBezTo>
                    <a:pt x="1408" y="14120"/>
                    <a:pt x="1758" y="14171"/>
                    <a:pt x="2095" y="14171"/>
                  </a:cubicBezTo>
                  <a:cubicBezTo>
                    <a:pt x="2195" y="14171"/>
                    <a:pt x="2294" y="14167"/>
                    <a:pt x="2390" y="14160"/>
                  </a:cubicBezTo>
                  <a:cubicBezTo>
                    <a:pt x="5646" y="13966"/>
                    <a:pt x="8812" y="13055"/>
                    <a:pt x="11680" y="11501"/>
                  </a:cubicBezTo>
                  <a:cubicBezTo>
                    <a:pt x="12128" y="11262"/>
                    <a:pt x="12576" y="11008"/>
                    <a:pt x="13009" y="10725"/>
                  </a:cubicBezTo>
                  <a:cubicBezTo>
                    <a:pt x="13397" y="10486"/>
                    <a:pt x="13726" y="10172"/>
                    <a:pt x="13980" y="9784"/>
                  </a:cubicBezTo>
                  <a:cubicBezTo>
                    <a:pt x="14174" y="9455"/>
                    <a:pt x="14368" y="8888"/>
                    <a:pt x="13920" y="8649"/>
                  </a:cubicBezTo>
                  <a:cubicBezTo>
                    <a:pt x="13816" y="8589"/>
                    <a:pt x="13696" y="8574"/>
                    <a:pt x="13577" y="8574"/>
                  </a:cubicBezTo>
                  <a:cubicBezTo>
                    <a:pt x="13636" y="8469"/>
                    <a:pt x="13711" y="8380"/>
                    <a:pt x="13786" y="8275"/>
                  </a:cubicBezTo>
                  <a:cubicBezTo>
                    <a:pt x="13890" y="8111"/>
                    <a:pt x="13995" y="7962"/>
                    <a:pt x="14085" y="7812"/>
                  </a:cubicBezTo>
                  <a:cubicBezTo>
                    <a:pt x="14189" y="7678"/>
                    <a:pt x="14264" y="7514"/>
                    <a:pt x="14279" y="7349"/>
                  </a:cubicBezTo>
                  <a:cubicBezTo>
                    <a:pt x="14249" y="7065"/>
                    <a:pt x="14040" y="6841"/>
                    <a:pt x="13756" y="6797"/>
                  </a:cubicBezTo>
                  <a:cubicBezTo>
                    <a:pt x="13691" y="6779"/>
                    <a:pt x="13624" y="6771"/>
                    <a:pt x="13556" y="6771"/>
                  </a:cubicBezTo>
                  <a:cubicBezTo>
                    <a:pt x="13453" y="6771"/>
                    <a:pt x="13348" y="6790"/>
                    <a:pt x="13248" y="6826"/>
                  </a:cubicBezTo>
                  <a:cubicBezTo>
                    <a:pt x="13368" y="6573"/>
                    <a:pt x="13427" y="6289"/>
                    <a:pt x="13412" y="6005"/>
                  </a:cubicBezTo>
                  <a:cubicBezTo>
                    <a:pt x="13397" y="5676"/>
                    <a:pt x="13233" y="5378"/>
                    <a:pt x="12979" y="5184"/>
                  </a:cubicBezTo>
                  <a:cubicBezTo>
                    <a:pt x="12801" y="5069"/>
                    <a:pt x="12609" y="5030"/>
                    <a:pt x="12415" y="5030"/>
                  </a:cubicBezTo>
                  <a:cubicBezTo>
                    <a:pt x="12202" y="5030"/>
                    <a:pt x="11987" y="5077"/>
                    <a:pt x="11784" y="5124"/>
                  </a:cubicBezTo>
                  <a:lnTo>
                    <a:pt x="10664" y="5378"/>
                  </a:lnTo>
                  <a:cubicBezTo>
                    <a:pt x="10769" y="4989"/>
                    <a:pt x="11053" y="4631"/>
                    <a:pt x="10933" y="4198"/>
                  </a:cubicBezTo>
                  <a:cubicBezTo>
                    <a:pt x="10873" y="4004"/>
                    <a:pt x="10724" y="3839"/>
                    <a:pt x="10515" y="3765"/>
                  </a:cubicBezTo>
                  <a:cubicBezTo>
                    <a:pt x="10432" y="3742"/>
                    <a:pt x="10349" y="3733"/>
                    <a:pt x="10264" y="3733"/>
                  </a:cubicBezTo>
                  <a:cubicBezTo>
                    <a:pt x="10072" y="3733"/>
                    <a:pt x="9875" y="3778"/>
                    <a:pt x="9678" y="3809"/>
                  </a:cubicBezTo>
                  <a:cubicBezTo>
                    <a:pt x="8603" y="4019"/>
                    <a:pt x="7513" y="4257"/>
                    <a:pt x="6437" y="4467"/>
                  </a:cubicBezTo>
                  <a:cubicBezTo>
                    <a:pt x="5482" y="4628"/>
                    <a:pt x="4502" y="4802"/>
                    <a:pt x="3542" y="4802"/>
                  </a:cubicBezTo>
                  <a:cubicBezTo>
                    <a:pt x="3436" y="4802"/>
                    <a:pt x="3331" y="4800"/>
                    <a:pt x="3226" y="4795"/>
                  </a:cubicBezTo>
                  <a:cubicBezTo>
                    <a:pt x="2868" y="4780"/>
                    <a:pt x="2464" y="4706"/>
                    <a:pt x="2211" y="4437"/>
                  </a:cubicBezTo>
                  <a:cubicBezTo>
                    <a:pt x="2196" y="3959"/>
                    <a:pt x="2211" y="3481"/>
                    <a:pt x="2270" y="3003"/>
                  </a:cubicBezTo>
                  <a:cubicBezTo>
                    <a:pt x="2405" y="2077"/>
                    <a:pt x="2688" y="1061"/>
                    <a:pt x="2330" y="135"/>
                  </a:cubicBezTo>
                  <a:cubicBezTo>
                    <a:pt x="2285" y="61"/>
                    <a:pt x="2196" y="1"/>
                    <a:pt x="2106" y="1"/>
                  </a:cubicBezTo>
                  <a:close/>
                </a:path>
              </a:pathLst>
            </a:custGeom>
            <a:solidFill>
              <a:srgbClr val="FA9E8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5" name="Google Shape;925;p30"/>
            <p:cNvSpPr/>
            <p:nvPr/>
          </p:nvSpPr>
          <p:spPr>
            <a:xfrm>
              <a:off x="-1001125" y="3660663"/>
              <a:ext cx="174775" cy="77325"/>
            </a:xfrm>
            <a:custGeom>
              <a:rect b="b" l="l" r="r" t="t"/>
              <a:pathLst>
                <a:path extrusionOk="0" fill="none" h="3093" w="6991">
                  <a:moveTo>
                    <a:pt x="6991" y="1"/>
                  </a:moveTo>
                  <a:lnTo>
                    <a:pt x="1" y="3093"/>
                  </a:lnTo>
                </a:path>
              </a:pathLst>
            </a:custGeom>
            <a:noFill/>
            <a:ln cap="rnd" cmpd="sng" w="4850">
              <a:solidFill>
                <a:srgbClr val="2B29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6" name="Google Shape;926;p30"/>
            <p:cNvSpPr/>
            <p:nvPr/>
          </p:nvSpPr>
          <p:spPr>
            <a:xfrm>
              <a:off x="-1016800" y="3616988"/>
              <a:ext cx="182250" cy="60875"/>
            </a:xfrm>
            <a:custGeom>
              <a:rect b="b" l="l" r="r" t="t"/>
              <a:pathLst>
                <a:path extrusionOk="0" fill="none" h="2435" w="7290">
                  <a:moveTo>
                    <a:pt x="7289" y="0"/>
                  </a:moveTo>
                  <a:lnTo>
                    <a:pt x="0" y="2435"/>
                  </a:lnTo>
                </a:path>
              </a:pathLst>
            </a:custGeom>
            <a:noFill/>
            <a:ln cap="rnd" cmpd="sng" w="4850">
              <a:solidFill>
                <a:srgbClr val="2B29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7" name="Google Shape;927;p30"/>
            <p:cNvSpPr/>
            <p:nvPr/>
          </p:nvSpPr>
          <p:spPr>
            <a:xfrm>
              <a:off x="-1023150" y="3580763"/>
              <a:ext cx="124000" cy="45200"/>
            </a:xfrm>
            <a:custGeom>
              <a:rect b="b" l="l" r="r" t="t"/>
              <a:pathLst>
                <a:path extrusionOk="0" fill="none" h="1808" w="4960">
                  <a:moveTo>
                    <a:pt x="4959" y="1"/>
                  </a:moveTo>
                  <a:lnTo>
                    <a:pt x="1" y="1808"/>
                  </a:lnTo>
                </a:path>
              </a:pathLst>
            </a:custGeom>
            <a:noFill/>
            <a:ln cap="rnd" cmpd="sng" w="4850">
              <a:solidFill>
                <a:srgbClr val="2B29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8" name="Google Shape;928;p30"/>
            <p:cNvSpPr/>
            <p:nvPr/>
          </p:nvSpPr>
          <p:spPr>
            <a:xfrm>
              <a:off x="-610925" y="1920263"/>
              <a:ext cx="25" cy="25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solidFill>
              <a:srgbClr val="1F02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29" name="Google Shape;929;p30"/>
          <p:cNvGrpSpPr/>
          <p:nvPr/>
        </p:nvGrpSpPr>
        <p:grpSpPr>
          <a:xfrm rot="227299">
            <a:off x="17323176" y="820382"/>
            <a:ext cx="738365" cy="2563740"/>
            <a:chOff x="5072300" y="1663525"/>
            <a:chExt cx="484450" cy="1682100"/>
          </a:xfrm>
        </p:grpSpPr>
        <p:sp>
          <p:nvSpPr>
            <p:cNvPr id="930" name="Google Shape;930;p30"/>
            <p:cNvSpPr/>
            <p:nvPr/>
          </p:nvSpPr>
          <p:spPr>
            <a:xfrm>
              <a:off x="5136225" y="2369575"/>
              <a:ext cx="132500" cy="48700"/>
            </a:xfrm>
            <a:custGeom>
              <a:rect b="b" l="l" r="r" t="t"/>
              <a:pathLst>
                <a:path extrusionOk="0" h="1948" w="5300">
                  <a:moveTo>
                    <a:pt x="5159" y="0"/>
                  </a:moveTo>
                  <a:lnTo>
                    <a:pt x="0" y="1466"/>
                  </a:lnTo>
                  <a:lnTo>
                    <a:pt x="121" y="1947"/>
                  </a:lnTo>
                  <a:lnTo>
                    <a:pt x="5299" y="482"/>
                  </a:lnTo>
                  <a:cubicBezTo>
                    <a:pt x="5259" y="321"/>
                    <a:pt x="5199" y="161"/>
                    <a:pt x="5159" y="0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1" name="Google Shape;931;p30"/>
            <p:cNvSpPr/>
            <p:nvPr/>
          </p:nvSpPr>
          <p:spPr>
            <a:xfrm>
              <a:off x="5265175" y="2309575"/>
              <a:ext cx="186425" cy="72075"/>
            </a:xfrm>
            <a:custGeom>
              <a:rect b="b" l="l" r="r" t="t"/>
              <a:pathLst>
                <a:path extrusionOk="0" h="2883" w="7457">
                  <a:moveTo>
                    <a:pt x="6295" y="0"/>
                  </a:moveTo>
                  <a:cubicBezTo>
                    <a:pt x="5855" y="0"/>
                    <a:pt x="5426" y="323"/>
                    <a:pt x="5400" y="835"/>
                  </a:cubicBezTo>
                  <a:lnTo>
                    <a:pt x="5400" y="875"/>
                  </a:lnTo>
                  <a:lnTo>
                    <a:pt x="1" y="2400"/>
                  </a:lnTo>
                  <a:cubicBezTo>
                    <a:pt x="41" y="2561"/>
                    <a:pt x="101" y="2721"/>
                    <a:pt x="141" y="2882"/>
                  </a:cubicBezTo>
                  <a:lnTo>
                    <a:pt x="5540" y="1357"/>
                  </a:lnTo>
                  <a:cubicBezTo>
                    <a:pt x="5701" y="1597"/>
                    <a:pt x="5962" y="1758"/>
                    <a:pt x="6243" y="1778"/>
                  </a:cubicBezTo>
                  <a:cubicBezTo>
                    <a:pt x="6259" y="1779"/>
                    <a:pt x="6275" y="1779"/>
                    <a:pt x="6291" y="1779"/>
                  </a:cubicBezTo>
                  <a:cubicBezTo>
                    <a:pt x="7044" y="1779"/>
                    <a:pt x="7457" y="863"/>
                    <a:pt x="6945" y="293"/>
                  </a:cubicBezTo>
                  <a:cubicBezTo>
                    <a:pt x="6765" y="91"/>
                    <a:pt x="6528" y="0"/>
                    <a:pt x="6295" y="0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2" name="Google Shape;932;p30"/>
            <p:cNvSpPr/>
            <p:nvPr/>
          </p:nvSpPr>
          <p:spPr>
            <a:xfrm>
              <a:off x="5281725" y="2357550"/>
              <a:ext cx="199125" cy="77775"/>
            </a:xfrm>
            <a:custGeom>
              <a:rect b="b" l="l" r="r" t="t"/>
              <a:pathLst>
                <a:path extrusionOk="0" h="3111" w="7965">
                  <a:moveTo>
                    <a:pt x="7202" y="1"/>
                  </a:moveTo>
                  <a:cubicBezTo>
                    <a:pt x="6935" y="1"/>
                    <a:pt x="6675" y="189"/>
                    <a:pt x="6625" y="501"/>
                  </a:cubicBezTo>
                  <a:lnTo>
                    <a:pt x="1" y="2649"/>
                  </a:lnTo>
                  <a:cubicBezTo>
                    <a:pt x="61" y="2790"/>
                    <a:pt x="101" y="2950"/>
                    <a:pt x="162" y="3111"/>
                  </a:cubicBezTo>
                  <a:lnTo>
                    <a:pt x="6785" y="983"/>
                  </a:lnTo>
                  <a:cubicBezTo>
                    <a:pt x="6886" y="1084"/>
                    <a:pt x="7026" y="1144"/>
                    <a:pt x="7167" y="1164"/>
                  </a:cubicBezTo>
                  <a:cubicBezTo>
                    <a:pt x="7175" y="1164"/>
                    <a:pt x="7183" y="1164"/>
                    <a:pt x="7192" y="1164"/>
                  </a:cubicBezTo>
                  <a:cubicBezTo>
                    <a:pt x="7678" y="1164"/>
                    <a:pt x="7964" y="595"/>
                    <a:pt x="7648" y="220"/>
                  </a:cubicBezTo>
                  <a:cubicBezTo>
                    <a:pt x="7527" y="69"/>
                    <a:pt x="7364" y="1"/>
                    <a:pt x="7202" y="1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3" name="Google Shape;933;p30"/>
            <p:cNvSpPr/>
            <p:nvPr/>
          </p:nvSpPr>
          <p:spPr>
            <a:xfrm>
              <a:off x="5126675" y="2423275"/>
              <a:ext cx="159100" cy="62225"/>
            </a:xfrm>
            <a:custGeom>
              <a:rect b="b" l="l" r="r" t="t"/>
              <a:pathLst>
                <a:path extrusionOk="0" h="2489" w="6364">
                  <a:moveTo>
                    <a:pt x="6203" y="0"/>
                  </a:moveTo>
                  <a:lnTo>
                    <a:pt x="1" y="2007"/>
                  </a:lnTo>
                  <a:lnTo>
                    <a:pt x="161" y="2489"/>
                  </a:lnTo>
                  <a:lnTo>
                    <a:pt x="6364" y="482"/>
                  </a:lnTo>
                  <a:cubicBezTo>
                    <a:pt x="6303" y="321"/>
                    <a:pt x="6243" y="161"/>
                    <a:pt x="6203" y="0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4" name="Google Shape;934;p30"/>
            <p:cNvSpPr/>
            <p:nvPr/>
          </p:nvSpPr>
          <p:spPr>
            <a:xfrm>
              <a:off x="5164825" y="1728275"/>
              <a:ext cx="107900" cy="46700"/>
            </a:xfrm>
            <a:custGeom>
              <a:rect b="b" l="l" r="r" t="t"/>
              <a:pathLst>
                <a:path extrusionOk="0" h="1868" w="4316">
                  <a:moveTo>
                    <a:pt x="141" y="1"/>
                  </a:moveTo>
                  <a:lnTo>
                    <a:pt x="0" y="482"/>
                  </a:lnTo>
                  <a:lnTo>
                    <a:pt x="4195" y="1867"/>
                  </a:lnTo>
                  <a:cubicBezTo>
                    <a:pt x="4235" y="1687"/>
                    <a:pt x="4276" y="1526"/>
                    <a:pt x="4316" y="1365"/>
                  </a:cubicBezTo>
                  <a:lnTo>
                    <a:pt x="141" y="1"/>
                  </a:ln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5" name="Google Shape;935;p30"/>
            <p:cNvSpPr/>
            <p:nvPr/>
          </p:nvSpPr>
          <p:spPr>
            <a:xfrm>
              <a:off x="5269700" y="1762400"/>
              <a:ext cx="84175" cy="42250"/>
            </a:xfrm>
            <a:custGeom>
              <a:rect b="b" l="l" r="r" t="t"/>
              <a:pathLst>
                <a:path extrusionOk="0" h="1690" w="3367">
                  <a:moveTo>
                    <a:pt x="121" y="0"/>
                  </a:moveTo>
                  <a:cubicBezTo>
                    <a:pt x="81" y="161"/>
                    <a:pt x="40" y="342"/>
                    <a:pt x="0" y="502"/>
                  </a:cubicBezTo>
                  <a:lnTo>
                    <a:pt x="2108" y="1185"/>
                  </a:lnTo>
                  <a:cubicBezTo>
                    <a:pt x="2148" y="1466"/>
                    <a:pt x="2369" y="1686"/>
                    <a:pt x="2650" y="1686"/>
                  </a:cubicBezTo>
                  <a:cubicBezTo>
                    <a:pt x="2668" y="1688"/>
                    <a:pt x="2687" y="1689"/>
                    <a:pt x="2705" y="1689"/>
                  </a:cubicBezTo>
                  <a:cubicBezTo>
                    <a:pt x="3097" y="1689"/>
                    <a:pt x="3366" y="1287"/>
                    <a:pt x="3232" y="904"/>
                  </a:cubicBezTo>
                  <a:cubicBezTo>
                    <a:pt x="3136" y="665"/>
                    <a:pt x="2912" y="532"/>
                    <a:pt x="2688" y="532"/>
                  </a:cubicBezTo>
                  <a:cubicBezTo>
                    <a:pt x="2535" y="532"/>
                    <a:pt x="2382" y="593"/>
                    <a:pt x="2268" y="723"/>
                  </a:cubicBezTo>
                  <a:lnTo>
                    <a:pt x="121" y="0"/>
                  </a:ln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6" name="Google Shape;936;p30"/>
            <p:cNvSpPr/>
            <p:nvPr/>
          </p:nvSpPr>
          <p:spPr>
            <a:xfrm>
              <a:off x="5157300" y="1671575"/>
              <a:ext cx="127975" cy="58725"/>
            </a:xfrm>
            <a:custGeom>
              <a:rect b="b" l="l" r="r" t="t"/>
              <a:pathLst>
                <a:path extrusionOk="0" h="2349" w="5119">
                  <a:moveTo>
                    <a:pt x="161" y="0"/>
                  </a:moveTo>
                  <a:lnTo>
                    <a:pt x="0" y="482"/>
                  </a:lnTo>
                  <a:lnTo>
                    <a:pt x="4978" y="2349"/>
                  </a:lnTo>
                  <a:cubicBezTo>
                    <a:pt x="5018" y="2188"/>
                    <a:pt x="5078" y="2028"/>
                    <a:pt x="5118" y="1887"/>
                  </a:cubicBezTo>
                  <a:lnTo>
                    <a:pt x="161" y="0"/>
                  </a:ln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7" name="Google Shape;937;p30"/>
            <p:cNvSpPr/>
            <p:nvPr/>
          </p:nvSpPr>
          <p:spPr>
            <a:xfrm>
              <a:off x="5281725" y="1718750"/>
              <a:ext cx="103900" cy="52700"/>
            </a:xfrm>
            <a:custGeom>
              <a:rect b="b" l="l" r="r" t="t"/>
              <a:pathLst>
                <a:path extrusionOk="0" h="2108" w="4156">
                  <a:moveTo>
                    <a:pt x="141" y="0"/>
                  </a:moveTo>
                  <a:cubicBezTo>
                    <a:pt x="101" y="161"/>
                    <a:pt x="41" y="301"/>
                    <a:pt x="1" y="462"/>
                  </a:cubicBezTo>
                  <a:lnTo>
                    <a:pt x="2891" y="1566"/>
                  </a:lnTo>
                  <a:cubicBezTo>
                    <a:pt x="2931" y="1847"/>
                    <a:pt x="3152" y="2088"/>
                    <a:pt x="3453" y="2108"/>
                  </a:cubicBezTo>
                  <a:cubicBezTo>
                    <a:pt x="3855" y="2108"/>
                    <a:pt x="4156" y="1706"/>
                    <a:pt x="4015" y="1325"/>
                  </a:cubicBezTo>
                  <a:cubicBezTo>
                    <a:pt x="3928" y="1077"/>
                    <a:pt x="3703" y="936"/>
                    <a:pt x="3473" y="936"/>
                  </a:cubicBezTo>
                  <a:cubicBezTo>
                    <a:pt x="3331" y="936"/>
                    <a:pt x="3187" y="989"/>
                    <a:pt x="3072" y="1104"/>
                  </a:cubicBezTo>
                  <a:lnTo>
                    <a:pt x="141" y="0"/>
                  </a:ln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8" name="Google Shape;938;p30"/>
            <p:cNvSpPr/>
            <p:nvPr/>
          </p:nvSpPr>
          <p:spPr>
            <a:xfrm>
              <a:off x="5123175" y="2479475"/>
              <a:ext cx="184175" cy="77800"/>
            </a:xfrm>
            <a:custGeom>
              <a:rect b="b" l="l" r="r" t="t"/>
              <a:pathLst>
                <a:path extrusionOk="0" h="3112" w="7367">
                  <a:moveTo>
                    <a:pt x="7005" y="0"/>
                  </a:moveTo>
                  <a:lnTo>
                    <a:pt x="0" y="2710"/>
                  </a:lnTo>
                  <a:lnTo>
                    <a:pt x="342" y="3111"/>
                  </a:lnTo>
                  <a:lnTo>
                    <a:pt x="7367" y="402"/>
                  </a:lnTo>
                  <a:cubicBezTo>
                    <a:pt x="7306" y="221"/>
                    <a:pt x="7186" y="80"/>
                    <a:pt x="7005" y="0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9" name="Google Shape;939;p30"/>
            <p:cNvSpPr/>
            <p:nvPr/>
          </p:nvSpPr>
          <p:spPr>
            <a:xfrm>
              <a:off x="5302300" y="2400675"/>
              <a:ext cx="197250" cy="88850"/>
            </a:xfrm>
            <a:custGeom>
              <a:rect b="b" l="l" r="r" t="t"/>
              <a:pathLst>
                <a:path extrusionOk="0" h="3554" w="7890">
                  <a:moveTo>
                    <a:pt x="7247" y="1"/>
                  </a:moveTo>
                  <a:lnTo>
                    <a:pt x="7247" y="21"/>
                  </a:lnTo>
                  <a:cubicBezTo>
                    <a:pt x="7234" y="20"/>
                    <a:pt x="7222" y="20"/>
                    <a:pt x="7209" y="20"/>
                  </a:cubicBezTo>
                  <a:cubicBezTo>
                    <a:pt x="6906" y="20"/>
                    <a:pt x="6664" y="253"/>
                    <a:pt x="6645" y="543"/>
                  </a:cubicBezTo>
                  <a:lnTo>
                    <a:pt x="1" y="3092"/>
                  </a:lnTo>
                  <a:cubicBezTo>
                    <a:pt x="61" y="3252"/>
                    <a:pt x="121" y="3413"/>
                    <a:pt x="182" y="3554"/>
                  </a:cubicBezTo>
                  <a:lnTo>
                    <a:pt x="6825" y="1004"/>
                  </a:lnTo>
                  <a:cubicBezTo>
                    <a:pt x="6932" y="1111"/>
                    <a:pt x="7067" y="1160"/>
                    <a:pt x="7201" y="1160"/>
                  </a:cubicBezTo>
                  <a:cubicBezTo>
                    <a:pt x="7422" y="1160"/>
                    <a:pt x="7641" y="1028"/>
                    <a:pt x="7729" y="804"/>
                  </a:cubicBezTo>
                  <a:cubicBezTo>
                    <a:pt x="7889" y="442"/>
                    <a:pt x="7628" y="41"/>
                    <a:pt x="7247" y="1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0" name="Google Shape;940;p30"/>
            <p:cNvSpPr/>
            <p:nvPr/>
          </p:nvSpPr>
          <p:spPr>
            <a:xfrm>
              <a:off x="5273700" y="1802525"/>
              <a:ext cx="45700" cy="44725"/>
            </a:xfrm>
            <a:custGeom>
              <a:rect b="b" l="l" r="r" t="t"/>
              <a:pathLst>
                <a:path extrusionOk="0" h="1789" w="1828">
                  <a:moveTo>
                    <a:pt x="926" y="0"/>
                  </a:moveTo>
                  <a:cubicBezTo>
                    <a:pt x="442" y="0"/>
                    <a:pt x="60" y="375"/>
                    <a:pt x="21" y="844"/>
                  </a:cubicBezTo>
                  <a:cubicBezTo>
                    <a:pt x="1" y="1346"/>
                    <a:pt x="382" y="1747"/>
                    <a:pt x="864" y="1788"/>
                  </a:cubicBezTo>
                  <a:cubicBezTo>
                    <a:pt x="876" y="1788"/>
                    <a:pt x="888" y="1788"/>
                    <a:pt x="900" y="1788"/>
                  </a:cubicBezTo>
                  <a:cubicBezTo>
                    <a:pt x="1367" y="1788"/>
                    <a:pt x="1768" y="1414"/>
                    <a:pt x="1787" y="945"/>
                  </a:cubicBezTo>
                  <a:cubicBezTo>
                    <a:pt x="1827" y="443"/>
                    <a:pt x="1446" y="41"/>
                    <a:pt x="964" y="1"/>
                  </a:cubicBezTo>
                  <a:cubicBezTo>
                    <a:pt x="952" y="1"/>
                    <a:pt x="939" y="0"/>
                    <a:pt x="926" y="0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1" name="Google Shape;941;p30"/>
            <p:cNvSpPr/>
            <p:nvPr/>
          </p:nvSpPr>
          <p:spPr>
            <a:xfrm>
              <a:off x="5174850" y="1870725"/>
              <a:ext cx="61250" cy="59350"/>
            </a:xfrm>
            <a:custGeom>
              <a:rect b="b" l="l" r="r" t="t"/>
              <a:pathLst>
                <a:path extrusionOk="0" h="2374" w="2450">
                  <a:moveTo>
                    <a:pt x="1231" y="1"/>
                  </a:moveTo>
                  <a:cubicBezTo>
                    <a:pt x="602" y="1"/>
                    <a:pt x="79" y="489"/>
                    <a:pt x="41" y="1127"/>
                  </a:cubicBezTo>
                  <a:cubicBezTo>
                    <a:pt x="1" y="1769"/>
                    <a:pt x="523" y="2331"/>
                    <a:pt x="1165" y="2371"/>
                  </a:cubicBezTo>
                  <a:cubicBezTo>
                    <a:pt x="1190" y="2373"/>
                    <a:pt x="1214" y="2374"/>
                    <a:pt x="1239" y="2374"/>
                  </a:cubicBezTo>
                  <a:cubicBezTo>
                    <a:pt x="1869" y="2374"/>
                    <a:pt x="2391" y="1885"/>
                    <a:pt x="2429" y="1247"/>
                  </a:cubicBezTo>
                  <a:cubicBezTo>
                    <a:pt x="2449" y="585"/>
                    <a:pt x="1948" y="23"/>
                    <a:pt x="1305" y="3"/>
                  </a:cubicBezTo>
                  <a:cubicBezTo>
                    <a:pt x="1280" y="1"/>
                    <a:pt x="1256" y="1"/>
                    <a:pt x="1231" y="1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2" name="Google Shape;942;p30"/>
            <p:cNvSpPr/>
            <p:nvPr/>
          </p:nvSpPr>
          <p:spPr>
            <a:xfrm>
              <a:off x="5335925" y="2269150"/>
              <a:ext cx="61250" cy="59825"/>
            </a:xfrm>
            <a:custGeom>
              <a:rect b="b" l="l" r="r" t="t"/>
              <a:pathLst>
                <a:path extrusionOk="0" h="2393" w="2450">
                  <a:moveTo>
                    <a:pt x="1214" y="1"/>
                  </a:moveTo>
                  <a:cubicBezTo>
                    <a:pt x="583" y="1"/>
                    <a:pt x="60" y="508"/>
                    <a:pt x="41" y="1127"/>
                  </a:cubicBezTo>
                  <a:cubicBezTo>
                    <a:pt x="1" y="1789"/>
                    <a:pt x="503" y="2351"/>
                    <a:pt x="1165" y="2392"/>
                  </a:cubicBezTo>
                  <a:cubicBezTo>
                    <a:pt x="1178" y="2392"/>
                    <a:pt x="1190" y="2392"/>
                    <a:pt x="1203" y="2392"/>
                  </a:cubicBezTo>
                  <a:cubicBezTo>
                    <a:pt x="1848" y="2392"/>
                    <a:pt x="2370" y="1897"/>
                    <a:pt x="2409" y="1247"/>
                  </a:cubicBezTo>
                  <a:cubicBezTo>
                    <a:pt x="2449" y="605"/>
                    <a:pt x="1948" y="43"/>
                    <a:pt x="1285" y="3"/>
                  </a:cubicBezTo>
                  <a:cubicBezTo>
                    <a:pt x="1261" y="2"/>
                    <a:pt x="1237" y="1"/>
                    <a:pt x="1214" y="1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3" name="Google Shape;943;p30"/>
            <p:cNvSpPr/>
            <p:nvPr/>
          </p:nvSpPr>
          <p:spPr>
            <a:xfrm>
              <a:off x="5109225" y="1927325"/>
              <a:ext cx="125875" cy="71775"/>
            </a:xfrm>
            <a:custGeom>
              <a:rect b="b" l="l" r="r" t="t"/>
              <a:pathLst>
                <a:path extrusionOk="0" h="2871" w="5035">
                  <a:moveTo>
                    <a:pt x="1694" y="1"/>
                  </a:moveTo>
                  <a:cubicBezTo>
                    <a:pt x="1137" y="1"/>
                    <a:pt x="582" y="305"/>
                    <a:pt x="358" y="971"/>
                  </a:cubicBezTo>
                  <a:cubicBezTo>
                    <a:pt x="0" y="2029"/>
                    <a:pt x="857" y="2871"/>
                    <a:pt x="1742" y="2871"/>
                  </a:cubicBezTo>
                  <a:cubicBezTo>
                    <a:pt x="2150" y="2871"/>
                    <a:pt x="2563" y="2693"/>
                    <a:pt x="2867" y="2275"/>
                  </a:cubicBezTo>
                  <a:lnTo>
                    <a:pt x="4954" y="2376"/>
                  </a:lnTo>
                  <a:cubicBezTo>
                    <a:pt x="4994" y="2115"/>
                    <a:pt x="5014" y="1834"/>
                    <a:pt x="5034" y="1573"/>
                  </a:cubicBezTo>
                  <a:lnTo>
                    <a:pt x="3148" y="1472"/>
                  </a:lnTo>
                  <a:cubicBezTo>
                    <a:pt x="3170" y="535"/>
                    <a:pt x="2431" y="1"/>
                    <a:pt x="1694" y="1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4" name="Google Shape;944;p30"/>
            <p:cNvSpPr/>
            <p:nvPr/>
          </p:nvSpPr>
          <p:spPr>
            <a:xfrm>
              <a:off x="5233075" y="1966625"/>
              <a:ext cx="115425" cy="26125"/>
            </a:xfrm>
            <a:custGeom>
              <a:rect b="b" l="l" r="r" t="t"/>
              <a:pathLst>
                <a:path extrusionOk="0" h="1045" w="4617">
                  <a:moveTo>
                    <a:pt x="80" y="1"/>
                  </a:moveTo>
                  <a:cubicBezTo>
                    <a:pt x="40" y="262"/>
                    <a:pt x="20" y="543"/>
                    <a:pt x="0" y="824"/>
                  </a:cubicBezTo>
                  <a:lnTo>
                    <a:pt x="4516" y="1044"/>
                  </a:lnTo>
                  <a:lnTo>
                    <a:pt x="4576" y="1044"/>
                  </a:lnTo>
                  <a:lnTo>
                    <a:pt x="4617" y="242"/>
                  </a:lnTo>
                  <a:lnTo>
                    <a:pt x="80" y="1"/>
                  </a:ln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5" name="Google Shape;945;p30"/>
            <p:cNvSpPr/>
            <p:nvPr/>
          </p:nvSpPr>
          <p:spPr>
            <a:xfrm>
              <a:off x="5250125" y="2240550"/>
              <a:ext cx="73275" cy="71375"/>
            </a:xfrm>
            <a:custGeom>
              <a:rect b="b" l="l" r="r" t="t"/>
              <a:pathLst>
                <a:path extrusionOk="0" h="2855" w="2931">
                  <a:moveTo>
                    <a:pt x="1470" y="1"/>
                  </a:moveTo>
                  <a:cubicBezTo>
                    <a:pt x="702" y="1"/>
                    <a:pt x="79" y="590"/>
                    <a:pt x="41" y="1348"/>
                  </a:cubicBezTo>
                  <a:cubicBezTo>
                    <a:pt x="0" y="2130"/>
                    <a:pt x="603" y="2813"/>
                    <a:pt x="1385" y="2853"/>
                  </a:cubicBezTo>
                  <a:cubicBezTo>
                    <a:pt x="1411" y="2854"/>
                    <a:pt x="1436" y="2855"/>
                    <a:pt x="1461" y="2855"/>
                  </a:cubicBezTo>
                  <a:cubicBezTo>
                    <a:pt x="2230" y="2855"/>
                    <a:pt x="2852" y="2266"/>
                    <a:pt x="2891" y="1508"/>
                  </a:cubicBezTo>
                  <a:cubicBezTo>
                    <a:pt x="2931" y="705"/>
                    <a:pt x="2329" y="43"/>
                    <a:pt x="1546" y="3"/>
                  </a:cubicBezTo>
                  <a:cubicBezTo>
                    <a:pt x="1521" y="2"/>
                    <a:pt x="1495" y="1"/>
                    <a:pt x="1470" y="1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6" name="Google Shape;946;p30"/>
            <p:cNvSpPr/>
            <p:nvPr/>
          </p:nvSpPr>
          <p:spPr>
            <a:xfrm>
              <a:off x="5073350" y="2010900"/>
              <a:ext cx="156225" cy="83850"/>
            </a:xfrm>
            <a:custGeom>
              <a:rect b="b" l="l" r="r" t="t"/>
              <a:pathLst>
                <a:path extrusionOk="0" h="3354" w="6249">
                  <a:moveTo>
                    <a:pt x="1894" y="0"/>
                  </a:moveTo>
                  <a:cubicBezTo>
                    <a:pt x="1183" y="0"/>
                    <a:pt x="471" y="419"/>
                    <a:pt x="267" y="1301"/>
                  </a:cubicBezTo>
                  <a:cubicBezTo>
                    <a:pt x="0" y="2520"/>
                    <a:pt x="964" y="3354"/>
                    <a:pt x="1936" y="3354"/>
                  </a:cubicBezTo>
                  <a:cubicBezTo>
                    <a:pt x="2500" y="3354"/>
                    <a:pt x="3067" y="3073"/>
                    <a:pt x="3398" y="2425"/>
                  </a:cubicBezTo>
                  <a:lnTo>
                    <a:pt x="6228" y="2585"/>
                  </a:lnTo>
                  <a:cubicBezTo>
                    <a:pt x="6228" y="2304"/>
                    <a:pt x="6228" y="2043"/>
                    <a:pt x="6249" y="1762"/>
                  </a:cubicBezTo>
                  <a:lnTo>
                    <a:pt x="3579" y="1622"/>
                  </a:lnTo>
                  <a:cubicBezTo>
                    <a:pt x="3547" y="565"/>
                    <a:pt x="2720" y="0"/>
                    <a:pt x="1894" y="0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7" name="Google Shape;947;p30"/>
            <p:cNvSpPr/>
            <p:nvPr/>
          </p:nvSpPr>
          <p:spPr>
            <a:xfrm>
              <a:off x="5229050" y="2054950"/>
              <a:ext cx="149550" cy="28125"/>
            </a:xfrm>
            <a:custGeom>
              <a:rect b="b" l="l" r="r" t="t"/>
              <a:pathLst>
                <a:path extrusionOk="0" h="1125" w="5982">
                  <a:moveTo>
                    <a:pt x="21" y="0"/>
                  </a:moveTo>
                  <a:cubicBezTo>
                    <a:pt x="21" y="281"/>
                    <a:pt x="21" y="542"/>
                    <a:pt x="0" y="823"/>
                  </a:cubicBezTo>
                  <a:lnTo>
                    <a:pt x="5881" y="1124"/>
                  </a:lnTo>
                  <a:lnTo>
                    <a:pt x="5942" y="1124"/>
                  </a:lnTo>
                  <a:lnTo>
                    <a:pt x="5982" y="30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8" name="Google Shape;948;p30"/>
            <p:cNvSpPr/>
            <p:nvPr/>
          </p:nvSpPr>
          <p:spPr>
            <a:xfrm>
              <a:off x="5157300" y="2193900"/>
              <a:ext cx="85825" cy="83450"/>
            </a:xfrm>
            <a:custGeom>
              <a:rect b="b" l="l" r="r" t="t"/>
              <a:pathLst>
                <a:path extrusionOk="0" h="3338" w="3433">
                  <a:moveTo>
                    <a:pt x="1731" y="1"/>
                  </a:moveTo>
                  <a:cubicBezTo>
                    <a:pt x="841" y="1"/>
                    <a:pt x="99" y="690"/>
                    <a:pt x="40" y="1588"/>
                  </a:cubicBezTo>
                  <a:cubicBezTo>
                    <a:pt x="0" y="2511"/>
                    <a:pt x="703" y="3294"/>
                    <a:pt x="1626" y="3334"/>
                  </a:cubicBezTo>
                  <a:cubicBezTo>
                    <a:pt x="1663" y="3337"/>
                    <a:pt x="1700" y="3338"/>
                    <a:pt x="1736" y="3338"/>
                  </a:cubicBezTo>
                  <a:cubicBezTo>
                    <a:pt x="2611" y="3338"/>
                    <a:pt x="3334" y="2655"/>
                    <a:pt x="3372" y="1769"/>
                  </a:cubicBezTo>
                  <a:cubicBezTo>
                    <a:pt x="3432" y="845"/>
                    <a:pt x="2710" y="62"/>
                    <a:pt x="1807" y="2"/>
                  </a:cubicBezTo>
                  <a:cubicBezTo>
                    <a:pt x="1781" y="1"/>
                    <a:pt x="1756" y="1"/>
                    <a:pt x="1731" y="1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9" name="Google Shape;949;p30"/>
            <p:cNvSpPr/>
            <p:nvPr/>
          </p:nvSpPr>
          <p:spPr>
            <a:xfrm>
              <a:off x="5230550" y="2142250"/>
              <a:ext cx="143550" cy="22625"/>
            </a:xfrm>
            <a:custGeom>
              <a:rect b="b" l="l" r="r" t="t"/>
              <a:pathLst>
                <a:path extrusionOk="0" h="905" w="5742">
                  <a:moveTo>
                    <a:pt x="1" y="1"/>
                  </a:moveTo>
                  <a:cubicBezTo>
                    <a:pt x="1" y="262"/>
                    <a:pt x="21" y="543"/>
                    <a:pt x="41" y="804"/>
                  </a:cubicBezTo>
                  <a:lnTo>
                    <a:pt x="5661" y="904"/>
                  </a:lnTo>
                  <a:lnTo>
                    <a:pt x="5741" y="904"/>
                  </a:lnTo>
                  <a:lnTo>
                    <a:pt x="5741" y="8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0" name="Google Shape;950;p30"/>
            <p:cNvSpPr/>
            <p:nvPr/>
          </p:nvSpPr>
          <p:spPr>
            <a:xfrm>
              <a:off x="5072300" y="2105600"/>
              <a:ext cx="159275" cy="97000"/>
            </a:xfrm>
            <a:custGeom>
              <a:rect b="b" l="l" r="r" t="t"/>
              <a:pathLst>
                <a:path extrusionOk="0" h="3880" w="6371">
                  <a:moveTo>
                    <a:pt x="2042" y="1"/>
                  </a:moveTo>
                  <a:cubicBezTo>
                    <a:pt x="1024" y="1"/>
                    <a:pt x="0" y="747"/>
                    <a:pt x="68" y="2049"/>
                  </a:cubicBezTo>
                  <a:cubicBezTo>
                    <a:pt x="128" y="3052"/>
                    <a:pt x="931" y="3835"/>
                    <a:pt x="1915" y="3875"/>
                  </a:cubicBezTo>
                  <a:cubicBezTo>
                    <a:pt x="1954" y="3878"/>
                    <a:pt x="1993" y="3879"/>
                    <a:pt x="2032" y="3879"/>
                  </a:cubicBezTo>
                  <a:cubicBezTo>
                    <a:pt x="2968" y="3879"/>
                    <a:pt x="3787" y="3194"/>
                    <a:pt x="3922" y="2250"/>
                  </a:cubicBezTo>
                  <a:lnTo>
                    <a:pt x="6371" y="2270"/>
                  </a:lnTo>
                  <a:cubicBezTo>
                    <a:pt x="6351" y="2009"/>
                    <a:pt x="6331" y="1728"/>
                    <a:pt x="6331" y="1467"/>
                  </a:cubicBezTo>
                  <a:lnTo>
                    <a:pt x="3882" y="1427"/>
                  </a:lnTo>
                  <a:cubicBezTo>
                    <a:pt x="3611" y="447"/>
                    <a:pt x="2828" y="1"/>
                    <a:pt x="2042" y="1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1" name="Google Shape;951;p30"/>
            <p:cNvSpPr/>
            <p:nvPr/>
          </p:nvSpPr>
          <p:spPr>
            <a:xfrm>
              <a:off x="5150775" y="1717200"/>
              <a:ext cx="30125" cy="28700"/>
            </a:xfrm>
            <a:custGeom>
              <a:rect b="b" l="l" r="r" t="t"/>
              <a:pathLst>
                <a:path extrusionOk="0" h="1148" w="1205">
                  <a:moveTo>
                    <a:pt x="585" y="1"/>
                  </a:moveTo>
                  <a:cubicBezTo>
                    <a:pt x="281" y="1"/>
                    <a:pt x="40" y="235"/>
                    <a:pt x="20" y="544"/>
                  </a:cubicBezTo>
                  <a:cubicBezTo>
                    <a:pt x="0" y="865"/>
                    <a:pt x="241" y="1146"/>
                    <a:pt x="562" y="1146"/>
                  </a:cubicBezTo>
                  <a:cubicBezTo>
                    <a:pt x="575" y="1147"/>
                    <a:pt x="587" y="1147"/>
                    <a:pt x="600" y="1147"/>
                  </a:cubicBezTo>
                  <a:cubicBezTo>
                    <a:pt x="905" y="1147"/>
                    <a:pt x="1165" y="913"/>
                    <a:pt x="1184" y="604"/>
                  </a:cubicBezTo>
                  <a:cubicBezTo>
                    <a:pt x="1205" y="283"/>
                    <a:pt x="944" y="22"/>
                    <a:pt x="622" y="2"/>
                  </a:cubicBezTo>
                  <a:cubicBezTo>
                    <a:pt x="610" y="1"/>
                    <a:pt x="598" y="1"/>
                    <a:pt x="585" y="1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2" name="Google Shape;952;p30"/>
            <p:cNvSpPr/>
            <p:nvPr/>
          </p:nvSpPr>
          <p:spPr>
            <a:xfrm>
              <a:off x="5146750" y="1663525"/>
              <a:ext cx="30125" cy="28675"/>
            </a:xfrm>
            <a:custGeom>
              <a:rect b="b" l="l" r="r" t="t"/>
              <a:pathLst>
                <a:path extrusionOk="0" h="1147" w="1205">
                  <a:moveTo>
                    <a:pt x="586" y="0"/>
                  </a:moveTo>
                  <a:cubicBezTo>
                    <a:pt x="282" y="0"/>
                    <a:pt x="40" y="235"/>
                    <a:pt x="21" y="543"/>
                  </a:cubicBezTo>
                  <a:cubicBezTo>
                    <a:pt x="1" y="864"/>
                    <a:pt x="242" y="1125"/>
                    <a:pt x="563" y="1145"/>
                  </a:cubicBezTo>
                  <a:cubicBezTo>
                    <a:pt x="575" y="1146"/>
                    <a:pt x="588" y="1147"/>
                    <a:pt x="600" y="1147"/>
                  </a:cubicBezTo>
                  <a:cubicBezTo>
                    <a:pt x="905" y="1147"/>
                    <a:pt x="1166" y="912"/>
                    <a:pt x="1185" y="603"/>
                  </a:cubicBezTo>
                  <a:cubicBezTo>
                    <a:pt x="1205" y="282"/>
                    <a:pt x="944" y="1"/>
                    <a:pt x="623" y="1"/>
                  </a:cubicBezTo>
                  <a:cubicBezTo>
                    <a:pt x="610" y="0"/>
                    <a:pt x="598" y="0"/>
                    <a:pt x="586" y="0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3" name="Google Shape;953;p30"/>
            <p:cNvSpPr/>
            <p:nvPr/>
          </p:nvSpPr>
          <p:spPr>
            <a:xfrm>
              <a:off x="5162300" y="1760375"/>
              <a:ext cx="45700" cy="44225"/>
            </a:xfrm>
            <a:custGeom>
              <a:rect b="b" l="l" r="r" t="t"/>
              <a:pathLst>
                <a:path extrusionOk="0" h="1769" w="1828">
                  <a:moveTo>
                    <a:pt x="926" y="0"/>
                  </a:moveTo>
                  <a:cubicBezTo>
                    <a:pt x="461" y="0"/>
                    <a:pt x="61" y="356"/>
                    <a:pt x="41" y="844"/>
                  </a:cubicBezTo>
                  <a:cubicBezTo>
                    <a:pt x="1" y="1326"/>
                    <a:pt x="382" y="1747"/>
                    <a:pt x="864" y="1767"/>
                  </a:cubicBezTo>
                  <a:cubicBezTo>
                    <a:pt x="877" y="1768"/>
                    <a:pt x="891" y="1768"/>
                    <a:pt x="904" y="1768"/>
                  </a:cubicBezTo>
                  <a:cubicBezTo>
                    <a:pt x="1388" y="1768"/>
                    <a:pt x="1788" y="1413"/>
                    <a:pt x="1807" y="924"/>
                  </a:cubicBezTo>
                  <a:cubicBezTo>
                    <a:pt x="1827" y="443"/>
                    <a:pt x="1446" y="21"/>
                    <a:pt x="964" y="1"/>
                  </a:cubicBezTo>
                  <a:cubicBezTo>
                    <a:pt x="952" y="1"/>
                    <a:pt x="939" y="0"/>
                    <a:pt x="926" y="0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4" name="Google Shape;954;p30"/>
            <p:cNvSpPr/>
            <p:nvPr/>
          </p:nvSpPr>
          <p:spPr>
            <a:xfrm>
              <a:off x="5206975" y="1810500"/>
              <a:ext cx="45675" cy="44275"/>
            </a:xfrm>
            <a:custGeom>
              <a:rect b="b" l="l" r="r" t="t"/>
              <a:pathLst>
                <a:path extrusionOk="0" h="1771" w="1827">
                  <a:moveTo>
                    <a:pt x="894" y="0"/>
                  </a:moveTo>
                  <a:cubicBezTo>
                    <a:pt x="442" y="0"/>
                    <a:pt x="60" y="368"/>
                    <a:pt x="40" y="826"/>
                  </a:cubicBezTo>
                  <a:cubicBezTo>
                    <a:pt x="0" y="1328"/>
                    <a:pt x="382" y="1729"/>
                    <a:pt x="863" y="1770"/>
                  </a:cubicBezTo>
                  <a:cubicBezTo>
                    <a:pt x="876" y="1770"/>
                    <a:pt x="889" y="1770"/>
                    <a:pt x="901" y="1770"/>
                  </a:cubicBezTo>
                  <a:cubicBezTo>
                    <a:pt x="1385" y="1770"/>
                    <a:pt x="1768" y="1396"/>
                    <a:pt x="1807" y="927"/>
                  </a:cubicBezTo>
                  <a:cubicBezTo>
                    <a:pt x="1827" y="445"/>
                    <a:pt x="1445" y="23"/>
                    <a:pt x="964" y="3"/>
                  </a:cubicBezTo>
                  <a:cubicBezTo>
                    <a:pt x="940" y="1"/>
                    <a:pt x="917" y="0"/>
                    <a:pt x="894" y="0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5" name="Google Shape;955;p30"/>
            <p:cNvSpPr/>
            <p:nvPr/>
          </p:nvSpPr>
          <p:spPr>
            <a:xfrm>
              <a:off x="5244600" y="1856725"/>
              <a:ext cx="45200" cy="44225"/>
            </a:xfrm>
            <a:custGeom>
              <a:rect b="b" l="l" r="r" t="t"/>
              <a:pathLst>
                <a:path extrusionOk="0" h="1769" w="1808">
                  <a:moveTo>
                    <a:pt x="906" y="0"/>
                  </a:moveTo>
                  <a:cubicBezTo>
                    <a:pt x="440" y="0"/>
                    <a:pt x="40" y="355"/>
                    <a:pt x="21" y="844"/>
                  </a:cubicBezTo>
                  <a:cubicBezTo>
                    <a:pt x="1" y="1326"/>
                    <a:pt x="362" y="1747"/>
                    <a:pt x="864" y="1767"/>
                  </a:cubicBezTo>
                  <a:cubicBezTo>
                    <a:pt x="877" y="1768"/>
                    <a:pt x="889" y="1768"/>
                    <a:pt x="902" y="1768"/>
                  </a:cubicBezTo>
                  <a:cubicBezTo>
                    <a:pt x="1368" y="1768"/>
                    <a:pt x="1768" y="1413"/>
                    <a:pt x="1787" y="924"/>
                  </a:cubicBezTo>
                  <a:cubicBezTo>
                    <a:pt x="1807" y="443"/>
                    <a:pt x="1446" y="21"/>
                    <a:pt x="944" y="1"/>
                  </a:cubicBezTo>
                  <a:cubicBezTo>
                    <a:pt x="931" y="0"/>
                    <a:pt x="919" y="0"/>
                    <a:pt x="906" y="0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6" name="Google Shape;956;p30"/>
            <p:cNvSpPr/>
            <p:nvPr/>
          </p:nvSpPr>
          <p:spPr>
            <a:xfrm>
              <a:off x="5108125" y="2524600"/>
              <a:ext cx="45175" cy="44225"/>
            </a:xfrm>
            <a:custGeom>
              <a:rect b="b" l="l" r="r" t="t"/>
              <a:pathLst>
                <a:path extrusionOk="0" h="1769" w="1807">
                  <a:moveTo>
                    <a:pt x="905" y="1"/>
                  </a:moveTo>
                  <a:cubicBezTo>
                    <a:pt x="440" y="1"/>
                    <a:pt x="40" y="356"/>
                    <a:pt x="20" y="845"/>
                  </a:cubicBezTo>
                  <a:cubicBezTo>
                    <a:pt x="0" y="1326"/>
                    <a:pt x="361" y="1748"/>
                    <a:pt x="863" y="1768"/>
                  </a:cubicBezTo>
                  <a:cubicBezTo>
                    <a:pt x="876" y="1768"/>
                    <a:pt x="889" y="1769"/>
                    <a:pt x="901" y="1769"/>
                  </a:cubicBezTo>
                  <a:cubicBezTo>
                    <a:pt x="1367" y="1769"/>
                    <a:pt x="1767" y="1413"/>
                    <a:pt x="1787" y="925"/>
                  </a:cubicBezTo>
                  <a:cubicBezTo>
                    <a:pt x="1807" y="443"/>
                    <a:pt x="1445" y="22"/>
                    <a:pt x="944" y="2"/>
                  </a:cubicBezTo>
                  <a:cubicBezTo>
                    <a:pt x="931" y="1"/>
                    <a:pt x="918" y="1"/>
                    <a:pt x="905" y="1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7" name="Google Shape;957;p30"/>
            <p:cNvSpPr/>
            <p:nvPr/>
          </p:nvSpPr>
          <p:spPr>
            <a:xfrm>
              <a:off x="5281225" y="2176825"/>
              <a:ext cx="61250" cy="59800"/>
            </a:xfrm>
            <a:custGeom>
              <a:rect b="b" l="l" r="r" t="t"/>
              <a:pathLst>
                <a:path extrusionOk="0" h="2392" w="2450">
                  <a:moveTo>
                    <a:pt x="1214" y="1"/>
                  </a:moveTo>
                  <a:cubicBezTo>
                    <a:pt x="583" y="1"/>
                    <a:pt x="60" y="508"/>
                    <a:pt x="21" y="1127"/>
                  </a:cubicBezTo>
                  <a:cubicBezTo>
                    <a:pt x="1" y="1789"/>
                    <a:pt x="503" y="2351"/>
                    <a:pt x="1145" y="2391"/>
                  </a:cubicBezTo>
                  <a:cubicBezTo>
                    <a:pt x="1158" y="2392"/>
                    <a:pt x="1171" y="2392"/>
                    <a:pt x="1183" y="2392"/>
                  </a:cubicBezTo>
                  <a:cubicBezTo>
                    <a:pt x="1829" y="2392"/>
                    <a:pt x="2370" y="1897"/>
                    <a:pt x="2410" y="1247"/>
                  </a:cubicBezTo>
                  <a:cubicBezTo>
                    <a:pt x="2450" y="605"/>
                    <a:pt x="1928" y="43"/>
                    <a:pt x="1285" y="3"/>
                  </a:cubicBezTo>
                  <a:cubicBezTo>
                    <a:pt x="1261" y="1"/>
                    <a:pt x="1238" y="1"/>
                    <a:pt x="1214" y="1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8" name="Google Shape;958;p30"/>
            <p:cNvSpPr/>
            <p:nvPr/>
          </p:nvSpPr>
          <p:spPr>
            <a:xfrm>
              <a:off x="5322875" y="1956550"/>
              <a:ext cx="61250" cy="59800"/>
            </a:xfrm>
            <a:custGeom>
              <a:rect b="b" l="l" r="r" t="t"/>
              <a:pathLst>
                <a:path extrusionOk="0" h="2392" w="2450">
                  <a:moveTo>
                    <a:pt x="1234" y="0"/>
                  </a:moveTo>
                  <a:cubicBezTo>
                    <a:pt x="603" y="0"/>
                    <a:pt x="80" y="507"/>
                    <a:pt x="41" y="1126"/>
                  </a:cubicBezTo>
                  <a:cubicBezTo>
                    <a:pt x="1" y="1789"/>
                    <a:pt x="523" y="2351"/>
                    <a:pt x="1165" y="2391"/>
                  </a:cubicBezTo>
                  <a:cubicBezTo>
                    <a:pt x="1178" y="2391"/>
                    <a:pt x="1191" y="2391"/>
                    <a:pt x="1203" y="2391"/>
                  </a:cubicBezTo>
                  <a:cubicBezTo>
                    <a:pt x="1849" y="2391"/>
                    <a:pt x="2390" y="1896"/>
                    <a:pt x="2430" y="1247"/>
                  </a:cubicBezTo>
                  <a:cubicBezTo>
                    <a:pt x="2450" y="604"/>
                    <a:pt x="1948" y="42"/>
                    <a:pt x="1306" y="2"/>
                  </a:cubicBezTo>
                  <a:cubicBezTo>
                    <a:pt x="1282" y="1"/>
                    <a:pt x="1258" y="0"/>
                    <a:pt x="1234" y="0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9" name="Google Shape;959;p30"/>
            <p:cNvSpPr/>
            <p:nvPr/>
          </p:nvSpPr>
          <p:spPr>
            <a:xfrm>
              <a:off x="5098075" y="2449350"/>
              <a:ext cx="61250" cy="59800"/>
            </a:xfrm>
            <a:custGeom>
              <a:rect b="b" l="l" r="r" t="t"/>
              <a:pathLst>
                <a:path extrusionOk="0" h="2392" w="2450">
                  <a:moveTo>
                    <a:pt x="1247" y="0"/>
                  </a:moveTo>
                  <a:cubicBezTo>
                    <a:pt x="601" y="0"/>
                    <a:pt x="61" y="495"/>
                    <a:pt x="41" y="1145"/>
                  </a:cubicBezTo>
                  <a:cubicBezTo>
                    <a:pt x="1" y="1787"/>
                    <a:pt x="502" y="2349"/>
                    <a:pt x="1165" y="2389"/>
                  </a:cubicBezTo>
                  <a:cubicBezTo>
                    <a:pt x="1190" y="2391"/>
                    <a:pt x="1214" y="2392"/>
                    <a:pt x="1239" y="2392"/>
                  </a:cubicBezTo>
                  <a:cubicBezTo>
                    <a:pt x="1869" y="2392"/>
                    <a:pt x="2390" y="1903"/>
                    <a:pt x="2409" y="1265"/>
                  </a:cubicBezTo>
                  <a:cubicBezTo>
                    <a:pt x="2449" y="603"/>
                    <a:pt x="1948" y="41"/>
                    <a:pt x="1285" y="1"/>
                  </a:cubicBezTo>
                  <a:cubicBezTo>
                    <a:pt x="1272" y="0"/>
                    <a:pt x="1260" y="0"/>
                    <a:pt x="1247" y="0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0" name="Google Shape;960;p30"/>
            <p:cNvSpPr/>
            <p:nvPr/>
          </p:nvSpPr>
          <p:spPr>
            <a:xfrm>
              <a:off x="5108625" y="2375025"/>
              <a:ext cx="61225" cy="59825"/>
            </a:xfrm>
            <a:custGeom>
              <a:rect b="b" l="l" r="r" t="t"/>
              <a:pathLst>
                <a:path extrusionOk="0" h="2393" w="2449">
                  <a:moveTo>
                    <a:pt x="1215" y="1"/>
                  </a:moveTo>
                  <a:cubicBezTo>
                    <a:pt x="602" y="1"/>
                    <a:pt x="79" y="508"/>
                    <a:pt x="40" y="1127"/>
                  </a:cubicBezTo>
                  <a:cubicBezTo>
                    <a:pt x="0" y="1790"/>
                    <a:pt x="522" y="2352"/>
                    <a:pt x="1164" y="2392"/>
                  </a:cubicBezTo>
                  <a:cubicBezTo>
                    <a:pt x="1177" y="2392"/>
                    <a:pt x="1190" y="2392"/>
                    <a:pt x="1203" y="2392"/>
                  </a:cubicBezTo>
                  <a:cubicBezTo>
                    <a:pt x="1848" y="2392"/>
                    <a:pt x="2390" y="1897"/>
                    <a:pt x="2429" y="1248"/>
                  </a:cubicBezTo>
                  <a:cubicBezTo>
                    <a:pt x="2449" y="605"/>
                    <a:pt x="1947" y="43"/>
                    <a:pt x="1285" y="3"/>
                  </a:cubicBezTo>
                  <a:cubicBezTo>
                    <a:pt x="1262" y="2"/>
                    <a:pt x="1238" y="1"/>
                    <a:pt x="1215" y="1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1" name="Google Shape;961;p30"/>
            <p:cNvSpPr/>
            <p:nvPr/>
          </p:nvSpPr>
          <p:spPr>
            <a:xfrm>
              <a:off x="5286750" y="1903350"/>
              <a:ext cx="52725" cy="50825"/>
            </a:xfrm>
            <a:custGeom>
              <a:rect b="b" l="l" r="r" t="t"/>
              <a:pathLst>
                <a:path extrusionOk="0" h="2033" w="2109">
                  <a:moveTo>
                    <a:pt x="1034" y="0"/>
                  </a:moveTo>
                  <a:cubicBezTo>
                    <a:pt x="503" y="0"/>
                    <a:pt x="60" y="428"/>
                    <a:pt x="41" y="966"/>
                  </a:cubicBezTo>
                  <a:cubicBezTo>
                    <a:pt x="1" y="1528"/>
                    <a:pt x="442" y="2010"/>
                    <a:pt x="1004" y="2030"/>
                  </a:cubicBezTo>
                  <a:cubicBezTo>
                    <a:pt x="1028" y="2032"/>
                    <a:pt x="1052" y="2032"/>
                    <a:pt x="1075" y="2032"/>
                  </a:cubicBezTo>
                  <a:cubicBezTo>
                    <a:pt x="1606" y="2032"/>
                    <a:pt x="2050" y="1605"/>
                    <a:pt x="2088" y="1066"/>
                  </a:cubicBezTo>
                  <a:cubicBezTo>
                    <a:pt x="2108" y="504"/>
                    <a:pt x="1667" y="23"/>
                    <a:pt x="1105" y="3"/>
                  </a:cubicBezTo>
                  <a:cubicBezTo>
                    <a:pt x="1081" y="1"/>
                    <a:pt x="1057" y="0"/>
                    <a:pt x="1034" y="0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2" name="Google Shape;962;p30"/>
            <p:cNvSpPr/>
            <p:nvPr/>
          </p:nvSpPr>
          <p:spPr>
            <a:xfrm>
              <a:off x="5327900" y="2118125"/>
              <a:ext cx="73300" cy="71875"/>
            </a:xfrm>
            <a:custGeom>
              <a:rect b="b" l="l" r="r" t="t"/>
              <a:pathLst>
                <a:path extrusionOk="0" h="2875" w="2932">
                  <a:moveTo>
                    <a:pt x="1472" y="0"/>
                  </a:moveTo>
                  <a:cubicBezTo>
                    <a:pt x="721" y="0"/>
                    <a:pt x="80" y="590"/>
                    <a:pt x="41" y="1367"/>
                  </a:cubicBezTo>
                  <a:cubicBezTo>
                    <a:pt x="1" y="2150"/>
                    <a:pt x="603" y="2832"/>
                    <a:pt x="1406" y="2873"/>
                  </a:cubicBezTo>
                  <a:cubicBezTo>
                    <a:pt x="1430" y="2874"/>
                    <a:pt x="1453" y="2874"/>
                    <a:pt x="1477" y="2874"/>
                  </a:cubicBezTo>
                  <a:cubicBezTo>
                    <a:pt x="2228" y="2874"/>
                    <a:pt x="2852" y="2267"/>
                    <a:pt x="2891" y="1508"/>
                  </a:cubicBezTo>
                  <a:cubicBezTo>
                    <a:pt x="2931" y="725"/>
                    <a:pt x="2329" y="42"/>
                    <a:pt x="1546" y="2"/>
                  </a:cubicBezTo>
                  <a:cubicBezTo>
                    <a:pt x="1521" y="1"/>
                    <a:pt x="1497" y="0"/>
                    <a:pt x="1472" y="0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3" name="Google Shape;963;p30"/>
            <p:cNvSpPr/>
            <p:nvPr/>
          </p:nvSpPr>
          <p:spPr>
            <a:xfrm>
              <a:off x="5146250" y="2300275"/>
              <a:ext cx="73300" cy="71375"/>
            </a:xfrm>
            <a:custGeom>
              <a:rect b="b" l="l" r="r" t="t"/>
              <a:pathLst>
                <a:path extrusionOk="0" h="2855" w="2932">
                  <a:moveTo>
                    <a:pt x="1472" y="1"/>
                  </a:moveTo>
                  <a:cubicBezTo>
                    <a:pt x="721" y="1"/>
                    <a:pt x="80" y="589"/>
                    <a:pt x="41" y="1347"/>
                  </a:cubicBezTo>
                  <a:cubicBezTo>
                    <a:pt x="1" y="2150"/>
                    <a:pt x="603" y="2812"/>
                    <a:pt x="1386" y="2853"/>
                  </a:cubicBezTo>
                  <a:cubicBezTo>
                    <a:pt x="1411" y="2854"/>
                    <a:pt x="1436" y="2855"/>
                    <a:pt x="1461" y="2855"/>
                  </a:cubicBezTo>
                  <a:cubicBezTo>
                    <a:pt x="2230" y="2855"/>
                    <a:pt x="2852" y="2266"/>
                    <a:pt x="2891" y="1508"/>
                  </a:cubicBezTo>
                  <a:cubicBezTo>
                    <a:pt x="2931" y="725"/>
                    <a:pt x="2329" y="43"/>
                    <a:pt x="1546" y="2"/>
                  </a:cubicBezTo>
                  <a:cubicBezTo>
                    <a:pt x="1521" y="1"/>
                    <a:pt x="1497" y="1"/>
                    <a:pt x="1472" y="1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4" name="Google Shape;964;p30"/>
            <p:cNvSpPr/>
            <p:nvPr/>
          </p:nvSpPr>
          <p:spPr>
            <a:xfrm>
              <a:off x="5335425" y="2027750"/>
              <a:ext cx="85825" cy="83450"/>
            </a:xfrm>
            <a:custGeom>
              <a:rect b="b" l="l" r="r" t="t"/>
              <a:pathLst>
                <a:path extrusionOk="0" h="3338" w="3433">
                  <a:moveTo>
                    <a:pt x="1700" y="1"/>
                  </a:moveTo>
                  <a:cubicBezTo>
                    <a:pt x="824" y="1"/>
                    <a:pt x="99" y="703"/>
                    <a:pt x="61" y="1590"/>
                  </a:cubicBezTo>
                  <a:cubicBezTo>
                    <a:pt x="1" y="2493"/>
                    <a:pt x="723" y="3296"/>
                    <a:pt x="1626" y="3336"/>
                  </a:cubicBezTo>
                  <a:cubicBezTo>
                    <a:pt x="1652" y="3337"/>
                    <a:pt x="1677" y="3338"/>
                    <a:pt x="1702" y="3338"/>
                  </a:cubicBezTo>
                  <a:cubicBezTo>
                    <a:pt x="2592" y="3338"/>
                    <a:pt x="3334" y="2649"/>
                    <a:pt x="3393" y="1751"/>
                  </a:cubicBezTo>
                  <a:cubicBezTo>
                    <a:pt x="3433" y="827"/>
                    <a:pt x="2730" y="45"/>
                    <a:pt x="1807" y="4"/>
                  </a:cubicBezTo>
                  <a:cubicBezTo>
                    <a:pt x="1771" y="2"/>
                    <a:pt x="1735" y="1"/>
                    <a:pt x="1700" y="1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5" name="Google Shape;965;p30"/>
            <p:cNvSpPr/>
            <p:nvPr/>
          </p:nvSpPr>
          <p:spPr>
            <a:xfrm>
              <a:off x="5360525" y="2590875"/>
              <a:ext cx="132500" cy="48675"/>
            </a:xfrm>
            <a:custGeom>
              <a:rect b="b" l="l" r="r" t="t"/>
              <a:pathLst>
                <a:path extrusionOk="0" h="1947" w="5300">
                  <a:moveTo>
                    <a:pt x="5159" y="0"/>
                  </a:moveTo>
                  <a:lnTo>
                    <a:pt x="0" y="1465"/>
                  </a:lnTo>
                  <a:cubicBezTo>
                    <a:pt x="40" y="1626"/>
                    <a:pt x="101" y="1786"/>
                    <a:pt x="141" y="1947"/>
                  </a:cubicBezTo>
                  <a:lnTo>
                    <a:pt x="5299" y="482"/>
                  </a:lnTo>
                  <a:lnTo>
                    <a:pt x="5159" y="0"/>
                  </a:ln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6" name="Google Shape;966;p30"/>
            <p:cNvSpPr/>
            <p:nvPr/>
          </p:nvSpPr>
          <p:spPr>
            <a:xfrm>
              <a:off x="5177150" y="2627500"/>
              <a:ext cx="186900" cy="72075"/>
            </a:xfrm>
            <a:custGeom>
              <a:rect b="b" l="l" r="r" t="t"/>
              <a:pathLst>
                <a:path extrusionOk="0" h="2883" w="7476">
                  <a:moveTo>
                    <a:pt x="7335" y="0"/>
                  </a:moveTo>
                  <a:lnTo>
                    <a:pt x="1936" y="1526"/>
                  </a:lnTo>
                  <a:cubicBezTo>
                    <a:pt x="1775" y="1285"/>
                    <a:pt x="1514" y="1124"/>
                    <a:pt x="1233" y="1104"/>
                  </a:cubicBezTo>
                  <a:cubicBezTo>
                    <a:pt x="1217" y="1103"/>
                    <a:pt x="1200" y="1103"/>
                    <a:pt x="1184" y="1103"/>
                  </a:cubicBezTo>
                  <a:cubicBezTo>
                    <a:pt x="432" y="1103"/>
                    <a:pt x="0" y="2000"/>
                    <a:pt x="531" y="2590"/>
                  </a:cubicBezTo>
                  <a:cubicBezTo>
                    <a:pt x="712" y="2791"/>
                    <a:pt x="948" y="2882"/>
                    <a:pt x="1181" y="2882"/>
                  </a:cubicBezTo>
                  <a:cubicBezTo>
                    <a:pt x="1621" y="2882"/>
                    <a:pt x="2050" y="2559"/>
                    <a:pt x="2076" y="2048"/>
                  </a:cubicBezTo>
                  <a:lnTo>
                    <a:pt x="2076" y="2007"/>
                  </a:lnTo>
                  <a:lnTo>
                    <a:pt x="7476" y="482"/>
                  </a:lnTo>
                  <a:cubicBezTo>
                    <a:pt x="7436" y="321"/>
                    <a:pt x="7375" y="161"/>
                    <a:pt x="7335" y="0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7" name="Google Shape;967;p30"/>
            <p:cNvSpPr/>
            <p:nvPr/>
          </p:nvSpPr>
          <p:spPr>
            <a:xfrm>
              <a:off x="5148025" y="2573800"/>
              <a:ext cx="199475" cy="77550"/>
            </a:xfrm>
            <a:custGeom>
              <a:rect b="b" l="l" r="r" t="t"/>
              <a:pathLst>
                <a:path extrusionOk="0" h="3102" w="7979">
                  <a:moveTo>
                    <a:pt x="7818" y="1"/>
                  </a:moveTo>
                  <a:lnTo>
                    <a:pt x="1194" y="2128"/>
                  </a:lnTo>
                  <a:cubicBezTo>
                    <a:pt x="1094" y="2008"/>
                    <a:pt x="953" y="1948"/>
                    <a:pt x="813" y="1948"/>
                  </a:cubicBezTo>
                  <a:cubicBezTo>
                    <a:pt x="796" y="1946"/>
                    <a:pt x="780" y="1946"/>
                    <a:pt x="763" y="1946"/>
                  </a:cubicBezTo>
                  <a:cubicBezTo>
                    <a:pt x="272" y="1946"/>
                    <a:pt x="0" y="2522"/>
                    <a:pt x="311" y="2891"/>
                  </a:cubicBezTo>
                  <a:cubicBezTo>
                    <a:pt x="432" y="3035"/>
                    <a:pt x="600" y="3102"/>
                    <a:pt x="764" y="3102"/>
                  </a:cubicBezTo>
                  <a:cubicBezTo>
                    <a:pt x="1035" y="3102"/>
                    <a:pt x="1297" y="2922"/>
                    <a:pt x="1335" y="2610"/>
                  </a:cubicBezTo>
                  <a:lnTo>
                    <a:pt x="7978" y="462"/>
                  </a:lnTo>
                  <a:cubicBezTo>
                    <a:pt x="7918" y="302"/>
                    <a:pt x="7858" y="161"/>
                    <a:pt x="7818" y="1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8" name="Google Shape;968;p30"/>
            <p:cNvSpPr/>
            <p:nvPr/>
          </p:nvSpPr>
          <p:spPr>
            <a:xfrm>
              <a:off x="5343450" y="2523625"/>
              <a:ext cx="159100" cy="62250"/>
            </a:xfrm>
            <a:custGeom>
              <a:rect b="b" l="l" r="r" t="t"/>
              <a:pathLst>
                <a:path extrusionOk="0" h="2490" w="6364">
                  <a:moveTo>
                    <a:pt x="6203" y="0"/>
                  </a:moveTo>
                  <a:lnTo>
                    <a:pt x="1" y="2008"/>
                  </a:lnTo>
                  <a:cubicBezTo>
                    <a:pt x="61" y="2168"/>
                    <a:pt x="101" y="2329"/>
                    <a:pt x="161" y="2489"/>
                  </a:cubicBezTo>
                  <a:lnTo>
                    <a:pt x="6364" y="482"/>
                  </a:lnTo>
                  <a:lnTo>
                    <a:pt x="6203" y="0"/>
                  </a:ln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9" name="Google Shape;969;p30"/>
            <p:cNvSpPr/>
            <p:nvPr/>
          </p:nvSpPr>
          <p:spPr>
            <a:xfrm>
              <a:off x="5356500" y="3234175"/>
              <a:ext cx="107925" cy="46675"/>
            </a:xfrm>
            <a:custGeom>
              <a:rect b="b" l="l" r="r" t="t"/>
              <a:pathLst>
                <a:path extrusionOk="0" h="1867" w="4317">
                  <a:moveTo>
                    <a:pt x="141" y="0"/>
                  </a:moveTo>
                  <a:cubicBezTo>
                    <a:pt x="81" y="161"/>
                    <a:pt x="41" y="321"/>
                    <a:pt x="1" y="482"/>
                  </a:cubicBezTo>
                  <a:lnTo>
                    <a:pt x="4176" y="1867"/>
                  </a:lnTo>
                  <a:lnTo>
                    <a:pt x="4316" y="1385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0" name="Google Shape;970;p30"/>
            <p:cNvSpPr/>
            <p:nvPr/>
          </p:nvSpPr>
          <p:spPr>
            <a:xfrm>
              <a:off x="5275300" y="3204050"/>
              <a:ext cx="84250" cy="42175"/>
            </a:xfrm>
            <a:custGeom>
              <a:rect b="b" l="l" r="r" t="t"/>
              <a:pathLst>
                <a:path extrusionOk="0" h="1687" w="3370">
                  <a:moveTo>
                    <a:pt x="691" y="0"/>
                  </a:moveTo>
                  <a:cubicBezTo>
                    <a:pt x="284" y="0"/>
                    <a:pt x="0" y="411"/>
                    <a:pt x="138" y="804"/>
                  </a:cubicBezTo>
                  <a:cubicBezTo>
                    <a:pt x="234" y="1033"/>
                    <a:pt x="461" y="1161"/>
                    <a:pt x="688" y="1161"/>
                  </a:cubicBezTo>
                  <a:cubicBezTo>
                    <a:pt x="839" y="1161"/>
                    <a:pt x="989" y="1104"/>
                    <a:pt x="1101" y="984"/>
                  </a:cubicBezTo>
                  <a:lnTo>
                    <a:pt x="3249" y="1687"/>
                  </a:lnTo>
                  <a:cubicBezTo>
                    <a:pt x="3289" y="1526"/>
                    <a:pt x="3329" y="1366"/>
                    <a:pt x="3369" y="1205"/>
                  </a:cubicBezTo>
                  <a:lnTo>
                    <a:pt x="1262" y="503"/>
                  </a:lnTo>
                  <a:cubicBezTo>
                    <a:pt x="1221" y="242"/>
                    <a:pt x="1001" y="21"/>
                    <a:pt x="720" y="1"/>
                  </a:cubicBezTo>
                  <a:cubicBezTo>
                    <a:pt x="710" y="0"/>
                    <a:pt x="700" y="0"/>
                    <a:pt x="691" y="0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1" name="Google Shape;971;p30"/>
            <p:cNvSpPr/>
            <p:nvPr/>
          </p:nvSpPr>
          <p:spPr>
            <a:xfrm>
              <a:off x="5343450" y="3278325"/>
              <a:ext cx="128500" cy="58725"/>
            </a:xfrm>
            <a:custGeom>
              <a:rect b="b" l="l" r="r" t="t"/>
              <a:pathLst>
                <a:path extrusionOk="0" h="2349" w="5140">
                  <a:moveTo>
                    <a:pt x="161" y="0"/>
                  </a:moveTo>
                  <a:cubicBezTo>
                    <a:pt x="101" y="161"/>
                    <a:pt x="61" y="322"/>
                    <a:pt x="1" y="482"/>
                  </a:cubicBezTo>
                  <a:lnTo>
                    <a:pt x="4959" y="2349"/>
                  </a:lnTo>
                  <a:lnTo>
                    <a:pt x="5139" y="1887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2" name="Google Shape;972;p30"/>
            <p:cNvSpPr/>
            <p:nvPr/>
          </p:nvSpPr>
          <p:spPr>
            <a:xfrm>
              <a:off x="5243675" y="3238150"/>
              <a:ext cx="103825" cy="52250"/>
            </a:xfrm>
            <a:custGeom>
              <a:rect b="b" l="l" r="r" t="t"/>
              <a:pathLst>
                <a:path extrusionOk="0" h="2090" w="4153">
                  <a:moveTo>
                    <a:pt x="671" y="1"/>
                  </a:moveTo>
                  <a:cubicBezTo>
                    <a:pt x="284" y="1"/>
                    <a:pt x="1" y="392"/>
                    <a:pt x="138" y="764"/>
                  </a:cubicBezTo>
                  <a:cubicBezTo>
                    <a:pt x="226" y="1017"/>
                    <a:pt x="450" y="1158"/>
                    <a:pt x="684" y="1158"/>
                  </a:cubicBezTo>
                  <a:cubicBezTo>
                    <a:pt x="821" y="1158"/>
                    <a:pt x="962" y="1109"/>
                    <a:pt x="1081" y="1005"/>
                  </a:cubicBezTo>
                  <a:lnTo>
                    <a:pt x="4012" y="2089"/>
                  </a:lnTo>
                  <a:cubicBezTo>
                    <a:pt x="4052" y="1949"/>
                    <a:pt x="4112" y="1788"/>
                    <a:pt x="4152" y="1628"/>
                  </a:cubicBezTo>
                  <a:lnTo>
                    <a:pt x="1242" y="524"/>
                  </a:lnTo>
                  <a:cubicBezTo>
                    <a:pt x="1222" y="243"/>
                    <a:pt x="1001" y="2"/>
                    <a:pt x="700" y="2"/>
                  </a:cubicBezTo>
                  <a:cubicBezTo>
                    <a:pt x="690" y="1"/>
                    <a:pt x="681" y="1"/>
                    <a:pt x="671" y="1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3" name="Google Shape;973;p30"/>
            <p:cNvSpPr/>
            <p:nvPr/>
          </p:nvSpPr>
          <p:spPr>
            <a:xfrm>
              <a:off x="5322375" y="2451875"/>
              <a:ext cx="183700" cy="77300"/>
            </a:xfrm>
            <a:custGeom>
              <a:rect b="b" l="l" r="r" t="t"/>
              <a:pathLst>
                <a:path extrusionOk="0" h="3092" w="7348">
                  <a:moveTo>
                    <a:pt x="7026" y="0"/>
                  </a:moveTo>
                  <a:lnTo>
                    <a:pt x="1" y="2690"/>
                  </a:lnTo>
                  <a:cubicBezTo>
                    <a:pt x="41" y="2870"/>
                    <a:pt x="181" y="3031"/>
                    <a:pt x="342" y="3091"/>
                  </a:cubicBezTo>
                  <a:lnTo>
                    <a:pt x="7347" y="402"/>
                  </a:lnTo>
                  <a:lnTo>
                    <a:pt x="7026" y="0"/>
                  </a:ln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4" name="Google Shape;974;p30"/>
            <p:cNvSpPr/>
            <p:nvPr/>
          </p:nvSpPr>
          <p:spPr>
            <a:xfrm>
              <a:off x="5129700" y="2519100"/>
              <a:ext cx="197225" cy="88875"/>
            </a:xfrm>
            <a:custGeom>
              <a:rect b="b" l="l" r="r" t="t"/>
              <a:pathLst>
                <a:path extrusionOk="0" h="3555" w="7889">
                  <a:moveTo>
                    <a:pt x="7708" y="1"/>
                  </a:moveTo>
                  <a:lnTo>
                    <a:pt x="1064" y="2550"/>
                  </a:lnTo>
                  <a:cubicBezTo>
                    <a:pt x="957" y="2450"/>
                    <a:pt x="821" y="2403"/>
                    <a:pt x="685" y="2403"/>
                  </a:cubicBezTo>
                  <a:cubicBezTo>
                    <a:pt x="465" y="2403"/>
                    <a:pt x="248" y="2527"/>
                    <a:pt x="161" y="2751"/>
                  </a:cubicBezTo>
                  <a:cubicBezTo>
                    <a:pt x="0" y="3132"/>
                    <a:pt x="241" y="3533"/>
                    <a:pt x="643" y="3553"/>
                  </a:cubicBezTo>
                  <a:cubicBezTo>
                    <a:pt x="655" y="3554"/>
                    <a:pt x="668" y="3555"/>
                    <a:pt x="680" y="3555"/>
                  </a:cubicBezTo>
                  <a:cubicBezTo>
                    <a:pt x="984" y="3555"/>
                    <a:pt x="1225" y="3321"/>
                    <a:pt x="1245" y="3032"/>
                  </a:cubicBezTo>
                  <a:lnTo>
                    <a:pt x="7888" y="462"/>
                  </a:lnTo>
                  <a:cubicBezTo>
                    <a:pt x="7828" y="322"/>
                    <a:pt x="7768" y="161"/>
                    <a:pt x="7708" y="1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5" name="Google Shape;975;p30"/>
            <p:cNvSpPr/>
            <p:nvPr/>
          </p:nvSpPr>
          <p:spPr>
            <a:xfrm>
              <a:off x="5309825" y="3161900"/>
              <a:ext cx="45700" cy="44250"/>
            </a:xfrm>
            <a:custGeom>
              <a:rect b="b" l="l" r="r" t="t"/>
              <a:pathLst>
                <a:path extrusionOk="0" h="1770" w="1828">
                  <a:moveTo>
                    <a:pt x="928" y="0"/>
                  </a:moveTo>
                  <a:cubicBezTo>
                    <a:pt x="462" y="0"/>
                    <a:pt x="61" y="374"/>
                    <a:pt x="41" y="844"/>
                  </a:cubicBezTo>
                  <a:cubicBezTo>
                    <a:pt x="1" y="1326"/>
                    <a:pt x="382" y="1747"/>
                    <a:pt x="864" y="1767"/>
                  </a:cubicBezTo>
                  <a:cubicBezTo>
                    <a:pt x="888" y="1769"/>
                    <a:pt x="913" y="1770"/>
                    <a:pt x="936" y="1770"/>
                  </a:cubicBezTo>
                  <a:cubicBezTo>
                    <a:pt x="1404" y="1770"/>
                    <a:pt x="1769" y="1403"/>
                    <a:pt x="1807" y="944"/>
                  </a:cubicBezTo>
                  <a:cubicBezTo>
                    <a:pt x="1828" y="442"/>
                    <a:pt x="1446" y="41"/>
                    <a:pt x="964" y="1"/>
                  </a:cubicBezTo>
                  <a:cubicBezTo>
                    <a:pt x="952" y="0"/>
                    <a:pt x="940" y="0"/>
                    <a:pt x="928" y="0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6" name="Google Shape;976;p30"/>
            <p:cNvSpPr/>
            <p:nvPr/>
          </p:nvSpPr>
          <p:spPr>
            <a:xfrm>
              <a:off x="5393125" y="3079050"/>
              <a:ext cx="61250" cy="59350"/>
            </a:xfrm>
            <a:custGeom>
              <a:rect b="b" l="l" r="r" t="t"/>
              <a:pathLst>
                <a:path extrusionOk="0" h="2374" w="2450">
                  <a:moveTo>
                    <a:pt x="1211" y="1"/>
                  </a:moveTo>
                  <a:cubicBezTo>
                    <a:pt x="582" y="1"/>
                    <a:pt x="60" y="489"/>
                    <a:pt x="21" y="1127"/>
                  </a:cubicBezTo>
                  <a:cubicBezTo>
                    <a:pt x="1" y="1789"/>
                    <a:pt x="503" y="2351"/>
                    <a:pt x="1165" y="2371"/>
                  </a:cubicBezTo>
                  <a:cubicBezTo>
                    <a:pt x="1189" y="2373"/>
                    <a:pt x="1213" y="2374"/>
                    <a:pt x="1237" y="2374"/>
                  </a:cubicBezTo>
                  <a:cubicBezTo>
                    <a:pt x="1849" y="2374"/>
                    <a:pt x="2371" y="1885"/>
                    <a:pt x="2410" y="1247"/>
                  </a:cubicBezTo>
                  <a:cubicBezTo>
                    <a:pt x="2450" y="605"/>
                    <a:pt x="1948" y="43"/>
                    <a:pt x="1286" y="3"/>
                  </a:cubicBezTo>
                  <a:cubicBezTo>
                    <a:pt x="1261" y="1"/>
                    <a:pt x="1236" y="1"/>
                    <a:pt x="1211" y="1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7" name="Google Shape;977;p30"/>
            <p:cNvSpPr/>
            <p:nvPr/>
          </p:nvSpPr>
          <p:spPr>
            <a:xfrm>
              <a:off x="5232050" y="2680175"/>
              <a:ext cx="61250" cy="59800"/>
            </a:xfrm>
            <a:custGeom>
              <a:rect b="b" l="l" r="r" t="t"/>
              <a:pathLst>
                <a:path extrusionOk="0" h="2392" w="2450">
                  <a:moveTo>
                    <a:pt x="1247" y="0"/>
                  </a:moveTo>
                  <a:cubicBezTo>
                    <a:pt x="602" y="0"/>
                    <a:pt x="61" y="495"/>
                    <a:pt x="41" y="1145"/>
                  </a:cubicBezTo>
                  <a:cubicBezTo>
                    <a:pt x="1" y="1787"/>
                    <a:pt x="503" y="2349"/>
                    <a:pt x="1165" y="2389"/>
                  </a:cubicBezTo>
                  <a:cubicBezTo>
                    <a:pt x="1189" y="2391"/>
                    <a:pt x="1213" y="2392"/>
                    <a:pt x="1237" y="2392"/>
                  </a:cubicBezTo>
                  <a:cubicBezTo>
                    <a:pt x="1867" y="2392"/>
                    <a:pt x="2390" y="1884"/>
                    <a:pt x="2409" y="1265"/>
                  </a:cubicBezTo>
                  <a:cubicBezTo>
                    <a:pt x="2450" y="603"/>
                    <a:pt x="1948" y="41"/>
                    <a:pt x="1285" y="1"/>
                  </a:cubicBezTo>
                  <a:cubicBezTo>
                    <a:pt x="1273" y="0"/>
                    <a:pt x="1260" y="0"/>
                    <a:pt x="1247" y="0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8" name="Google Shape;978;p30"/>
            <p:cNvSpPr/>
            <p:nvPr/>
          </p:nvSpPr>
          <p:spPr>
            <a:xfrm>
              <a:off x="5394150" y="3009925"/>
              <a:ext cx="125850" cy="71725"/>
            </a:xfrm>
            <a:custGeom>
              <a:rect b="b" l="l" r="r" t="t"/>
              <a:pathLst>
                <a:path extrusionOk="0" h="2869" w="5034">
                  <a:moveTo>
                    <a:pt x="3299" y="0"/>
                  </a:moveTo>
                  <a:cubicBezTo>
                    <a:pt x="2890" y="0"/>
                    <a:pt x="2473" y="180"/>
                    <a:pt x="2168" y="600"/>
                  </a:cubicBezTo>
                  <a:lnTo>
                    <a:pt x="60" y="480"/>
                  </a:lnTo>
                  <a:cubicBezTo>
                    <a:pt x="40" y="761"/>
                    <a:pt x="20" y="1022"/>
                    <a:pt x="0" y="1303"/>
                  </a:cubicBezTo>
                  <a:lnTo>
                    <a:pt x="1887" y="1403"/>
                  </a:lnTo>
                  <a:cubicBezTo>
                    <a:pt x="1864" y="2332"/>
                    <a:pt x="2602" y="2868"/>
                    <a:pt x="3339" y="2868"/>
                  </a:cubicBezTo>
                  <a:cubicBezTo>
                    <a:pt x="3892" y="2868"/>
                    <a:pt x="4445" y="2567"/>
                    <a:pt x="4677" y="1905"/>
                  </a:cubicBezTo>
                  <a:cubicBezTo>
                    <a:pt x="5033" y="836"/>
                    <a:pt x="4182" y="0"/>
                    <a:pt x="3299" y="0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9" name="Google Shape;979;p30"/>
            <p:cNvSpPr/>
            <p:nvPr/>
          </p:nvSpPr>
          <p:spPr>
            <a:xfrm>
              <a:off x="5280725" y="3015875"/>
              <a:ext cx="114950" cy="26625"/>
            </a:xfrm>
            <a:custGeom>
              <a:rect b="b" l="l" r="r" t="t"/>
              <a:pathLst>
                <a:path extrusionOk="0" h="1065" w="4598">
                  <a:moveTo>
                    <a:pt x="41" y="1"/>
                  </a:moveTo>
                  <a:lnTo>
                    <a:pt x="1" y="824"/>
                  </a:lnTo>
                  <a:lnTo>
                    <a:pt x="4537" y="1065"/>
                  </a:lnTo>
                  <a:cubicBezTo>
                    <a:pt x="4557" y="784"/>
                    <a:pt x="4577" y="523"/>
                    <a:pt x="4597" y="242"/>
                  </a:cubicBezTo>
                  <a:lnTo>
                    <a:pt x="81" y="21"/>
                  </a:lnTo>
                  <a:lnTo>
                    <a:pt x="41" y="1"/>
                  </a:ln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0" name="Google Shape;980;p30"/>
            <p:cNvSpPr/>
            <p:nvPr/>
          </p:nvSpPr>
          <p:spPr>
            <a:xfrm>
              <a:off x="5305825" y="2697200"/>
              <a:ext cx="73275" cy="71375"/>
            </a:xfrm>
            <a:custGeom>
              <a:rect b="b" l="l" r="r" t="t"/>
              <a:pathLst>
                <a:path extrusionOk="0" h="2855" w="2931">
                  <a:moveTo>
                    <a:pt x="1470" y="0"/>
                  </a:moveTo>
                  <a:cubicBezTo>
                    <a:pt x="702" y="0"/>
                    <a:pt x="79" y="589"/>
                    <a:pt x="41" y="1347"/>
                  </a:cubicBezTo>
                  <a:cubicBezTo>
                    <a:pt x="0" y="2150"/>
                    <a:pt x="603" y="2812"/>
                    <a:pt x="1385" y="2852"/>
                  </a:cubicBezTo>
                  <a:cubicBezTo>
                    <a:pt x="1411" y="2854"/>
                    <a:pt x="1436" y="2854"/>
                    <a:pt x="1461" y="2854"/>
                  </a:cubicBezTo>
                  <a:cubicBezTo>
                    <a:pt x="2229" y="2854"/>
                    <a:pt x="2852" y="2266"/>
                    <a:pt x="2891" y="1508"/>
                  </a:cubicBezTo>
                  <a:cubicBezTo>
                    <a:pt x="2931" y="725"/>
                    <a:pt x="2329" y="42"/>
                    <a:pt x="1546" y="2"/>
                  </a:cubicBezTo>
                  <a:cubicBezTo>
                    <a:pt x="1521" y="1"/>
                    <a:pt x="1495" y="0"/>
                    <a:pt x="1470" y="0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1" name="Google Shape;981;p30"/>
            <p:cNvSpPr/>
            <p:nvPr/>
          </p:nvSpPr>
          <p:spPr>
            <a:xfrm>
              <a:off x="5399650" y="2914225"/>
              <a:ext cx="155750" cy="83550"/>
            </a:xfrm>
            <a:custGeom>
              <a:rect b="b" l="l" r="r" t="t"/>
              <a:pathLst>
                <a:path extrusionOk="0" h="3342" w="6230">
                  <a:moveTo>
                    <a:pt x="4293" y="1"/>
                  </a:moveTo>
                  <a:cubicBezTo>
                    <a:pt x="3734" y="1"/>
                    <a:pt x="3174" y="277"/>
                    <a:pt x="2851" y="916"/>
                  </a:cubicBezTo>
                  <a:lnTo>
                    <a:pt x="1" y="775"/>
                  </a:lnTo>
                  <a:cubicBezTo>
                    <a:pt x="1" y="1056"/>
                    <a:pt x="1" y="1317"/>
                    <a:pt x="1" y="1598"/>
                  </a:cubicBezTo>
                  <a:lnTo>
                    <a:pt x="2670" y="1739"/>
                  </a:lnTo>
                  <a:cubicBezTo>
                    <a:pt x="2703" y="2783"/>
                    <a:pt x="3526" y="3342"/>
                    <a:pt x="4347" y="3342"/>
                  </a:cubicBezTo>
                  <a:cubicBezTo>
                    <a:pt x="5058" y="3342"/>
                    <a:pt x="5767" y="2924"/>
                    <a:pt x="5962" y="2040"/>
                  </a:cubicBezTo>
                  <a:cubicBezTo>
                    <a:pt x="6229" y="830"/>
                    <a:pt x="5262" y="1"/>
                    <a:pt x="4293" y="1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2" name="Google Shape;982;p30"/>
            <p:cNvSpPr/>
            <p:nvPr/>
          </p:nvSpPr>
          <p:spPr>
            <a:xfrm>
              <a:off x="5250625" y="2926075"/>
              <a:ext cx="149550" cy="28125"/>
            </a:xfrm>
            <a:custGeom>
              <a:rect b="b" l="l" r="r" t="t"/>
              <a:pathLst>
                <a:path extrusionOk="0" h="1125" w="5982">
                  <a:moveTo>
                    <a:pt x="41" y="0"/>
                  </a:moveTo>
                  <a:lnTo>
                    <a:pt x="1" y="803"/>
                  </a:lnTo>
                  <a:lnTo>
                    <a:pt x="5962" y="1124"/>
                  </a:lnTo>
                  <a:cubicBezTo>
                    <a:pt x="5962" y="843"/>
                    <a:pt x="5962" y="562"/>
                    <a:pt x="5982" y="301"/>
                  </a:cubicBezTo>
                  <a:lnTo>
                    <a:pt x="101" y="0"/>
                  </a:ln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3" name="Google Shape;983;p30"/>
            <p:cNvSpPr/>
            <p:nvPr/>
          </p:nvSpPr>
          <p:spPr>
            <a:xfrm>
              <a:off x="5386100" y="2731325"/>
              <a:ext cx="85850" cy="83450"/>
            </a:xfrm>
            <a:custGeom>
              <a:rect b="b" l="l" r="r" t="t"/>
              <a:pathLst>
                <a:path extrusionOk="0" h="3338" w="3434">
                  <a:moveTo>
                    <a:pt x="1732" y="1"/>
                  </a:moveTo>
                  <a:cubicBezTo>
                    <a:pt x="842" y="1"/>
                    <a:pt x="100" y="690"/>
                    <a:pt x="61" y="1588"/>
                  </a:cubicBezTo>
                  <a:cubicBezTo>
                    <a:pt x="1" y="2511"/>
                    <a:pt x="703" y="3294"/>
                    <a:pt x="1627" y="3334"/>
                  </a:cubicBezTo>
                  <a:cubicBezTo>
                    <a:pt x="1664" y="3336"/>
                    <a:pt x="1700" y="3338"/>
                    <a:pt x="1737" y="3338"/>
                  </a:cubicBezTo>
                  <a:cubicBezTo>
                    <a:pt x="2612" y="3338"/>
                    <a:pt x="3335" y="2655"/>
                    <a:pt x="3393" y="1768"/>
                  </a:cubicBezTo>
                  <a:cubicBezTo>
                    <a:pt x="3433" y="845"/>
                    <a:pt x="2731" y="62"/>
                    <a:pt x="1807" y="2"/>
                  </a:cubicBezTo>
                  <a:cubicBezTo>
                    <a:pt x="1782" y="1"/>
                    <a:pt x="1757" y="1"/>
                    <a:pt x="1732" y="1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4" name="Google Shape;984;p30"/>
            <p:cNvSpPr/>
            <p:nvPr/>
          </p:nvSpPr>
          <p:spPr>
            <a:xfrm>
              <a:off x="5255150" y="2844275"/>
              <a:ext cx="144025" cy="22600"/>
            </a:xfrm>
            <a:custGeom>
              <a:rect b="b" l="l" r="r" t="t"/>
              <a:pathLst>
                <a:path extrusionOk="0" h="904" w="5761">
                  <a:moveTo>
                    <a:pt x="0" y="0"/>
                  </a:moveTo>
                  <a:lnTo>
                    <a:pt x="0" y="823"/>
                  </a:lnTo>
                  <a:lnTo>
                    <a:pt x="5761" y="904"/>
                  </a:lnTo>
                  <a:cubicBezTo>
                    <a:pt x="5741" y="623"/>
                    <a:pt x="5741" y="362"/>
                    <a:pt x="5721" y="81"/>
                  </a:cubicBezTo>
                  <a:lnTo>
                    <a:pt x="80" y="0"/>
                  </a:ln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5" name="Google Shape;985;p30"/>
            <p:cNvSpPr/>
            <p:nvPr/>
          </p:nvSpPr>
          <p:spPr>
            <a:xfrm>
              <a:off x="5398150" y="2806200"/>
              <a:ext cx="158600" cy="96950"/>
            </a:xfrm>
            <a:custGeom>
              <a:rect b="b" l="l" r="r" t="t"/>
              <a:pathLst>
                <a:path extrusionOk="0" h="3878" w="6344">
                  <a:moveTo>
                    <a:pt x="4333" y="0"/>
                  </a:moveTo>
                  <a:cubicBezTo>
                    <a:pt x="3467" y="0"/>
                    <a:pt x="2603" y="535"/>
                    <a:pt x="2429" y="1644"/>
                  </a:cubicBezTo>
                  <a:lnTo>
                    <a:pt x="1" y="1604"/>
                  </a:lnTo>
                  <a:lnTo>
                    <a:pt x="1" y="1604"/>
                  </a:lnTo>
                  <a:cubicBezTo>
                    <a:pt x="21" y="1885"/>
                    <a:pt x="21" y="2146"/>
                    <a:pt x="41" y="2427"/>
                  </a:cubicBezTo>
                  <a:lnTo>
                    <a:pt x="2490" y="2467"/>
                  </a:lnTo>
                  <a:cubicBezTo>
                    <a:pt x="2722" y="3308"/>
                    <a:pt x="3497" y="3878"/>
                    <a:pt x="4345" y="3878"/>
                  </a:cubicBezTo>
                  <a:cubicBezTo>
                    <a:pt x="4448" y="3878"/>
                    <a:pt x="4553" y="3869"/>
                    <a:pt x="4657" y="3852"/>
                  </a:cubicBezTo>
                  <a:cubicBezTo>
                    <a:pt x="5641" y="3691"/>
                    <a:pt x="6343" y="2808"/>
                    <a:pt x="6283" y="1824"/>
                  </a:cubicBezTo>
                  <a:cubicBezTo>
                    <a:pt x="6210" y="625"/>
                    <a:pt x="5270" y="0"/>
                    <a:pt x="4333" y="0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6" name="Google Shape;986;p30"/>
            <p:cNvSpPr/>
            <p:nvPr/>
          </p:nvSpPr>
          <p:spPr>
            <a:xfrm>
              <a:off x="5448325" y="3263250"/>
              <a:ext cx="30150" cy="28675"/>
            </a:xfrm>
            <a:custGeom>
              <a:rect b="b" l="l" r="r" t="t"/>
              <a:pathLst>
                <a:path extrusionOk="0" h="1147" w="1206">
                  <a:moveTo>
                    <a:pt x="588" y="0"/>
                  </a:moveTo>
                  <a:cubicBezTo>
                    <a:pt x="300" y="0"/>
                    <a:pt x="40" y="235"/>
                    <a:pt x="21" y="543"/>
                  </a:cubicBezTo>
                  <a:cubicBezTo>
                    <a:pt x="1" y="864"/>
                    <a:pt x="262" y="1125"/>
                    <a:pt x="563" y="1145"/>
                  </a:cubicBezTo>
                  <a:cubicBezTo>
                    <a:pt x="575" y="1146"/>
                    <a:pt x="588" y="1147"/>
                    <a:pt x="600" y="1147"/>
                  </a:cubicBezTo>
                  <a:cubicBezTo>
                    <a:pt x="905" y="1147"/>
                    <a:pt x="1166" y="912"/>
                    <a:pt x="1185" y="603"/>
                  </a:cubicBezTo>
                  <a:cubicBezTo>
                    <a:pt x="1205" y="282"/>
                    <a:pt x="944" y="1"/>
                    <a:pt x="623" y="1"/>
                  </a:cubicBezTo>
                  <a:cubicBezTo>
                    <a:pt x="611" y="1"/>
                    <a:pt x="600" y="0"/>
                    <a:pt x="588" y="0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7" name="Google Shape;987;p30"/>
            <p:cNvSpPr/>
            <p:nvPr/>
          </p:nvSpPr>
          <p:spPr>
            <a:xfrm>
              <a:off x="5452350" y="3316925"/>
              <a:ext cx="30125" cy="28700"/>
            </a:xfrm>
            <a:custGeom>
              <a:rect b="b" l="l" r="r" t="t"/>
              <a:pathLst>
                <a:path extrusionOk="0" h="1148" w="1205">
                  <a:moveTo>
                    <a:pt x="605" y="1"/>
                  </a:moveTo>
                  <a:cubicBezTo>
                    <a:pt x="300" y="1"/>
                    <a:pt x="40" y="235"/>
                    <a:pt x="20" y="544"/>
                  </a:cubicBezTo>
                  <a:cubicBezTo>
                    <a:pt x="0" y="865"/>
                    <a:pt x="261" y="1146"/>
                    <a:pt x="582" y="1146"/>
                  </a:cubicBezTo>
                  <a:cubicBezTo>
                    <a:pt x="594" y="1147"/>
                    <a:pt x="606" y="1147"/>
                    <a:pt x="618" y="1147"/>
                  </a:cubicBezTo>
                  <a:cubicBezTo>
                    <a:pt x="905" y="1147"/>
                    <a:pt x="1165" y="913"/>
                    <a:pt x="1185" y="604"/>
                  </a:cubicBezTo>
                  <a:cubicBezTo>
                    <a:pt x="1205" y="283"/>
                    <a:pt x="944" y="22"/>
                    <a:pt x="643" y="2"/>
                  </a:cubicBezTo>
                  <a:cubicBezTo>
                    <a:pt x="630" y="1"/>
                    <a:pt x="618" y="1"/>
                    <a:pt x="605" y="1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8" name="Google Shape;988;p30"/>
            <p:cNvSpPr/>
            <p:nvPr/>
          </p:nvSpPr>
          <p:spPr>
            <a:xfrm>
              <a:off x="5421225" y="3204550"/>
              <a:ext cx="45200" cy="44200"/>
            </a:xfrm>
            <a:custGeom>
              <a:rect b="b" l="l" r="r" t="t"/>
              <a:pathLst>
                <a:path extrusionOk="0" h="1768" w="1808">
                  <a:moveTo>
                    <a:pt x="906" y="0"/>
                  </a:moveTo>
                  <a:cubicBezTo>
                    <a:pt x="440" y="0"/>
                    <a:pt x="41" y="355"/>
                    <a:pt x="21" y="844"/>
                  </a:cubicBezTo>
                  <a:cubicBezTo>
                    <a:pt x="1" y="1326"/>
                    <a:pt x="362" y="1747"/>
                    <a:pt x="864" y="1767"/>
                  </a:cubicBezTo>
                  <a:cubicBezTo>
                    <a:pt x="877" y="1768"/>
                    <a:pt x="890" y="1768"/>
                    <a:pt x="902" y="1768"/>
                  </a:cubicBezTo>
                  <a:cubicBezTo>
                    <a:pt x="1368" y="1768"/>
                    <a:pt x="1768" y="1413"/>
                    <a:pt x="1787" y="924"/>
                  </a:cubicBezTo>
                  <a:cubicBezTo>
                    <a:pt x="1807" y="442"/>
                    <a:pt x="1446" y="21"/>
                    <a:pt x="944" y="1"/>
                  </a:cubicBezTo>
                  <a:cubicBezTo>
                    <a:pt x="932" y="0"/>
                    <a:pt x="919" y="0"/>
                    <a:pt x="906" y="0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9" name="Google Shape;989;p30"/>
            <p:cNvSpPr/>
            <p:nvPr/>
          </p:nvSpPr>
          <p:spPr>
            <a:xfrm>
              <a:off x="5376575" y="3154350"/>
              <a:ext cx="45700" cy="44275"/>
            </a:xfrm>
            <a:custGeom>
              <a:rect b="b" l="l" r="r" t="t"/>
              <a:pathLst>
                <a:path extrusionOk="0" h="1771" w="1828">
                  <a:moveTo>
                    <a:pt x="926" y="1"/>
                  </a:moveTo>
                  <a:cubicBezTo>
                    <a:pt x="441" y="1"/>
                    <a:pt x="40" y="375"/>
                    <a:pt x="21" y="845"/>
                  </a:cubicBezTo>
                  <a:cubicBezTo>
                    <a:pt x="1" y="1326"/>
                    <a:pt x="382" y="1748"/>
                    <a:pt x="864" y="1768"/>
                  </a:cubicBezTo>
                  <a:cubicBezTo>
                    <a:pt x="887" y="1770"/>
                    <a:pt x="910" y="1771"/>
                    <a:pt x="933" y="1771"/>
                  </a:cubicBezTo>
                  <a:cubicBezTo>
                    <a:pt x="1385" y="1771"/>
                    <a:pt x="1768" y="1403"/>
                    <a:pt x="1787" y="945"/>
                  </a:cubicBezTo>
                  <a:cubicBezTo>
                    <a:pt x="1827" y="443"/>
                    <a:pt x="1446" y="22"/>
                    <a:pt x="964" y="2"/>
                  </a:cubicBezTo>
                  <a:cubicBezTo>
                    <a:pt x="951" y="1"/>
                    <a:pt x="939" y="1"/>
                    <a:pt x="926" y="1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0" name="Google Shape;990;p30"/>
            <p:cNvSpPr/>
            <p:nvPr/>
          </p:nvSpPr>
          <p:spPr>
            <a:xfrm>
              <a:off x="5338950" y="3108200"/>
              <a:ext cx="45675" cy="44225"/>
            </a:xfrm>
            <a:custGeom>
              <a:rect b="b" l="l" r="r" t="t"/>
              <a:pathLst>
                <a:path extrusionOk="0" h="1769" w="1827">
                  <a:moveTo>
                    <a:pt x="925" y="0"/>
                  </a:moveTo>
                  <a:cubicBezTo>
                    <a:pt x="460" y="0"/>
                    <a:pt x="60" y="356"/>
                    <a:pt x="40" y="844"/>
                  </a:cubicBezTo>
                  <a:cubicBezTo>
                    <a:pt x="0" y="1326"/>
                    <a:pt x="382" y="1747"/>
                    <a:pt x="863" y="1767"/>
                  </a:cubicBezTo>
                  <a:cubicBezTo>
                    <a:pt x="877" y="1768"/>
                    <a:pt x="890" y="1768"/>
                    <a:pt x="903" y="1768"/>
                  </a:cubicBezTo>
                  <a:cubicBezTo>
                    <a:pt x="1387" y="1768"/>
                    <a:pt x="1787" y="1413"/>
                    <a:pt x="1807" y="924"/>
                  </a:cubicBezTo>
                  <a:cubicBezTo>
                    <a:pt x="1827" y="443"/>
                    <a:pt x="1445" y="21"/>
                    <a:pt x="964" y="1"/>
                  </a:cubicBezTo>
                  <a:cubicBezTo>
                    <a:pt x="951" y="1"/>
                    <a:pt x="938" y="0"/>
                    <a:pt x="925" y="0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1" name="Google Shape;991;p30"/>
            <p:cNvSpPr/>
            <p:nvPr/>
          </p:nvSpPr>
          <p:spPr>
            <a:xfrm>
              <a:off x="5475425" y="2440250"/>
              <a:ext cx="45700" cy="44275"/>
            </a:xfrm>
            <a:custGeom>
              <a:rect b="b" l="l" r="r" t="t"/>
              <a:pathLst>
                <a:path extrusionOk="0" h="1771" w="1828">
                  <a:moveTo>
                    <a:pt x="894" y="1"/>
                  </a:moveTo>
                  <a:cubicBezTo>
                    <a:pt x="442" y="1"/>
                    <a:pt x="60" y="368"/>
                    <a:pt x="41" y="826"/>
                  </a:cubicBezTo>
                  <a:cubicBezTo>
                    <a:pt x="1" y="1328"/>
                    <a:pt x="382" y="1750"/>
                    <a:pt x="864" y="1770"/>
                  </a:cubicBezTo>
                  <a:cubicBezTo>
                    <a:pt x="876" y="1770"/>
                    <a:pt x="889" y="1771"/>
                    <a:pt x="902" y="1771"/>
                  </a:cubicBezTo>
                  <a:cubicBezTo>
                    <a:pt x="1387" y="1771"/>
                    <a:pt x="1788" y="1396"/>
                    <a:pt x="1807" y="927"/>
                  </a:cubicBezTo>
                  <a:cubicBezTo>
                    <a:pt x="1827" y="445"/>
                    <a:pt x="1446" y="24"/>
                    <a:pt x="964" y="3"/>
                  </a:cubicBezTo>
                  <a:cubicBezTo>
                    <a:pt x="941" y="2"/>
                    <a:pt x="918" y="1"/>
                    <a:pt x="894" y="1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2" name="Google Shape;992;p30"/>
            <p:cNvSpPr/>
            <p:nvPr/>
          </p:nvSpPr>
          <p:spPr>
            <a:xfrm>
              <a:off x="5286750" y="2772500"/>
              <a:ext cx="61250" cy="59800"/>
            </a:xfrm>
            <a:custGeom>
              <a:rect b="b" l="l" r="r" t="t"/>
              <a:pathLst>
                <a:path extrusionOk="0" h="2392" w="2450">
                  <a:moveTo>
                    <a:pt x="1248" y="0"/>
                  </a:moveTo>
                  <a:cubicBezTo>
                    <a:pt x="621" y="0"/>
                    <a:pt x="80" y="496"/>
                    <a:pt x="41" y="1145"/>
                  </a:cubicBezTo>
                  <a:cubicBezTo>
                    <a:pt x="1" y="1787"/>
                    <a:pt x="502" y="2349"/>
                    <a:pt x="1165" y="2390"/>
                  </a:cubicBezTo>
                  <a:cubicBezTo>
                    <a:pt x="1189" y="2391"/>
                    <a:pt x="1213" y="2392"/>
                    <a:pt x="1236" y="2392"/>
                  </a:cubicBezTo>
                  <a:cubicBezTo>
                    <a:pt x="1867" y="2392"/>
                    <a:pt x="2391" y="1885"/>
                    <a:pt x="2429" y="1266"/>
                  </a:cubicBezTo>
                  <a:cubicBezTo>
                    <a:pt x="2449" y="603"/>
                    <a:pt x="1948" y="41"/>
                    <a:pt x="1285" y="1"/>
                  </a:cubicBezTo>
                  <a:cubicBezTo>
                    <a:pt x="1273" y="1"/>
                    <a:pt x="1260" y="0"/>
                    <a:pt x="1248" y="0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3" name="Google Shape;993;p30"/>
            <p:cNvSpPr/>
            <p:nvPr/>
          </p:nvSpPr>
          <p:spPr>
            <a:xfrm>
              <a:off x="5244600" y="2992775"/>
              <a:ext cx="61250" cy="59825"/>
            </a:xfrm>
            <a:custGeom>
              <a:rect b="b" l="l" r="r" t="t"/>
              <a:pathLst>
                <a:path extrusionOk="0" h="2393" w="2450">
                  <a:moveTo>
                    <a:pt x="1248" y="1"/>
                  </a:moveTo>
                  <a:cubicBezTo>
                    <a:pt x="621" y="1"/>
                    <a:pt x="80" y="496"/>
                    <a:pt x="41" y="1126"/>
                  </a:cubicBezTo>
                  <a:cubicBezTo>
                    <a:pt x="1" y="1788"/>
                    <a:pt x="523" y="2350"/>
                    <a:pt x="1165" y="2390"/>
                  </a:cubicBezTo>
                  <a:cubicBezTo>
                    <a:pt x="1189" y="2392"/>
                    <a:pt x="1213" y="2392"/>
                    <a:pt x="1236" y="2392"/>
                  </a:cubicBezTo>
                  <a:cubicBezTo>
                    <a:pt x="1867" y="2392"/>
                    <a:pt x="2391" y="1885"/>
                    <a:pt x="2429" y="1266"/>
                  </a:cubicBezTo>
                  <a:cubicBezTo>
                    <a:pt x="2449" y="604"/>
                    <a:pt x="1948" y="42"/>
                    <a:pt x="1285" y="2"/>
                  </a:cubicBezTo>
                  <a:cubicBezTo>
                    <a:pt x="1273" y="1"/>
                    <a:pt x="1260" y="1"/>
                    <a:pt x="1248" y="1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4" name="Google Shape;994;p30"/>
            <p:cNvSpPr/>
            <p:nvPr/>
          </p:nvSpPr>
          <p:spPr>
            <a:xfrm>
              <a:off x="5469900" y="2499975"/>
              <a:ext cx="61250" cy="59825"/>
            </a:xfrm>
            <a:custGeom>
              <a:rect b="b" l="l" r="r" t="t"/>
              <a:pathLst>
                <a:path extrusionOk="0" h="2393" w="2450">
                  <a:moveTo>
                    <a:pt x="1211" y="1"/>
                  </a:moveTo>
                  <a:cubicBezTo>
                    <a:pt x="582" y="1"/>
                    <a:pt x="60" y="490"/>
                    <a:pt x="41" y="1127"/>
                  </a:cubicBezTo>
                  <a:cubicBezTo>
                    <a:pt x="1" y="1789"/>
                    <a:pt x="503" y="2351"/>
                    <a:pt x="1165" y="2392"/>
                  </a:cubicBezTo>
                  <a:cubicBezTo>
                    <a:pt x="1177" y="2392"/>
                    <a:pt x="1190" y="2392"/>
                    <a:pt x="1202" y="2392"/>
                  </a:cubicBezTo>
                  <a:cubicBezTo>
                    <a:pt x="1829" y="2392"/>
                    <a:pt x="2370" y="1897"/>
                    <a:pt x="2410" y="1247"/>
                  </a:cubicBezTo>
                  <a:cubicBezTo>
                    <a:pt x="2450" y="605"/>
                    <a:pt x="1948" y="43"/>
                    <a:pt x="1285" y="3"/>
                  </a:cubicBezTo>
                  <a:cubicBezTo>
                    <a:pt x="1261" y="2"/>
                    <a:pt x="1236" y="1"/>
                    <a:pt x="1211" y="1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5" name="Google Shape;995;p30"/>
            <p:cNvSpPr/>
            <p:nvPr/>
          </p:nvSpPr>
          <p:spPr>
            <a:xfrm>
              <a:off x="5459375" y="2574300"/>
              <a:ext cx="61250" cy="59800"/>
            </a:xfrm>
            <a:custGeom>
              <a:rect b="b" l="l" r="r" t="t"/>
              <a:pathLst>
                <a:path extrusionOk="0" h="2392" w="2450">
                  <a:moveTo>
                    <a:pt x="1247" y="0"/>
                  </a:moveTo>
                  <a:cubicBezTo>
                    <a:pt x="601" y="0"/>
                    <a:pt x="60" y="495"/>
                    <a:pt x="20" y="1125"/>
                  </a:cubicBezTo>
                  <a:cubicBezTo>
                    <a:pt x="0" y="1787"/>
                    <a:pt x="502" y="2349"/>
                    <a:pt x="1144" y="2389"/>
                  </a:cubicBezTo>
                  <a:cubicBezTo>
                    <a:pt x="1168" y="2391"/>
                    <a:pt x="1192" y="2391"/>
                    <a:pt x="1216" y="2391"/>
                  </a:cubicBezTo>
                  <a:cubicBezTo>
                    <a:pt x="1847" y="2391"/>
                    <a:pt x="2370" y="1884"/>
                    <a:pt x="2409" y="1265"/>
                  </a:cubicBezTo>
                  <a:cubicBezTo>
                    <a:pt x="2449" y="603"/>
                    <a:pt x="1927" y="41"/>
                    <a:pt x="1285" y="1"/>
                  </a:cubicBezTo>
                  <a:cubicBezTo>
                    <a:pt x="1272" y="0"/>
                    <a:pt x="1259" y="0"/>
                    <a:pt x="1247" y="0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6" name="Google Shape;996;p30"/>
            <p:cNvSpPr/>
            <p:nvPr/>
          </p:nvSpPr>
          <p:spPr>
            <a:xfrm>
              <a:off x="5289775" y="3054500"/>
              <a:ext cx="52200" cy="51250"/>
            </a:xfrm>
            <a:custGeom>
              <a:rect b="b" l="l" r="r" t="t"/>
              <a:pathLst>
                <a:path extrusionOk="0" h="2050" w="2088">
                  <a:moveTo>
                    <a:pt x="1066" y="1"/>
                  </a:moveTo>
                  <a:cubicBezTo>
                    <a:pt x="520" y="1"/>
                    <a:pt x="59" y="416"/>
                    <a:pt x="20" y="985"/>
                  </a:cubicBezTo>
                  <a:cubicBezTo>
                    <a:pt x="0" y="1547"/>
                    <a:pt x="422" y="2029"/>
                    <a:pt x="1004" y="2049"/>
                  </a:cubicBezTo>
                  <a:cubicBezTo>
                    <a:pt x="1017" y="2049"/>
                    <a:pt x="1029" y="2049"/>
                    <a:pt x="1042" y="2049"/>
                  </a:cubicBezTo>
                  <a:cubicBezTo>
                    <a:pt x="1588" y="2049"/>
                    <a:pt x="2048" y="1634"/>
                    <a:pt x="2068" y="1085"/>
                  </a:cubicBezTo>
                  <a:cubicBezTo>
                    <a:pt x="2088" y="523"/>
                    <a:pt x="1666" y="42"/>
                    <a:pt x="1104" y="1"/>
                  </a:cubicBezTo>
                  <a:cubicBezTo>
                    <a:pt x="1091" y="1"/>
                    <a:pt x="1078" y="1"/>
                    <a:pt x="1066" y="1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7" name="Google Shape;997;p30"/>
            <p:cNvSpPr/>
            <p:nvPr/>
          </p:nvSpPr>
          <p:spPr>
            <a:xfrm>
              <a:off x="5227550" y="2819125"/>
              <a:ext cx="73775" cy="71875"/>
            </a:xfrm>
            <a:custGeom>
              <a:rect b="b" l="l" r="r" t="t"/>
              <a:pathLst>
                <a:path extrusionOk="0" h="2875" w="2951">
                  <a:moveTo>
                    <a:pt x="1472" y="1"/>
                  </a:moveTo>
                  <a:cubicBezTo>
                    <a:pt x="720" y="1"/>
                    <a:pt x="79" y="590"/>
                    <a:pt x="40" y="1368"/>
                  </a:cubicBezTo>
                  <a:cubicBezTo>
                    <a:pt x="0" y="2150"/>
                    <a:pt x="622" y="2833"/>
                    <a:pt x="1405" y="2873"/>
                  </a:cubicBezTo>
                  <a:cubicBezTo>
                    <a:pt x="1429" y="2874"/>
                    <a:pt x="1453" y="2875"/>
                    <a:pt x="1477" y="2875"/>
                  </a:cubicBezTo>
                  <a:cubicBezTo>
                    <a:pt x="2229" y="2875"/>
                    <a:pt x="2872" y="2267"/>
                    <a:pt x="2911" y="1508"/>
                  </a:cubicBezTo>
                  <a:cubicBezTo>
                    <a:pt x="2951" y="725"/>
                    <a:pt x="2349" y="43"/>
                    <a:pt x="1546" y="3"/>
                  </a:cubicBezTo>
                  <a:cubicBezTo>
                    <a:pt x="1521" y="1"/>
                    <a:pt x="1496" y="1"/>
                    <a:pt x="1472" y="1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8" name="Google Shape;998;p30"/>
            <p:cNvSpPr/>
            <p:nvPr/>
          </p:nvSpPr>
          <p:spPr>
            <a:xfrm>
              <a:off x="5409700" y="2637475"/>
              <a:ext cx="73275" cy="71375"/>
            </a:xfrm>
            <a:custGeom>
              <a:rect b="b" l="l" r="r" t="t"/>
              <a:pathLst>
                <a:path extrusionOk="0" h="2855" w="2931">
                  <a:moveTo>
                    <a:pt x="1452" y="1"/>
                  </a:moveTo>
                  <a:cubicBezTo>
                    <a:pt x="702" y="1"/>
                    <a:pt x="79" y="589"/>
                    <a:pt x="40" y="1348"/>
                  </a:cubicBezTo>
                  <a:cubicBezTo>
                    <a:pt x="0" y="2130"/>
                    <a:pt x="602" y="2813"/>
                    <a:pt x="1385" y="2853"/>
                  </a:cubicBezTo>
                  <a:cubicBezTo>
                    <a:pt x="1410" y="2854"/>
                    <a:pt x="1435" y="2855"/>
                    <a:pt x="1459" y="2855"/>
                  </a:cubicBezTo>
                  <a:cubicBezTo>
                    <a:pt x="2211" y="2855"/>
                    <a:pt x="2852" y="2266"/>
                    <a:pt x="2891" y="1488"/>
                  </a:cubicBezTo>
                  <a:cubicBezTo>
                    <a:pt x="2931" y="705"/>
                    <a:pt x="2329" y="43"/>
                    <a:pt x="1526" y="3"/>
                  </a:cubicBezTo>
                  <a:cubicBezTo>
                    <a:pt x="1501" y="1"/>
                    <a:pt x="1476" y="1"/>
                    <a:pt x="1452" y="1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9" name="Google Shape;999;p30"/>
            <p:cNvSpPr/>
            <p:nvPr/>
          </p:nvSpPr>
          <p:spPr>
            <a:xfrm>
              <a:off x="5207975" y="2897875"/>
              <a:ext cx="85825" cy="83450"/>
            </a:xfrm>
            <a:custGeom>
              <a:rect b="b" l="l" r="r" t="t"/>
              <a:pathLst>
                <a:path extrusionOk="0" h="3338" w="3433">
                  <a:moveTo>
                    <a:pt x="1699" y="0"/>
                  </a:moveTo>
                  <a:cubicBezTo>
                    <a:pt x="824" y="0"/>
                    <a:pt x="98" y="702"/>
                    <a:pt x="41" y="1590"/>
                  </a:cubicBezTo>
                  <a:cubicBezTo>
                    <a:pt x="0" y="2493"/>
                    <a:pt x="703" y="3296"/>
                    <a:pt x="1626" y="3336"/>
                  </a:cubicBezTo>
                  <a:cubicBezTo>
                    <a:pt x="1651" y="3337"/>
                    <a:pt x="1677" y="3338"/>
                    <a:pt x="1701" y="3338"/>
                  </a:cubicBezTo>
                  <a:cubicBezTo>
                    <a:pt x="2592" y="3338"/>
                    <a:pt x="3333" y="2648"/>
                    <a:pt x="3372" y="1750"/>
                  </a:cubicBezTo>
                  <a:cubicBezTo>
                    <a:pt x="3433" y="827"/>
                    <a:pt x="2710" y="44"/>
                    <a:pt x="1807" y="4"/>
                  </a:cubicBezTo>
                  <a:cubicBezTo>
                    <a:pt x="1771" y="2"/>
                    <a:pt x="1735" y="0"/>
                    <a:pt x="1699" y="0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00" name="Google Shape;1000;p30"/>
          <p:cNvSpPr/>
          <p:nvPr/>
        </p:nvSpPr>
        <p:spPr>
          <a:xfrm flipH="1">
            <a:off x="13670600" y="237750"/>
            <a:ext cx="3740700" cy="2031900"/>
          </a:xfrm>
          <a:prstGeom prst="cloudCallout">
            <a:avLst>
              <a:gd fmla="val -23065" name="adj1"/>
              <a:gd fmla="val -35800" name="adj2"/>
            </a:avLst>
          </a:prstGeom>
          <a:solidFill>
            <a:srgbClr val="BFBDF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Diseño metodológico para el segundo objetivo</a:t>
            </a:r>
            <a:endParaRPr sz="24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4F4F4"/>
        </a:solidFill>
      </p:bgPr>
    </p:bg>
    <p:spTree>
      <p:nvGrpSpPr>
        <p:cNvPr id="1004" name="Shape 10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5" name="Google Shape;1005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-5400000">
            <a:off x="15461725" y="-290949"/>
            <a:ext cx="2981225" cy="2981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6" name="Google Shape;1006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64550" y="769500"/>
            <a:ext cx="15730513" cy="8280675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007" name="Google Shape;1007;p31"/>
          <p:cNvSpPr txBox="1"/>
          <p:nvPr/>
        </p:nvSpPr>
        <p:spPr>
          <a:xfrm>
            <a:off x="0" y="9050175"/>
            <a:ext cx="15316200" cy="16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chemeClr val="dk1"/>
                </a:solidFill>
              </a:rPr>
              <a:t>Figura 11. </a:t>
            </a:r>
            <a:r>
              <a:rPr lang="en-US" sz="2400">
                <a:solidFill>
                  <a:schemeClr val="dk1"/>
                </a:solidFill>
              </a:rPr>
              <a:t>Alineamiento múltiple entre secuencias proteicas de PhoQ y PhoP con ortólogas en otros microorganismos</a:t>
            </a:r>
            <a:r>
              <a:rPr i="1" lang="en-US" sz="2400">
                <a:solidFill>
                  <a:schemeClr val="dk1"/>
                </a:solidFill>
              </a:rPr>
              <a:t>. </a:t>
            </a:r>
            <a:r>
              <a:rPr b="1" lang="en-US" sz="2400">
                <a:solidFill>
                  <a:schemeClr val="dk1"/>
                </a:solidFill>
              </a:rPr>
              <a:t>(A) </a:t>
            </a:r>
            <a:r>
              <a:rPr lang="en-US" sz="2400">
                <a:solidFill>
                  <a:schemeClr val="dk1"/>
                </a:solidFill>
              </a:rPr>
              <a:t>Alineamiento para PhoQ</a:t>
            </a:r>
            <a:r>
              <a:rPr i="1" lang="en-US" sz="2400">
                <a:solidFill>
                  <a:schemeClr val="dk1"/>
                </a:solidFill>
              </a:rPr>
              <a:t>. </a:t>
            </a:r>
            <a:r>
              <a:rPr b="1" lang="en-US" sz="2400">
                <a:solidFill>
                  <a:schemeClr val="dk1"/>
                </a:solidFill>
              </a:rPr>
              <a:t>(B) </a:t>
            </a:r>
            <a:r>
              <a:rPr lang="en-US" sz="2400">
                <a:solidFill>
                  <a:schemeClr val="dk1"/>
                </a:solidFill>
              </a:rPr>
              <a:t>Alineamiento de PhoP</a:t>
            </a:r>
            <a:r>
              <a:rPr i="1" lang="en-US" sz="2400">
                <a:solidFill>
                  <a:schemeClr val="dk1"/>
                </a:solidFill>
              </a:rPr>
              <a:t>. </a:t>
            </a:r>
            <a:endParaRPr i="1" sz="2400"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1008" name="Google Shape;1008;p31"/>
          <p:cNvSpPr txBox="1"/>
          <p:nvPr/>
        </p:nvSpPr>
        <p:spPr>
          <a:xfrm>
            <a:off x="15461725" y="9886800"/>
            <a:ext cx="3366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Imagen realizada por la autora</a:t>
            </a:r>
            <a:endParaRPr/>
          </a:p>
        </p:txBody>
      </p:sp>
      <p:sp>
        <p:nvSpPr>
          <p:cNvPr id="1009" name="Google Shape;1009;p31"/>
          <p:cNvSpPr txBox="1"/>
          <p:nvPr/>
        </p:nvSpPr>
        <p:spPr>
          <a:xfrm>
            <a:off x="203473" y="0"/>
            <a:ext cx="98040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5000">
                <a:solidFill>
                  <a:schemeClr val="dk1"/>
                </a:solidFill>
              </a:rPr>
              <a:t>Alineamiento ortólogos</a:t>
            </a:r>
            <a:endParaRPr sz="5000">
              <a:solidFill>
                <a:srgbClr val="F4F4F4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4F4F4"/>
        </a:solid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4"/>
          <p:cNvSpPr txBox="1"/>
          <p:nvPr/>
        </p:nvSpPr>
        <p:spPr>
          <a:xfrm>
            <a:off x="760950" y="388850"/>
            <a:ext cx="16134600" cy="337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5800">
                <a:solidFill>
                  <a:schemeClr val="dk1"/>
                </a:solidFill>
              </a:rPr>
              <a:t>Características generales de </a:t>
            </a:r>
            <a:r>
              <a:rPr i="1" lang="en-US" sz="5800">
                <a:solidFill>
                  <a:schemeClr val="dk1"/>
                </a:solidFill>
              </a:rPr>
              <a:t>Pseudomonas aeruginosa</a:t>
            </a:r>
            <a:endParaRPr sz="58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0">
              <a:latin typeface="DM Sans"/>
              <a:ea typeface="DM Sans"/>
              <a:cs typeface="DM Sans"/>
              <a:sym typeface="DM Sans"/>
            </a:endParaRPr>
          </a:p>
        </p:txBody>
      </p:sp>
      <p:grpSp>
        <p:nvGrpSpPr>
          <p:cNvPr id="106" name="Google Shape;106;p14"/>
          <p:cNvGrpSpPr/>
          <p:nvPr/>
        </p:nvGrpSpPr>
        <p:grpSpPr>
          <a:xfrm>
            <a:off x="-1875" y="6289476"/>
            <a:ext cx="18291761" cy="3997418"/>
            <a:chOff x="0" y="0"/>
            <a:chExt cx="174539705" cy="47083841"/>
          </a:xfrm>
        </p:grpSpPr>
        <p:sp>
          <p:nvSpPr>
            <p:cNvPr id="107" name="Google Shape;107;p14"/>
            <p:cNvSpPr/>
            <p:nvPr/>
          </p:nvSpPr>
          <p:spPr>
            <a:xfrm>
              <a:off x="72390" y="72390"/>
              <a:ext cx="174394923" cy="46939059"/>
            </a:xfrm>
            <a:custGeom>
              <a:rect b="b" l="l" r="r" t="t"/>
              <a:pathLst>
                <a:path extrusionOk="0" h="46939060" w="174394927">
                  <a:moveTo>
                    <a:pt x="0" y="0"/>
                  </a:moveTo>
                  <a:lnTo>
                    <a:pt x="174394927" y="0"/>
                  </a:lnTo>
                  <a:lnTo>
                    <a:pt x="174394927" y="46939060"/>
                  </a:lnTo>
                  <a:lnTo>
                    <a:pt x="0" y="469390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EC898"/>
            </a:solidFill>
            <a:ln>
              <a:noFill/>
            </a:ln>
          </p:spPr>
        </p:sp>
        <p:sp>
          <p:nvSpPr>
            <p:cNvPr id="108" name="Google Shape;108;p14"/>
            <p:cNvSpPr/>
            <p:nvPr/>
          </p:nvSpPr>
          <p:spPr>
            <a:xfrm>
              <a:off x="0" y="0"/>
              <a:ext cx="174539705" cy="47083841"/>
            </a:xfrm>
            <a:custGeom>
              <a:rect b="b" l="l" r="r" t="t"/>
              <a:pathLst>
                <a:path extrusionOk="0" h="47083842" w="174539709">
                  <a:moveTo>
                    <a:pt x="174394924" y="46939060"/>
                  </a:moveTo>
                  <a:lnTo>
                    <a:pt x="174539709" y="46939060"/>
                  </a:lnTo>
                  <a:lnTo>
                    <a:pt x="174539709" y="47083842"/>
                  </a:lnTo>
                  <a:lnTo>
                    <a:pt x="174394924" y="47083842"/>
                  </a:lnTo>
                  <a:lnTo>
                    <a:pt x="174394924" y="46939060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46939060"/>
                  </a:lnTo>
                  <a:lnTo>
                    <a:pt x="0" y="46939060"/>
                  </a:lnTo>
                  <a:lnTo>
                    <a:pt x="0" y="144780"/>
                  </a:lnTo>
                  <a:close/>
                  <a:moveTo>
                    <a:pt x="0" y="46939060"/>
                  </a:moveTo>
                  <a:lnTo>
                    <a:pt x="144780" y="46939060"/>
                  </a:lnTo>
                  <a:lnTo>
                    <a:pt x="144780" y="47083842"/>
                  </a:lnTo>
                  <a:lnTo>
                    <a:pt x="0" y="47083842"/>
                  </a:lnTo>
                  <a:lnTo>
                    <a:pt x="0" y="46939060"/>
                  </a:lnTo>
                  <a:close/>
                  <a:moveTo>
                    <a:pt x="174394924" y="144780"/>
                  </a:moveTo>
                  <a:lnTo>
                    <a:pt x="174539709" y="144780"/>
                  </a:lnTo>
                  <a:lnTo>
                    <a:pt x="174539709" y="46939060"/>
                  </a:lnTo>
                  <a:lnTo>
                    <a:pt x="174394924" y="46939060"/>
                  </a:lnTo>
                  <a:lnTo>
                    <a:pt x="174394924" y="144780"/>
                  </a:lnTo>
                  <a:close/>
                  <a:moveTo>
                    <a:pt x="144780" y="46939060"/>
                  </a:moveTo>
                  <a:lnTo>
                    <a:pt x="174394924" y="46939060"/>
                  </a:lnTo>
                  <a:lnTo>
                    <a:pt x="174394924" y="47083842"/>
                  </a:lnTo>
                  <a:lnTo>
                    <a:pt x="144780" y="47083842"/>
                  </a:lnTo>
                  <a:lnTo>
                    <a:pt x="144780" y="46939060"/>
                  </a:lnTo>
                  <a:close/>
                  <a:moveTo>
                    <a:pt x="174394924" y="0"/>
                  </a:moveTo>
                  <a:lnTo>
                    <a:pt x="174539709" y="0"/>
                  </a:lnTo>
                  <a:lnTo>
                    <a:pt x="174539709" y="144780"/>
                  </a:lnTo>
                  <a:lnTo>
                    <a:pt x="174394924" y="144780"/>
                  </a:lnTo>
                  <a:lnTo>
                    <a:pt x="174394924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74394924" y="0"/>
                  </a:lnTo>
                  <a:lnTo>
                    <a:pt x="174394924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</p:sp>
      </p:grpSp>
      <p:grpSp>
        <p:nvGrpSpPr>
          <p:cNvPr id="109" name="Google Shape;109;p14"/>
          <p:cNvGrpSpPr/>
          <p:nvPr/>
        </p:nvGrpSpPr>
        <p:grpSpPr>
          <a:xfrm>
            <a:off x="2733639" y="6666350"/>
            <a:ext cx="8321793" cy="3273900"/>
            <a:chOff x="1439903" y="-1054149"/>
            <a:chExt cx="9730815" cy="4365200"/>
          </a:xfrm>
        </p:grpSpPr>
        <p:sp>
          <p:nvSpPr>
            <p:cNvPr id="110" name="Google Shape;110;p14"/>
            <p:cNvSpPr txBox="1"/>
            <p:nvPr/>
          </p:nvSpPr>
          <p:spPr>
            <a:xfrm>
              <a:off x="1439903" y="-294950"/>
              <a:ext cx="8815200" cy="360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/>
                <a:t>-</a:t>
              </a:r>
              <a:r>
                <a:rPr lang="en-US" sz="2400"/>
                <a:t>Gastrointestinales</a:t>
              </a:r>
              <a:endParaRPr sz="2400"/>
            </a:p>
            <a:p>
              <a:pPr indent="0" lvl="0" marL="0" marR="0" rtl="0" algn="l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/>
                <a:t>-Meningitis</a:t>
              </a:r>
              <a:endParaRPr sz="2400"/>
            </a:p>
            <a:p>
              <a:pPr indent="0" lvl="0" marL="0" marR="0" rtl="0" algn="l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/>
                <a:t>-Otitis</a:t>
              </a:r>
              <a:endParaRPr sz="2400"/>
            </a:p>
            <a:p>
              <a:pPr indent="0" lvl="0" marL="0" marR="0" rtl="0" algn="l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/>
                <a:t>-Queratitis (endoftalmitis) </a:t>
              </a:r>
              <a:endParaRPr sz="2400"/>
            </a:p>
            <a:p>
              <a:pPr indent="0" lvl="0" marL="0" marR="0" rtl="0" algn="l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00"/>
            </a:p>
            <a:p>
              <a:pPr indent="0" lvl="0" marL="0" marR="0" rtl="0" algn="ctr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100"/>
            </a:p>
          </p:txBody>
        </p:sp>
        <p:sp>
          <p:nvSpPr>
            <p:cNvPr id="111" name="Google Shape;111;p14"/>
            <p:cNvSpPr txBox="1"/>
            <p:nvPr/>
          </p:nvSpPr>
          <p:spPr>
            <a:xfrm>
              <a:off x="1439918" y="-1054149"/>
              <a:ext cx="9730800" cy="513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002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500"/>
                <a:t>Infecciones causadas por </a:t>
              </a:r>
              <a:r>
                <a:rPr b="1" i="1" lang="en-US" sz="2500"/>
                <a:t>P. aeruginosa</a:t>
              </a:r>
              <a:endParaRPr i="1" sz="2500"/>
            </a:p>
          </p:txBody>
        </p:sp>
      </p:grpSp>
      <p:grpSp>
        <p:nvGrpSpPr>
          <p:cNvPr id="112" name="Google Shape;112;p14"/>
          <p:cNvGrpSpPr/>
          <p:nvPr/>
        </p:nvGrpSpPr>
        <p:grpSpPr>
          <a:xfrm>
            <a:off x="6796598" y="6666341"/>
            <a:ext cx="4063293" cy="2427334"/>
            <a:chOff x="-3093975" y="-1303983"/>
            <a:chExt cx="12479400" cy="3236445"/>
          </a:xfrm>
        </p:grpSpPr>
        <p:sp>
          <p:nvSpPr>
            <p:cNvPr id="113" name="Google Shape;113;p14"/>
            <p:cNvSpPr txBox="1"/>
            <p:nvPr/>
          </p:nvSpPr>
          <p:spPr>
            <a:xfrm>
              <a:off x="-3093975" y="-481038"/>
              <a:ext cx="12479400" cy="2413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lang="en-US" sz="2400">
                  <a:solidFill>
                    <a:schemeClr val="dk1"/>
                  </a:solidFill>
                </a:rPr>
                <a:t>-IAAS (Neumonía asociada a ventilador) </a:t>
              </a:r>
              <a:endParaRPr sz="2400">
                <a:solidFill>
                  <a:schemeClr val="dk1"/>
                </a:solidFill>
              </a:endParaRPr>
            </a:p>
            <a:p>
              <a:pPr indent="0" lvl="0" marL="0" rtl="0" algn="l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lang="en-US" sz="2400">
                  <a:solidFill>
                    <a:schemeClr val="dk1"/>
                  </a:solidFill>
                </a:rPr>
                <a:t>-Pacientes inmunosuprimidos (VIH-FQ)</a:t>
              </a:r>
              <a:endParaRPr sz="1975"/>
            </a:p>
          </p:txBody>
        </p:sp>
        <p:sp>
          <p:nvSpPr>
            <p:cNvPr id="114" name="Google Shape;114;p14"/>
            <p:cNvSpPr txBox="1"/>
            <p:nvPr/>
          </p:nvSpPr>
          <p:spPr>
            <a:xfrm>
              <a:off x="-345383" y="-1303983"/>
              <a:ext cx="9730800" cy="28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002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115" name="Google Shape;115;p14"/>
          <p:cNvPicPr preferRelativeResize="0"/>
          <p:nvPr/>
        </p:nvPicPr>
        <p:blipFill rotWithShape="1">
          <a:blip r:embed="rId3">
            <a:alphaModFix/>
          </a:blip>
          <a:srcRect b="13264" l="6727" r="12024" t="11023"/>
          <a:stretch/>
        </p:blipFill>
        <p:spPr>
          <a:xfrm>
            <a:off x="760925" y="2315325"/>
            <a:ext cx="4478875" cy="3622351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4"/>
          <p:cNvSpPr/>
          <p:nvPr/>
        </p:nvSpPr>
        <p:spPr>
          <a:xfrm>
            <a:off x="62350" y="9954500"/>
            <a:ext cx="7169700" cy="33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Imagen tomada de: </a:t>
            </a:r>
            <a:r>
              <a:rPr lang="en-US"/>
              <a:t>https://www.news-medical.net/news/20190708/23457/Spanish.aspx</a:t>
            </a:r>
            <a:endParaRPr/>
          </a:p>
        </p:txBody>
      </p:sp>
      <p:sp>
        <p:nvSpPr>
          <p:cNvPr id="117" name="Google Shape;117;p14"/>
          <p:cNvSpPr/>
          <p:nvPr/>
        </p:nvSpPr>
        <p:spPr>
          <a:xfrm>
            <a:off x="6064250" y="3587850"/>
            <a:ext cx="3491400" cy="956100"/>
          </a:xfrm>
          <a:prstGeom prst="roundRect">
            <a:avLst>
              <a:gd fmla="val 16667" name="adj"/>
            </a:avLst>
          </a:prstGeom>
          <a:solidFill>
            <a:srgbClr val="BFBDF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Patógeno oportunista </a:t>
            </a:r>
            <a:endParaRPr sz="2400"/>
          </a:p>
        </p:txBody>
      </p:sp>
      <p:sp>
        <p:nvSpPr>
          <p:cNvPr id="118" name="Google Shape;118;p14"/>
          <p:cNvSpPr/>
          <p:nvPr/>
        </p:nvSpPr>
        <p:spPr>
          <a:xfrm>
            <a:off x="11823725" y="3238350"/>
            <a:ext cx="3491400" cy="1776300"/>
          </a:xfrm>
          <a:prstGeom prst="roundRect">
            <a:avLst>
              <a:gd fmla="val 16667" name="adj"/>
            </a:avLst>
          </a:prstGeom>
          <a:solidFill>
            <a:srgbClr val="9FC5E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Tiene la capacidad para vivir durante meses en diferentes </a:t>
            </a:r>
            <a:r>
              <a:rPr lang="en-US" sz="2400"/>
              <a:t>hábitats</a:t>
            </a:r>
            <a:r>
              <a:rPr lang="en-US" sz="2400"/>
              <a:t> </a:t>
            </a:r>
            <a:endParaRPr sz="2400"/>
          </a:p>
        </p:txBody>
      </p:sp>
      <p:sp>
        <p:nvSpPr>
          <p:cNvPr id="119" name="Google Shape;119;p14"/>
          <p:cNvSpPr/>
          <p:nvPr/>
        </p:nvSpPr>
        <p:spPr>
          <a:xfrm>
            <a:off x="10253338" y="3648450"/>
            <a:ext cx="872700" cy="956100"/>
          </a:xfrm>
          <a:prstGeom prst="chevron">
            <a:avLst>
              <a:gd fmla="val 50000" name="adj"/>
            </a:avLst>
          </a:prstGeom>
          <a:solidFill>
            <a:srgbClr val="007A8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20" name="Google Shape;120;p14"/>
          <p:cNvGrpSpPr/>
          <p:nvPr/>
        </p:nvGrpSpPr>
        <p:grpSpPr>
          <a:xfrm>
            <a:off x="336652" y="7731430"/>
            <a:ext cx="1972760" cy="833518"/>
            <a:chOff x="1321670" y="2432820"/>
            <a:chExt cx="3195270" cy="1296900"/>
          </a:xfrm>
        </p:grpSpPr>
        <p:sp>
          <p:nvSpPr>
            <p:cNvPr id="121" name="Google Shape;121;p14"/>
            <p:cNvSpPr/>
            <p:nvPr/>
          </p:nvSpPr>
          <p:spPr>
            <a:xfrm>
              <a:off x="2365587" y="3230943"/>
              <a:ext cx="250583" cy="174776"/>
            </a:xfrm>
            <a:custGeom>
              <a:rect b="b" l="l" r="r" t="t"/>
              <a:pathLst>
                <a:path extrusionOk="0" h="6033" w="8649">
                  <a:moveTo>
                    <a:pt x="1" y="0"/>
                  </a:moveTo>
                  <a:lnTo>
                    <a:pt x="1" y="4993"/>
                  </a:lnTo>
                  <a:cubicBezTo>
                    <a:pt x="1" y="5576"/>
                    <a:pt x="458" y="6033"/>
                    <a:pt x="1025" y="6033"/>
                  </a:cubicBezTo>
                  <a:lnTo>
                    <a:pt x="7625" y="6033"/>
                  </a:lnTo>
                  <a:cubicBezTo>
                    <a:pt x="8192" y="6033"/>
                    <a:pt x="8649" y="5576"/>
                    <a:pt x="8649" y="4993"/>
                  </a:cubicBezTo>
                  <a:lnTo>
                    <a:pt x="8649" y="0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4"/>
            <p:cNvSpPr/>
            <p:nvPr/>
          </p:nvSpPr>
          <p:spPr>
            <a:xfrm>
              <a:off x="2339598" y="2944806"/>
              <a:ext cx="357347" cy="484205"/>
            </a:xfrm>
            <a:custGeom>
              <a:rect b="b" l="l" r="r" t="t"/>
              <a:pathLst>
                <a:path extrusionOk="0" h="16714" w="12334">
                  <a:moveTo>
                    <a:pt x="0" y="1"/>
                  </a:moveTo>
                  <a:lnTo>
                    <a:pt x="0" y="15264"/>
                  </a:lnTo>
                  <a:cubicBezTo>
                    <a:pt x="0" y="16067"/>
                    <a:pt x="646" y="16713"/>
                    <a:pt x="1449" y="16713"/>
                  </a:cubicBezTo>
                  <a:lnTo>
                    <a:pt x="8994" y="16713"/>
                  </a:lnTo>
                  <a:cubicBezTo>
                    <a:pt x="9798" y="16713"/>
                    <a:pt x="10443" y="16067"/>
                    <a:pt x="10443" y="15264"/>
                  </a:cubicBezTo>
                  <a:lnTo>
                    <a:pt x="10443" y="2773"/>
                  </a:lnTo>
                  <a:lnTo>
                    <a:pt x="12334" y="1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4"/>
            <p:cNvSpPr/>
            <p:nvPr/>
          </p:nvSpPr>
          <p:spPr>
            <a:xfrm>
              <a:off x="2293938" y="3428982"/>
              <a:ext cx="66666" cy="109999"/>
            </a:xfrm>
            <a:custGeom>
              <a:rect b="b" l="l" r="r" t="t"/>
              <a:pathLst>
                <a:path extrusionOk="0" h="3797" w="2301">
                  <a:moveTo>
                    <a:pt x="1" y="0"/>
                  </a:moveTo>
                  <a:lnTo>
                    <a:pt x="17" y="3796"/>
                  </a:lnTo>
                  <a:lnTo>
                    <a:pt x="2301" y="3796"/>
                  </a:lnTo>
                  <a:lnTo>
                    <a:pt x="2301" y="0"/>
                  </a:lnTo>
                  <a:close/>
                </a:path>
              </a:pathLst>
            </a:custGeom>
            <a:solidFill>
              <a:srgbClr val="402664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4"/>
            <p:cNvSpPr/>
            <p:nvPr/>
          </p:nvSpPr>
          <p:spPr>
            <a:xfrm>
              <a:off x="2623905" y="3428519"/>
              <a:ext cx="66202" cy="110463"/>
            </a:xfrm>
            <a:custGeom>
              <a:rect b="b" l="l" r="r" t="t"/>
              <a:pathLst>
                <a:path extrusionOk="0" h="3813" w="2285">
                  <a:moveTo>
                    <a:pt x="0" y="1"/>
                  </a:moveTo>
                  <a:lnTo>
                    <a:pt x="0" y="3812"/>
                  </a:lnTo>
                  <a:lnTo>
                    <a:pt x="2284" y="3797"/>
                  </a:lnTo>
                  <a:lnTo>
                    <a:pt x="2284" y="1"/>
                  </a:lnTo>
                  <a:close/>
                </a:path>
              </a:pathLst>
            </a:custGeom>
            <a:solidFill>
              <a:srgbClr val="402664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" name="Google Shape;125;p14"/>
            <p:cNvSpPr/>
            <p:nvPr/>
          </p:nvSpPr>
          <p:spPr>
            <a:xfrm>
              <a:off x="2098171" y="3538489"/>
              <a:ext cx="788168" cy="188479"/>
            </a:xfrm>
            <a:custGeom>
              <a:rect b="b" l="l" r="r" t="t"/>
              <a:pathLst>
                <a:path extrusionOk="0" h="6506" w="27204">
                  <a:moveTo>
                    <a:pt x="21738" y="1"/>
                  </a:moveTo>
                  <a:lnTo>
                    <a:pt x="5435" y="32"/>
                  </a:lnTo>
                  <a:cubicBezTo>
                    <a:pt x="4821" y="48"/>
                    <a:pt x="4190" y="190"/>
                    <a:pt x="3639" y="489"/>
                  </a:cubicBezTo>
                  <a:cubicBezTo>
                    <a:pt x="1402" y="1670"/>
                    <a:pt x="1" y="3986"/>
                    <a:pt x="1" y="6506"/>
                  </a:cubicBezTo>
                  <a:lnTo>
                    <a:pt x="27204" y="6474"/>
                  </a:lnTo>
                  <a:cubicBezTo>
                    <a:pt x="27204" y="3938"/>
                    <a:pt x="25802" y="1623"/>
                    <a:pt x="23565" y="457"/>
                  </a:cubicBezTo>
                  <a:lnTo>
                    <a:pt x="23549" y="457"/>
                  </a:lnTo>
                  <a:cubicBezTo>
                    <a:pt x="22998" y="158"/>
                    <a:pt x="22368" y="1"/>
                    <a:pt x="21738" y="1"/>
                  </a:cubicBezTo>
                  <a:close/>
                </a:path>
              </a:pathLst>
            </a:custGeom>
            <a:solidFill>
              <a:srgbClr val="F9B110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" name="Google Shape;126;p14"/>
            <p:cNvSpPr/>
            <p:nvPr/>
          </p:nvSpPr>
          <p:spPr>
            <a:xfrm>
              <a:off x="2181698" y="3428519"/>
              <a:ext cx="621141" cy="59794"/>
            </a:xfrm>
            <a:custGeom>
              <a:rect b="b" l="l" r="r" t="t"/>
              <a:pathLst>
                <a:path extrusionOk="0" h="2064" w="21439">
                  <a:moveTo>
                    <a:pt x="20509" y="1"/>
                  </a:moveTo>
                  <a:lnTo>
                    <a:pt x="929" y="32"/>
                  </a:lnTo>
                  <a:cubicBezTo>
                    <a:pt x="410" y="32"/>
                    <a:pt x="0" y="442"/>
                    <a:pt x="0" y="961"/>
                  </a:cubicBezTo>
                  <a:lnTo>
                    <a:pt x="0" y="1135"/>
                  </a:lnTo>
                  <a:cubicBezTo>
                    <a:pt x="0" y="1654"/>
                    <a:pt x="410" y="2064"/>
                    <a:pt x="929" y="2064"/>
                  </a:cubicBezTo>
                  <a:lnTo>
                    <a:pt x="20509" y="2048"/>
                  </a:lnTo>
                  <a:cubicBezTo>
                    <a:pt x="21028" y="2048"/>
                    <a:pt x="21438" y="1623"/>
                    <a:pt x="21438" y="1119"/>
                  </a:cubicBezTo>
                  <a:lnTo>
                    <a:pt x="21438" y="930"/>
                  </a:lnTo>
                  <a:cubicBezTo>
                    <a:pt x="21438" y="410"/>
                    <a:pt x="21028" y="1"/>
                    <a:pt x="20509" y="1"/>
                  </a:cubicBez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" name="Google Shape;127;p14"/>
            <p:cNvSpPr/>
            <p:nvPr/>
          </p:nvSpPr>
          <p:spPr>
            <a:xfrm>
              <a:off x="2314943" y="3622444"/>
              <a:ext cx="5505" cy="64835"/>
            </a:xfrm>
            <a:custGeom>
              <a:rect b="b" l="l" r="r" t="t"/>
              <a:pathLst>
                <a:path extrusionOk="0" h="2238" w="190">
                  <a:moveTo>
                    <a:pt x="1" y="1"/>
                  </a:moveTo>
                  <a:lnTo>
                    <a:pt x="1" y="2238"/>
                  </a:lnTo>
                  <a:lnTo>
                    <a:pt x="190" y="2238"/>
                  </a:lnTo>
                  <a:lnTo>
                    <a:pt x="190" y="1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" name="Google Shape;128;p14"/>
            <p:cNvSpPr/>
            <p:nvPr/>
          </p:nvSpPr>
          <p:spPr>
            <a:xfrm>
              <a:off x="2431325" y="3622444"/>
              <a:ext cx="5505" cy="64835"/>
            </a:xfrm>
            <a:custGeom>
              <a:rect b="b" l="l" r="r" t="t"/>
              <a:pathLst>
                <a:path extrusionOk="0" h="2238" w="190">
                  <a:moveTo>
                    <a:pt x="0" y="1"/>
                  </a:moveTo>
                  <a:lnTo>
                    <a:pt x="0" y="2238"/>
                  </a:lnTo>
                  <a:lnTo>
                    <a:pt x="189" y="2238"/>
                  </a:lnTo>
                  <a:lnTo>
                    <a:pt x="189" y="1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" name="Google Shape;129;p14"/>
            <p:cNvSpPr/>
            <p:nvPr/>
          </p:nvSpPr>
          <p:spPr>
            <a:xfrm>
              <a:off x="2547679" y="3622444"/>
              <a:ext cx="5505" cy="64835"/>
            </a:xfrm>
            <a:custGeom>
              <a:rect b="b" l="l" r="r" t="t"/>
              <a:pathLst>
                <a:path extrusionOk="0" h="2238" w="190">
                  <a:moveTo>
                    <a:pt x="1" y="1"/>
                  </a:moveTo>
                  <a:lnTo>
                    <a:pt x="1" y="2238"/>
                  </a:lnTo>
                  <a:lnTo>
                    <a:pt x="190" y="2238"/>
                  </a:lnTo>
                  <a:lnTo>
                    <a:pt x="190" y="1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14"/>
            <p:cNvSpPr/>
            <p:nvPr/>
          </p:nvSpPr>
          <p:spPr>
            <a:xfrm>
              <a:off x="2664061" y="3622444"/>
              <a:ext cx="5505" cy="64835"/>
            </a:xfrm>
            <a:custGeom>
              <a:rect b="b" l="l" r="r" t="t"/>
              <a:pathLst>
                <a:path extrusionOk="0" h="2238" w="190">
                  <a:moveTo>
                    <a:pt x="1" y="1"/>
                  </a:moveTo>
                  <a:lnTo>
                    <a:pt x="1" y="2238"/>
                  </a:lnTo>
                  <a:lnTo>
                    <a:pt x="190" y="2238"/>
                  </a:lnTo>
                  <a:lnTo>
                    <a:pt x="190" y="1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" name="Google Shape;131;p14"/>
            <p:cNvSpPr/>
            <p:nvPr/>
          </p:nvSpPr>
          <p:spPr>
            <a:xfrm>
              <a:off x="2336846" y="3654861"/>
              <a:ext cx="5505" cy="32417"/>
            </a:xfrm>
            <a:custGeom>
              <a:rect b="b" l="l" r="r" t="t"/>
              <a:pathLst>
                <a:path extrusionOk="0" h="1119" w="190">
                  <a:moveTo>
                    <a:pt x="1" y="0"/>
                  </a:moveTo>
                  <a:lnTo>
                    <a:pt x="1" y="1119"/>
                  </a:lnTo>
                  <a:lnTo>
                    <a:pt x="190" y="1119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" name="Google Shape;132;p14"/>
            <p:cNvSpPr/>
            <p:nvPr/>
          </p:nvSpPr>
          <p:spPr>
            <a:xfrm>
              <a:off x="2361936" y="3654861"/>
              <a:ext cx="5505" cy="32417"/>
            </a:xfrm>
            <a:custGeom>
              <a:rect b="b" l="l" r="r" t="t"/>
              <a:pathLst>
                <a:path extrusionOk="0" h="1119" w="190">
                  <a:moveTo>
                    <a:pt x="1" y="0"/>
                  </a:moveTo>
                  <a:lnTo>
                    <a:pt x="1" y="1119"/>
                  </a:lnTo>
                  <a:lnTo>
                    <a:pt x="190" y="1119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" name="Google Shape;133;p14"/>
            <p:cNvSpPr/>
            <p:nvPr/>
          </p:nvSpPr>
          <p:spPr>
            <a:xfrm>
              <a:off x="2387055" y="3654861"/>
              <a:ext cx="5968" cy="32417"/>
            </a:xfrm>
            <a:custGeom>
              <a:rect b="b" l="l" r="r" t="t"/>
              <a:pathLst>
                <a:path extrusionOk="0" h="1119" w="206">
                  <a:moveTo>
                    <a:pt x="0" y="0"/>
                  </a:moveTo>
                  <a:lnTo>
                    <a:pt x="0" y="1119"/>
                  </a:lnTo>
                  <a:lnTo>
                    <a:pt x="205" y="1119"/>
                  </a:lnTo>
                  <a:lnTo>
                    <a:pt x="205" y="0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" name="Google Shape;134;p14"/>
            <p:cNvSpPr/>
            <p:nvPr/>
          </p:nvSpPr>
          <p:spPr>
            <a:xfrm>
              <a:off x="2412145" y="3654861"/>
              <a:ext cx="5968" cy="32417"/>
            </a:xfrm>
            <a:custGeom>
              <a:rect b="b" l="l" r="r" t="t"/>
              <a:pathLst>
                <a:path extrusionOk="0" h="1119" w="206">
                  <a:moveTo>
                    <a:pt x="1" y="0"/>
                  </a:moveTo>
                  <a:lnTo>
                    <a:pt x="1" y="1119"/>
                  </a:lnTo>
                  <a:lnTo>
                    <a:pt x="205" y="1119"/>
                  </a:lnTo>
                  <a:lnTo>
                    <a:pt x="205" y="0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" name="Google Shape;135;p14"/>
            <p:cNvSpPr/>
            <p:nvPr/>
          </p:nvSpPr>
          <p:spPr>
            <a:xfrm>
              <a:off x="2451867" y="3654861"/>
              <a:ext cx="5505" cy="32417"/>
            </a:xfrm>
            <a:custGeom>
              <a:rect b="b" l="l" r="r" t="t"/>
              <a:pathLst>
                <a:path extrusionOk="0" h="1119" w="190">
                  <a:moveTo>
                    <a:pt x="0" y="0"/>
                  </a:moveTo>
                  <a:lnTo>
                    <a:pt x="0" y="1119"/>
                  </a:lnTo>
                  <a:lnTo>
                    <a:pt x="189" y="1119"/>
                  </a:lnTo>
                  <a:lnTo>
                    <a:pt x="189" y="0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" name="Google Shape;136;p14"/>
            <p:cNvSpPr/>
            <p:nvPr/>
          </p:nvSpPr>
          <p:spPr>
            <a:xfrm>
              <a:off x="2476957" y="3654861"/>
              <a:ext cx="5505" cy="32417"/>
            </a:xfrm>
            <a:custGeom>
              <a:rect b="b" l="l" r="r" t="t"/>
              <a:pathLst>
                <a:path extrusionOk="0" h="1119" w="190">
                  <a:moveTo>
                    <a:pt x="0" y="0"/>
                  </a:moveTo>
                  <a:lnTo>
                    <a:pt x="0" y="1119"/>
                  </a:lnTo>
                  <a:lnTo>
                    <a:pt x="189" y="1119"/>
                  </a:lnTo>
                  <a:lnTo>
                    <a:pt x="189" y="0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" name="Google Shape;137;p14"/>
            <p:cNvSpPr/>
            <p:nvPr/>
          </p:nvSpPr>
          <p:spPr>
            <a:xfrm>
              <a:off x="2502047" y="3654861"/>
              <a:ext cx="5505" cy="32417"/>
            </a:xfrm>
            <a:custGeom>
              <a:rect b="b" l="l" r="r" t="t"/>
              <a:pathLst>
                <a:path extrusionOk="0" h="1119" w="190">
                  <a:moveTo>
                    <a:pt x="1" y="0"/>
                  </a:moveTo>
                  <a:lnTo>
                    <a:pt x="1" y="1119"/>
                  </a:lnTo>
                  <a:lnTo>
                    <a:pt x="190" y="1119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4"/>
            <p:cNvSpPr/>
            <p:nvPr/>
          </p:nvSpPr>
          <p:spPr>
            <a:xfrm>
              <a:off x="2527166" y="3654861"/>
              <a:ext cx="5505" cy="32417"/>
            </a:xfrm>
            <a:custGeom>
              <a:rect b="b" l="l" r="r" t="t"/>
              <a:pathLst>
                <a:path extrusionOk="0" h="1119" w="190">
                  <a:moveTo>
                    <a:pt x="0" y="0"/>
                  </a:moveTo>
                  <a:lnTo>
                    <a:pt x="0" y="1119"/>
                  </a:lnTo>
                  <a:lnTo>
                    <a:pt x="189" y="1119"/>
                  </a:lnTo>
                  <a:lnTo>
                    <a:pt x="189" y="0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" name="Google Shape;139;p14"/>
            <p:cNvSpPr/>
            <p:nvPr/>
          </p:nvSpPr>
          <p:spPr>
            <a:xfrm>
              <a:off x="2566395" y="3654861"/>
              <a:ext cx="5968" cy="32417"/>
            </a:xfrm>
            <a:custGeom>
              <a:rect b="b" l="l" r="r" t="t"/>
              <a:pathLst>
                <a:path extrusionOk="0" h="1119" w="206">
                  <a:moveTo>
                    <a:pt x="1" y="0"/>
                  </a:moveTo>
                  <a:lnTo>
                    <a:pt x="1" y="1119"/>
                  </a:lnTo>
                  <a:lnTo>
                    <a:pt x="205" y="1119"/>
                  </a:lnTo>
                  <a:lnTo>
                    <a:pt x="205" y="0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" name="Google Shape;140;p14"/>
            <p:cNvSpPr/>
            <p:nvPr/>
          </p:nvSpPr>
          <p:spPr>
            <a:xfrm>
              <a:off x="2591514" y="3654861"/>
              <a:ext cx="5939" cy="32417"/>
            </a:xfrm>
            <a:custGeom>
              <a:rect b="b" l="l" r="r" t="t"/>
              <a:pathLst>
                <a:path extrusionOk="0" h="1119" w="205">
                  <a:moveTo>
                    <a:pt x="0" y="0"/>
                  </a:moveTo>
                  <a:lnTo>
                    <a:pt x="0" y="1119"/>
                  </a:lnTo>
                  <a:lnTo>
                    <a:pt x="205" y="1119"/>
                  </a:lnTo>
                  <a:lnTo>
                    <a:pt x="205" y="0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14"/>
            <p:cNvSpPr/>
            <p:nvPr/>
          </p:nvSpPr>
          <p:spPr>
            <a:xfrm>
              <a:off x="2617068" y="3654861"/>
              <a:ext cx="5505" cy="32417"/>
            </a:xfrm>
            <a:custGeom>
              <a:rect b="b" l="l" r="r" t="t"/>
              <a:pathLst>
                <a:path extrusionOk="0" h="1119" w="190">
                  <a:moveTo>
                    <a:pt x="0" y="0"/>
                  </a:moveTo>
                  <a:lnTo>
                    <a:pt x="0" y="1119"/>
                  </a:lnTo>
                  <a:lnTo>
                    <a:pt x="189" y="1119"/>
                  </a:lnTo>
                  <a:lnTo>
                    <a:pt x="189" y="0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14"/>
            <p:cNvSpPr/>
            <p:nvPr/>
          </p:nvSpPr>
          <p:spPr>
            <a:xfrm>
              <a:off x="2642158" y="3654861"/>
              <a:ext cx="5505" cy="32417"/>
            </a:xfrm>
            <a:custGeom>
              <a:rect b="b" l="l" r="r" t="t"/>
              <a:pathLst>
                <a:path extrusionOk="0" h="1119" w="190">
                  <a:moveTo>
                    <a:pt x="0" y="0"/>
                  </a:moveTo>
                  <a:lnTo>
                    <a:pt x="0" y="1119"/>
                  </a:lnTo>
                  <a:lnTo>
                    <a:pt x="189" y="1119"/>
                  </a:lnTo>
                  <a:lnTo>
                    <a:pt x="189" y="0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" name="Google Shape;143;p14"/>
            <p:cNvSpPr/>
            <p:nvPr/>
          </p:nvSpPr>
          <p:spPr>
            <a:xfrm>
              <a:off x="2365587" y="3230943"/>
              <a:ext cx="250583" cy="174776"/>
            </a:xfrm>
            <a:custGeom>
              <a:rect b="b" l="l" r="r" t="t"/>
              <a:pathLst>
                <a:path extrusionOk="0" h="6033" w="8649">
                  <a:moveTo>
                    <a:pt x="1" y="0"/>
                  </a:moveTo>
                  <a:lnTo>
                    <a:pt x="1" y="4993"/>
                  </a:lnTo>
                  <a:cubicBezTo>
                    <a:pt x="1" y="5576"/>
                    <a:pt x="458" y="6033"/>
                    <a:pt x="1025" y="6033"/>
                  </a:cubicBezTo>
                  <a:lnTo>
                    <a:pt x="7625" y="6033"/>
                  </a:lnTo>
                  <a:cubicBezTo>
                    <a:pt x="8192" y="6033"/>
                    <a:pt x="8649" y="5576"/>
                    <a:pt x="8649" y="4993"/>
                  </a:cubicBezTo>
                  <a:lnTo>
                    <a:pt x="8649" y="0"/>
                  </a:lnTo>
                  <a:close/>
                </a:path>
              </a:pathLst>
            </a:custGeom>
            <a:solidFill>
              <a:srgbClr val="F9B110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" name="Google Shape;144;p14"/>
            <p:cNvSpPr/>
            <p:nvPr/>
          </p:nvSpPr>
          <p:spPr>
            <a:xfrm>
              <a:off x="2336846" y="2942083"/>
              <a:ext cx="365575" cy="490114"/>
            </a:xfrm>
            <a:custGeom>
              <a:rect b="b" l="l" r="r" t="t"/>
              <a:pathLst>
                <a:path extrusionOk="0" h="16918" w="12618">
                  <a:moveTo>
                    <a:pt x="12240" y="205"/>
                  </a:moveTo>
                  <a:lnTo>
                    <a:pt x="10460" y="2820"/>
                  </a:lnTo>
                  <a:lnTo>
                    <a:pt x="10428" y="2836"/>
                  </a:lnTo>
                  <a:lnTo>
                    <a:pt x="10428" y="15358"/>
                  </a:lnTo>
                  <a:cubicBezTo>
                    <a:pt x="10428" y="16114"/>
                    <a:pt x="9830" y="16713"/>
                    <a:pt x="9089" y="16713"/>
                  </a:cubicBezTo>
                  <a:lnTo>
                    <a:pt x="1544" y="16713"/>
                  </a:lnTo>
                  <a:cubicBezTo>
                    <a:pt x="804" y="16713"/>
                    <a:pt x="190" y="16114"/>
                    <a:pt x="190" y="15358"/>
                  </a:cubicBezTo>
                  <a:lnTo>
                    <a:pt x="190" y="205"/>
                  </a:lnTo>
                  <a:close/>
                  <a:moveTo>
                    <a:pt x="1" y="0"/>
                  </a:moveTo>
                  <a:lnTo>
                    <a:pt x="1" y="15358"/>
                  </a:lnTo>
                  <a:cubicBezTo>
                    <a:pt x="1" y="16224"/>
                    <a:pt x="694" y="16918"/>
                    <a:pt x="1544" y="16918"/>
                  </a:cubicBezTo>
                  <a:lnTo>
                    <a:pt x="9089" y="16918"/>
                  </a:lnTo>
                  <a:cubicBezTo>
                    <a:pt x="9940" y="16918"/>
                    <a:pt x="10633" y="16224"/>
                    <a:pt x="10633" y="15358"/>
                  </a:cubicBezTo>
                  <a:lnTo>
                    <a:pt x="10633" y="2899"/>
                  </a:lnTo>
                  <a:lnTo>
                    <a:pt x="12618" y="0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14"/>
            <p:cNvSpPr/>
            <p:nvPr/>
          </p:nvSpPr>
          <p:spPr>
            <a:xfrm>
              <a:off x="2366050" y="2998662"/>
              <a:ext cx="85846" cy="5968"/>
            </a:xfrm>
            <a:custGeom>
              <a:rect b="b" l="l" r="r" t="t"/>
              <a:pathLst>
                <a:path extrusionOk="0" h="206" w="2963">
                  <a:moveTo>
                    <a:pt x="1" y="1"/>
                  </a:moveTo>
                  <a:lnTo>
                    <a:pt x="1" y="205"/>
                  </a:lnTo>
                  <a:lnTo>
                    <a:pt x="2962" y="205"/>
                  </a:lnTo>
                  <a:lnTo>
                    <a:pt x="2962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" name="Google Shape;146;p14"/>
            <p:cNvSpPr/>
            <p:nvPr/>
          </p:nvSpPr>
          <p:spPr>
            <a:xfrm>
              <a:off x="2366050" y="3120046"/>
              <a:ext cx="85846" cy="5968"/>
            </a:xfrm>
            <a:custGeom>
              <a:rect b="b" l="l" r="r" t="t"/>
              <a:pathLst>
                <a:path extrusionOk="0" h="206" w="2963">
                  <a:moveTo>
                    <a:pt x="1" y="1"/>
                  </a:moveTo>
                  <a:lnTo>
                    <a:pt x="1" y="205"/>
                  </a:lnTo>
                  <a:lnTo>
                    <a:pt x="2962" y="205"/>
                  </a:lnTo>
                  <a:lnTo>
                    <a:pt x="2962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14"/>
            <p:cNvSpPr/>
            <p:nvPr/>
          </p:nvSpPr>
          <p:spPr>
            <a:xfrm>
              <a:off x="2366050" y="3241894"/>
              <a:ext cx="85846" cy="5504"/>
            </a:xfrm>
            <a:custGeom>
              <a:rect b="b" l="l" r="r" t="t"/>
              <a:pathLst>
                <a:path extrusionOk="0" h="190" w="2963">
                  <a:moveTo>
                    <a:pt x="1" y="0"/>
                  </a:moveTo>
                  <a:lnTo>
                    <a:pt x="1" y="189"/>
                  </a:lnTo>
                  <a:lnTo>
                    <a:pt x="2962" y="189"/>
                  </a:lnTo>
                  <a:lnTo>
                    <a:pt x="2962" y="0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14"/>
            <p:cNvSpPr/>
            <p:nvPr/>
          </p:nvSpPr>
          <p:spPr>
            <a:xfrm>
              <a:off x="2366050" y="3363278"/>
              <a:ext cx="85846" cy="5504"/>
            </a:xfrm>
            <a:custGeom>
              <a:rect b="b" l="l" r="r" t="t"/>
              <a:pathLst>
                <a:path extrusionOk="0" h="190" w="2963">
                  <a:moveTo>
                    <a:pt x="1" y="0"/>
                  </a:moveTo>
                  <a:lnTo>
                    <a:pt x="1" y="189"/>
                  </a:lnTo>
                  <a:lnTo>
                    <a:pt x="2962" y="189"/>
                  </a:lnTo>
                  <a:lnTo>
                    <a:pt x="2962" y="0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p14"/>
            <p:cNvSpPr/>
            <p:nvPr/>
          </p:nvSpPr>
          <p:spPr>
            <a:xfrm>
              <a:off x="2366050" y="3143309"/>
              <a:ext cx="52962" cy="5504"/>
            </a:xfrm>
            <a:custGeom>
              <a:rect b="b" l="l" r="r" t="t"/>
              <a:pathLst>
                <a:path extrusionOk="0" h="190" w="1828">
                  <a:moveTo>
                    <a:pt x="1" y="1"/>
                  </a:moveTo>
                  <a:lnTo>
                    <a:pt x="1" y="190"/>
                  </a:lnTo>
                  <a:lnTo>
                    <a:pt x="1828" y="190"/>
                  </a:lnTo>
                  <a:lnTo>
                    <a:pt x="1828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" name="Google Shape;150;p14"/>
            <p:cNvSpPr/>
            <p:nvPr/>
          </p:nvSpPr>
          <p:spPr>
            <a:xfrm>
              <a:off x="2366050" y="3168426"/>
              <a:ext cx="52962" cy="5504"/>
            </a:xfrm>
            <a:custGeom>
              <a:rect b="b" l="l" r="r" t="t"/>
              <a:pathLst>
                <a:path extrusionOk="0" h="190" w="1828">
                  <a:moveTo>
                    <a:pt x="1" y="0"/>
                  </a:moveTo>
                  <a:lnTo>
                    <a:pt x="1" y="189"/>
                  </a:lnTo>
                  <a:lnTo>
                    <a:pt x="1828" y="189"/>
                  </a:lnTo>
                  <a:lnTo>
                    <a:pt x="1828" y="0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14"/>
            <p:cNvSpPr/>
            <p:nvPr/>
          </p:nvSpPr>
          <p:spPr>
            <a:xfrm>
              <a:off x="2366050" y="3193514"/>
              <a:ext cx="52962" cy="5968"/>
            </a:xfrm>
            <a:custGeom>
              <a:rect b="b" l="l" r="r" t="t"/>
              <a:pathLst>
                <a:path extrusionOk="0" h="206" w="1828">
                  <a:moveTo>
                    <a:pt x="1" y="0"/>
                  </a:moveTo>
                  <a:lnTo>
                    <a:pt x="1" y="205"/>
                  </a:lnTo>
                  <a:lnTo>
                    <a:pt x="1828" y="205"/>
                  </a:lnTo>
                  <a:lnTo>
                    <a:pt x="1828" y="0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14"/>
            <p:cNvSpPr/>
            <p:nvPr/>
          </p:nvSpPr>
          <p:spPr>
            <a:xfrm>
              <a:off x="2366050" y="3218602"/>
              <a:ext cx="52962" cy="5968"/>
            </a:xfrm>
            <a:custGeom>
              <a:rect b="b" l="l" r="r" t="t"/>
              <a:pathLst>
                <a:path extrusionOk="0" h="206" w="1828">
                  <a:moveTo>
                    <a:pt x="1" y="1"/>
                  </a:moveTo>
                  <a:lnTo>
                    <a:pt x="1" y="206"/>
                  </a:lnTo>
                  <a:lnTo>
                    <a:pt x="1828" y="206"/>
                  </a:lnTo>
                  <a:lnTo>
                    <a:pt x="1828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14"/>
            <p:cNvSpPr/>
            <p:nvPr/>
          </p:nvSpPr>
          <p:spPr>
            <a:xfrm>
              <a:off x="2366050" y="3021027"/>
              <a:ext cx="52962" cy="5968"/>
            </a:xfrm>
            <a:custGeom>
              <a:rect b="b" l="l" r="r" t="t"/>
              <a:pathLst>
                <a:path extrusionOk="0" h="206" w="1828">
                  <a:moveTo>
                    <a:pt x="1" y="0"/>
                  </a:moveTo>
                  <a:lnTo>
                    <a:pt x="1" y="205"/>
                  </a:lnTo>
                  <a:lnTo>
                    <a:pt x="1828" y="205"/>
                  </a:lnTo>
                  <a:lnTo>
                    <a:pt x="1828" y="0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14"/>
            <p:cNvSpPr/>
            <p:nvPr/>
          </p:nvSpPr>
          <p:spPr>
            <a:xfrm>
              <a:off x="2366050" y="3046578"/>
              <a:ext cx="52962" cy="5504"/>
            </a:xfrm>
            <a:custGeom>
              <a:rect b="b" l="l" r="r" t="t"/>
              <a:pathLst>
                <a:path extrusionOk="0" h="190" w="1828">
                  <a:moveTo>
                    <a:pt x="1" y="1"/>
                  </a:moveTo>
                  <a:lnTo>
                    <a:pt x="1" y="190"/>
                  </a:lnTo>
                  <a:lnTo>
                    <a:pt x="1828" y="190"/>
                  </a:lnTo>
                  <a:lnTo>
                    <a:pt x="1828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14"/>
            <p:cNvSpPr/>
            <p:nvPr/>
          </p:nvSpPr>
          <p:spPr>
            <a:xfrm>
              <a:off x="2366050" y="3071666"/>
              <a:ext cx="52962" cy="5504"/>
            </a:xfrm>
            <a:custGeom>
              <a:rect b="b" l="l" r="r" t="t"/>
              <a:pathLst>
                <a:path extrusionOk="0" h="190" w="1828">
                  <a:moveTo>
                    <a:pt x="1" y="1"/>
                  </a:moveTo>
                  <a:lnTo>
                    <a:pt x="1" y="190"/>
                  </a:lnTo>
                  <a:lnTo>
                    <a:pt x="1828" y="190"/>
                  </a:lnTo>
                  <a:lnTo>
                    <a:pt x="1828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" name="Google Shape;156;p14"/>
            <p:cNvSpPr/>
            <p:nvPr/>
          </p:nvSpPr>
          <p:spPr>
            <a:xfrm>
              <a:off x="2366050" y="3096783"/>
              <a:ext cx="52962" cy="5939"/>
            </a:xfrm>
            <a:custGeom>
              <a:rect b="b" l="l" r="r" t="t"/>
              <a:pathLst>
                <a:path extrusionOk="0" h="205" w="1828">
                  <a:moveTo>
                    <a:pt x="1" y="0"/>
                  </a:moveTo>
                  <a:lnTo>
                    <a:pt x="1" y="205"/>
                  </a:lnTo>
                  <a:lnTo>
                    <a:pt x="1828" y="205"/>
                  </a:lnTo>
                  <a:lnTo>
                    <a:pt x="1828" y="0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14"/>
            <p:cNvSpPr/>
            <p:nvPr/>
          </p:nvSpPr>
          <p:spPr>
            <a:xfrm>
              <a:off x="2366050" y="3265157"/>
              <a:ext cx="52962" cy="5504"/>
            </a:xfrm>
            <a:custGeom>
              <a:rect b="b" l="l" r="r" t="t"/>
              <a:pathLst>
                <a:path extrusionOk="0" h="190" w="1828">
                  <a:moveTo>
                    <a:pt x="1" y="0"/>
                  </a:moveTo>
                  <a:lnTo>
                    <a:pt x="1" y="190"/>
                  </a:lnTo>
                  <a:lnTo>
                    <a:pt x="1828" y="190"/>
                  </a:lnTo>
                  <a:lnTo>
                    <a:pt x="1828" y="0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14"/>
            <p:cNvSpPr/>
            <p:nvPr/>
          </p:nvSpPr>
          <p:spPr>
            <a:xfrm>
              <a:off x="2366050" y="3290245"/>
              <a:ext cx="52962" cy="5504"/>
            </a:xfrm>
            <a:custGeom>
              <a:rect b="b" l="l" r="r" t="t"/>
              <a:pathLst>
                <a:path extrusionOk="0" h="190" w="1828">
                  <a:moveTo>
                    <a:pt x="1" y="1"/>
                  </a:moveTo>
                  <a:lnTo>
                    <a:pt x="1" y="190"/>
                  </a:lnTo>
                  <a:lnTo>
                    <a:pt x="1828" y="190"/>
                  </a:lnTo>
                  <a:lnTo>
                    <a:pt x="1828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14"/>
            <p:cNvSpPr/>
            <p:nvPr/>
          </p:nvSpPr>
          <p:spPr>
            <a:xfrm>
              <a:off x="2366050" y="3315362"/>
              <a:ext cx="52962" cy="5939"/>
            </a:xfrm>
            <a:custGeom>
              <a:rect b="b" l="l" r="r" t="t"/>
              <a:pathLst>
                <a:path extrusionOk="0" h="205" w="1828">
                  <a:moveTo>
                    <a:pt x="1" y="0"/>
                  </a:moveTo>
                  <a:lnTo>
                    <a:pt x="1" y="205"/>
                  </a:lnTo>
                  <a:lnTo>
                    <a:pt x="1828" y="205"/>
                  </a:lnTo>
                  <a:lnTo>
                    <a:pt x="1828" y="0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14"/>
            <p:cNvSpPr/>
            <p:nvPr/>
          </p:nvSpPr>
          <p:spPr>
            <a:xfrm>
              <a:off x="2366050" y="3340450"/>
              <a:ext cx="52962" cy="5968"/>
            </a:xfrm>
            <a:custGeom>
              <a:rect b="b" l="l" r="r" t="t"/>
              <a:pathLst>
                <a:path extrusionOk="0" h="206" w="1828">
                  <a:moveTo>
                    <a:pt x="1" y="0"/>
                  </a:moveTo>
                  <a:lnTo>
                    <a:pt x="1" y="205"/>
                  </a:lnTo>
                  <a:lnTo>
                    <a:pt x="1828" y="205"/>
                  </a:lnTo>
                  <a:lnTo>
                    <a:pt x="1828" y="0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14"/>
            <p:cNvSpPr/>
            <p:nvPr/>
          </p:nvSpPr>
          <p:spPr>
            <a:xfrm>
              <a:off x="2955670" y="2847178"/>
              <a:ext cx="52064" cy="37429"/>
            </a:xfrm>
            <a:custGeom>
              <a:rect b="b" l="l" r="r" t="t"/>
              <a:pathLst>
                <a:path extrusionOk="0" h="1292" w="1797">
                  <a:moveTo>
                    <a:pt x="899" y="0"/>
                  </a:moveTo>
                  <a:cubicBezTo>
                    <a:pt x="410" y="0"/>
                    <a:pt x="1" y="410"/>
                    <a:pt x="1" y="898"/>
                  </a:cubicBezTo>
                  <a:lnTo>
                    <a:pt x="1" y="1292"/>
                  </a:lnTo>
                  <a:lnTo>
                    <a:pt x="1797" y="1292"/>
                  </a:lnTo>
                  <a:lnTo>
                    <a:pt x="1797" y="898"/>
                  </a:lnTo>
                  <a:cubicBezTo>
                    <a:pt x="1797" y="410"/>
                    <a:pt x="1387" y="0"/>
                    <a:pt x="899" y="0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14"/>
            <p:cNvSpPr/>
            <p:nvPr/>
          </p:nvSpPr>
          <p:spPr>
            <a:xfrm>
              <a:off x="2863943" y="3619257"/>
              <a:ext cx="235517" cy="73497"/>
            </a:xfrm>
            <a:custGeom>
              <a:rect b="b" l="l" r="r" t="t"/>
              <a:pathLst>
                <a:path extrusionOk="0" h="2537" w="8129">
                  <a:moveTo>
                    <a:pt x="1" y="1"/>
                  </a:moveTo>
                  <a:cubicBezTo>
                    <a:pt x="174" y="1024"/>
                    <a:pt x="725" y="1922"/>
                    <a:pt x="1497" y="2537"/>
                  </a:cubicBezTo>
                  <a:lnTo>
                    <a:pt x="6632" y="2537"/>
                  </a:lnTo>
                  <a:cubicBezTo>
                    <a:pt x="7404" y="1922"/>
                    <a:pt x="7955" y="1024"/>
                    <a:pt x="8129" y="1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14"/>
            <p:cNvSpPr/>
            <p:nvPr/>
          </p:nvSpPr>
          <p:spPr>
            <a:xfrm>
              <a:off x="2980325" y="3629310"/>
              <a:ext cx="50238" cy="38820"/>
            </a:xfrm>
            <a:custGeom>
              <a:rect b="b" l="l" r="r" t="t"/>
              <a:pathLst>
                <a:path extrusionOk="0" h="1340" w="1734">
                  <a:moveTo>
                    <a:pt x="867" y="0"/>
                  </a:moveTo>
                  <a:cubicBezTo>
                    <a:pt x="0" y="0"/>
                    <a:pt x="0" y="1339"/>
                    <a:pt x="867" y="1339"/>
                  </a:cubicBezTo>
                  <a:cubicBezTo>
                    <a:pt x="1733" y="1339"/>
                    <a:pt x="1733" y="0"/>
                    <a:pt x="867" y="0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" name="Google Shape;164;p14"/>
            <p:cNvSpPr/>
            <p:nvPr/>
          </p:nvSpPr>
          <p:spPr>
            <a:xfrm>
              <a:off x="2931941" y="3649820"/>
              <a:ext cx="31522" cy="24219"/>
            </a:xfrm>
            <a:custGeom>
              <a:rect b="b" l="l" r="r" t="t"/>
              <a:pathLst>
                <a:path extrusionOk="0" h="836" w="1088">
                  <a:moveTo>
                    <a:pt x="536" y="1"/>
                  </a:moveTo>
                  <a:cubicBezTo>
                    <a:pt x="1" y="1"/>
                    <a:pt x="1" y="836"/>
                    <a:pt x="536" y="836"/>
                  </a:cubicBezTo>
                  <a:cubicBezTo>
                    <a:pt x="1088" y="836"/>
                    <a:pt x="1088" y="1"/>
                    <a:pt x="536" y="1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" name="Google Shape;165;p14"/>
            <p:cNvSpPr/>
            <p:nvPr/>
          </p:nvSpPr>
          <p:spPr>
            <a:xfrm>
              <a:off x="2824250" y="2884578"/>
              <a:ext cx="314468" cy="841955"/>
            </a:xfrm>
            <a:custGeom>
              <a:rect b="b" l="l" r="r" t="t"/>
              <a:pathLst>
                <a:path extrusionOk="0" h="29063" w="10854">
                  <a:moveTo>
                    <a:pt x="4458" y="1"/>
                  </a:moveTo>
                  <a:lnTo>
                    <a:pt x="4458" y="19501"/>
                  </a:lnTo>
                  <a:cubicBezTo>
                    <a:pt x="1922" y="19958"/>
                    <a:pt x="0" y="22179"/>
                    <a:pt x="0" y="24841"/>
                  </a:cubicBezTo>
                  <a:cubicBezTo>
                    <a:pt x="0" y="26542"/>
                    <a:pt x="804" y="28070"/>
                    <a:pt x="2032" y="29062"/>
                  </a:cubicBezTo>
                  <a:lnTo>
                    <a:pt x="8821" y="29062"/>
                  </a:lnTo>
                  <a:cubicBezTo>
                    <a:pt x="10066" y="28070"/>
                    <a:pt x="10853" y="26542"/>
                    <a:pt x="10853" y="24841"/>
                  </a:cubicBezTo>
                  <a:cubicBezTo>
                    <a:pt x="10853" y="22179"/>
                    <a:pt x="8947" y="19958"/>
                    <a:pt x="6411" y="19501"/>
                  </a:cubicBezTo>
                  <a:lnTo>
                    <a:pt x="6411" y="1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14"/>
            <p:cNvSpPr/>
            <p:nvPr/>
          </p:nvSpPr>
          <p:spPr>
            <a:xfrm>
              <a:off x="3554879" y="2432820"/>
              <a:ext cx="569107" cy="653940"/>
            </a:xfrm>
            <a:custGeom>
              <a:rect b="b" l="l" r="r" t="t"/>
              <a:pathLst>
                <a:path extrusionOk="0" h="22573" w="19643">
                  <a:moveTo>
                    <a:pt x="9767" y="2679"/>
                  </a:moveTo>
                  <a:lnTo>
                    <a:pt x="12082" y="5813"/>
                  </a:lnTo>
                  <a:cubicBezTo>
                    <a:pt x="12901" y="6900"/>
                    <a:pt x="12822" y="8428"/>
                    <a:pt x="11909" y="9452"/>
                  </a:cubicBezTo>
                  <a:cubicBezTo>
                    <a:pt x="11373" y="10066"/>
                    <a:pt x="10617" y="10397"/>
                    <a:pt x="9798" y="10412"/>
                  </a:cubicBezTo>
                  <a:lnTo>
                    <a:pt x="9767" y="10412"/>
                  </a:lnTo>
                  <a:cubicBezTo>
                    <a:pt x="8963" y="10412"/>
                    <a:pt x="8207" y="10097"/>
                    <a:pt x="7656" y="9499"/>
                  </a:cubicBezTo>
                  <a:lnTo>
                    <a:pt x="7624" y="9467"/>
                  </a:lnTo>
                  <a:cubicBezTo>
                    <a:pt x="6648" y="8428"/>
                    <a:pt x="6569" y="6868"/>
                    <a:pt x="7435" y="5734"/>
                  </a:cubicBezTo>
                  <a:lnTo>
                    <a:pt x="9767" y="2679"/>
                  </a:lnTo>
                  <a:close/>
                  <a:moveTo>
                    <a:pt x="5671" y="1"/>
                  </a:moveTo>
                  <a:cubicBezTo>
                    <a:pt x="2537" y="1"/>
                    <a:pt x="1" y="2537"/>
                    <a:pt x="1" y="5671"/>
                  </a:cubicBezTo>
                  <a:lnTo>
                    <a:pt x="1" y="22573"/>
                  </a:lnTo>
                  <a:lnTo>
                    <a:pt x="583" y="22573"/>
                  </a:lnTo>
                  <a:lnTo>
                    <a:pt x="583" y="5671"/>
                  </a:lnTo>
                  <a:cubicBezTo>
                    <a:pt x="583" y="2868"/>
                    <a:pt x="2867" y="584"/>
                    <a:pt x="5671" y="584"/>
                  </a:cubicBezTo>
                  <a:cubicBezTo>
                    <a:pt x="7073" y="584"/>
                    <a:pt x="8428" y="1182"/>
                    <a:pt x="9389" y="2206"/>
                  </a:cubicBezTo>
                  <a:cubicBezTo>
                    <a:pt x="9389" y="2222"/>
                    <a:pt x="9373" y="2222"/>
                    <a:pt x="9373" y="2222"/>
                  </a:cubicBezTo>
                  <a:lnTo>
                    <a:pt x="6963" y="5388"/>
                  </a:lnTo>
                  <a:cubicBezTo>
                    <a:pt x="5923" y="6742"/>
                    <a:pt x="6034" y="8633"/>
                    <a:pt x="7199" y="9877"/>
                  </a:cubicBezTo>
                  <a:lnTo>
                    <a:pt x="7231" y="9908"/>
                  </a:lnTo>
                  <a:cubicBezTo>
                    <a:pt x="7892" y="10602"/>
                    <a:pt x="8806" y="11011"/>
                    <a:pt x="9767" y="11011"/>
                  </a:cubicBezTo>
                  <a:lnTo>
                    <a:pt x="9798" y="11011"/>
                  </a:lnTo>
                  <a:cubicBezTo>
                    <a:pt x="10775" y="10995"/>
                    <a:pt x="11704" y="10570"/>
                    <a:pt x="12350" y="9845"/>
                  </a:cubicBezTo>
                  <a:cubicBezTo>
                    <a:pt x="13453" y="8617"/>
                    <a:pt x="13531" y="6774"/>
                    <a:pt x="12555" y="5467"/>
                  </a:cubicBezTo>
                  <a:lnTo>
                    <a:pt x="10239" y="2300"/>
                  </a:lnTo>
                  <a:cubicBezTo>
                    <a:pt x="10208" y="2269"/>
                    <a:pt x="10192" y="2237"/>
                    <a:pt x="10160" y="2206"/>
                  </a:cubicBezTo>
                  <a:cubicBezTo>
                    <a:pt x="11121" y="1182"/>
                    <a:pt x="12476" y="584"/>
                    <a:pt x="13878" y="584"/>
                  </a:cubicBezTo>
                  <a:lnTo>
                    <a:pt x="13972" y="584"/>
                  </a:lnTo>
                  <a:cubicBezTo>
                    <a:pt x="16776" y="584"/>
                    <a:pt x="19060" y="2868"/>
                    <a:pt x="19060" y="5671"/>
                  </a:cubicBezTo>
                  <a:lnTo>
                    <a:pt x="19060" y="10412"/>
                  </a:lnTo>
                  <a:lnTo>
                    <a:pt x="19643" y="10412"/>
                  </a:lnTo>
                  <a:lnTo>
                    <a:pt x="19643" y="5671"/>
                  </a:lnTo>
                  <a:cubicBezTo>
                    <a:pt x="19643" y="2537"/>
                    <a:pt x="17107" y="1"/>
                    <a:pt x="13972" y="1"/>
                  </a:cubicBezTo>
                  <a:lnTo>
                    <a:pt x="13878" y="1"/>
                  </a:lnTo>
                  <a:cubicBezTo>
                    <a:pt x="12334" y="1"/>
                    <a:pt x="10838" y="647"/>
                    <a:pt x="9767" y="1765"/>
                  </a:cubicBezTo>
                  <a:cubicBezTo>
                    <a:pt x="8711" y="647"/>
                    <a:pt x="7215" y="1"/>
                    <a:pt x="5671" y="1"/>
                  </a:cubicBezTo>
                  <a:close/>
                </a:path>
              </a:pathLst>
            </a:custGeom>
            <a:solidFill>
              <a:srgbClr val="F9B110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" name="Google Shape;167;p14"/>
            <p:cNvSpPr/>
            <p:nvPr/>
          </p:nvSpPr>
          <p:spPr>
            <a:xfrm>
              <a:off x="2973024" y="2669215"/>
              <a:ext cx="330431" cy="914032"/>
            </a:xfrm>
            <a:custGeom>
              <a:rect b="b" l="l" r="r" t="t"/>
              <a:pathLst>
                <a:path extrusionOk="0" h="31551" w="11405">
                  <a:moveTo>
                    <a:pt x="3607" y="0"/>
                  </a:moveTo>
                  <a:cubicBezTo>
                    <a:pt x="1623" y="0"/>
                    <a:pt x="0" y="1607"/>
                    <a:pt x="0" y="3591"/>
                  </a:cubicBezTo>
                  <a:lnTo>
                    <a:pt x="0" y="6789"/>
                  </a:lnTo>
                  <a:lnTo>
                    <a:pt x="599" y="6789"/>
                  </a:lnTo>
                  <a:lnTo>
                    <a:pt x="599" y="3591"/>
                  </a:lnTo>
                  <a:cubicBezTo>
                    <a:pt x="599" y="1937"/>
                    <a:pt x="1954" y="583"/>
                    <a:pt x="3607" y="583"/>
                  </a:cubicBezTo>
                  <a:cubicBezTo>
                    <a:pt x="5261" y="583"/>
                    <a:pt x="6616" y="1937"/>
                    <a:pt x="6616" y="3591"/>
                  </a:cubicBezTo>
                  <a:lnTo>
                    <a:pt x="6616" y="26746"/>
                  </a:lnTo>
                  <a:cubicBezTo>
                    <a:pt x="6616" y="29392"/>
                    <a:pt x="8758" y="31550"/>
                    <a:pt x="11405" y="31550"/>
                  </a:cubicBezTo>
                  <a:lnTo>
                    <a:pt x="11405" y="30952"/>
                  </a:lnTo>
                  <a:cubicBezTo>
                    <a:pt x="9089" y="30952"/>
                    <a:pt x="7199" y="29077"/>
                    <a:pt x="7199" y="26746"/>
                  </a:cubicBezTo>
                  <a:lnTo>
                    <a:pt x="7199" y="3591"/>
                  </a:lnTo>
                  <a:cubicBezTo>
                    <a:pt x="7199" y="1607"/>
                    <a:pt x="5592" y="0"/>
                    <a:pt x="3607" y="0"/>
                  </a:cubicBezTo>
                  <a:close/>
                </a:path>
              </a:pathLst>
            </a:custGeom>
            <a:solidFill>
              <a:srgbClr val="F9B110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14"/>
            <p:cNvSpPr/>
            <p:nvPr/>
          </p:nvSpPr>
          <p:spPr>
            <a:xfrm>
              <a:off x="4089277" y="2715741"/>
              <a:ext cx="52527" cy="37458"/>
            </a:xfrm>
            <a:custGeom>
              <a:rect b="b" l="l" r="r" t="t"/>
              <a:pathLst>
                <a:path extrusionOk="0" h="1293" w="1813">
                  <a:moveTo>
                    <a:pt x="914" y="1"/>
                  </a:moveTo>
                  <a:cubicBezTo>
                    <a:pt x="410" y="1"/>
                    <a:pt x="1" y="410"/>
                    <a:pt x="1" y="899"/>
                  </a:cubicBezTo>
                  <a:lnTo>
                    <a:pt x="1" y="1292"/>
                  </a:lnTo>
                  <a:lnTo>
                    <a:pt x="1812" y="1292"/>
                  </a:lnTo>
                  <a:lnTo>
                    <a:pt x="1812" y="899"/>
                  </a:lnTo>
                  <a:cubicBezTo>
                    <a:pt x="1812" y="410"/>
                    <a:pt x="1403" y="1"/>
                    <a:pt x="914" y="1"/>
                  </a:cubicBezTo>
                  <a:close/>
                </a:path>
              </a:pathLst>
            </a:custGeom>
            <a:solidFill>
              <a:srgbClr val="59414F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" name="Google Shape;169;p14"/>
            <p:cNvSpPr/>
            <p:nvPr/>
          </p:nvSpPr>
          <p:spPr>
            <a:xfrm>
              <a:off x="4432021" y="2739931"/>
              <a:ext cx="5505" cy="917683"/>
            </a:xfrm>
            <a:custGeom>
              <a:rect b="b" l="l" r="r" t="t"/>
              <a:pathLst>
                <a:path extrusionOk="0" h="31677" w="190">
                  <a:moveTo>
                    <a:pt x="0" y="1"/>
                  </a:moveTo>
                  <a:lnTo>
                    <a:pt x="0" y="31677"/>
                  </a:lnTo>
                  <a:lnTo>
                    <a:pt x="189" y="31677"/>
                  </a:lnTo>
                  <a:lnTo>
                    <a:pt x="189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" name="Google Shape;170;p14"/>
            <p:cNvSpPr/>
            <p:nvPr/>
          </p:nvSpPr>
          <p:spPr>
            <a:xfrm>
              <a:off x="3972459" y="2864038"/>
              <a:ext cx="544480" cy="5504"/>
            </a:xfrm>
            <a:custGeom>
              <a:rect b="b" l="l" r="r" t="t"/>
              <a:pathLst>
                <a:path extrusionOk="0" h="190" w="18793">
                  <a:moveTo>
                    <a:pt x="0" y="1"/>
                  </a:moveTo>
                  <a:lnTo>
                    <a:pt x="0" y="190"/>
                  </a:lnTo>
                  <a:lnTo>
                    <a:pt x="18792" y="190"/>
                  </a:lnTo>
                  <a:lnTo>
                    <a:pt x="18792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" name="Google Shape;171;p14"/>
            <p:cNvSpPr/>
            <p:nvPr/>
          </p:nvSpPr>
          <p:spPr>
            <a:xfrm>
              <a:off x="3972459" y="2753170"/>
              <a:ext cx="286161" cy="512479"/>
            </a:xfrm>
            <a:custGeom>
              <a:rect b="b" l="l" r="r" t="t"/>
              <a:pathLst>
                <a:path extrusionOk="0" h="17690" w="9877">
                  <a:moveTo>
                    <a:pt x="3970" y="0"/>
                  </a:moveTo>
                  <a:lnTo>
                    <a:pt x="3970" y="7923"/>
                  </a:lnTo>
                  <a:cubicBezTo>
                    <a:pt x="1702" y="8364"/>
                    <a:pt x="0" y="10365"/>
                    <a:pt x="0" y="12759"/>
                  </a:cubicBezTo>
                  <a:cubicBezTo>
                    <a:pt x="0" y="15484"/>
                    <a:pt x="2221" y="17689"/>
                    <a:pt x="4931" y="17689"/>
                  </a:cubicBezTo>
                  <a:cubicBezTo>
                    <a:pt x="7671" y="17689"/>
                    <a:pt x="9877" y="15484"/>
                    <a:pt x="9877" y="12759"/>
                  </a:cubicBezTo>
                  <a:cubicBezTo>
                    <a:pt x="9877" y="10365"/>
                    <a:pt x="8176" y="8380"/>
                    <a:pt x="5923" y="7923"/>
                  </a:cubicBezTo>
                  <a:lnTo>
                    <a:pt x="5923" y="0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" name="Google Shape;172;p14"/>
            <p:cNvSpPr/>
            <p:nvPr/>
          </p:nvSpPr>
          <p:spPr>
            <a:xfrm>
              <a:off x="4086090" y="3037916"/>
              <a:ext cx="58901" cy="74511"/>
            </a:xfrm>
            <a:custGeom>
              <a:rect b="b" l="l" r="r" t="t"/>
              <a:pathLst>
                <a:path extrusionOk="0" h="2572" w="2033">
                  <a:moveTo>
                    <a:pt x="1024" y="0"/>
                  </a:moveTo>
                  <a:lnTo>
                    <a:pt x="253" y="1119"/>
                  </a:lnTo>
                  <a:cubicBezTo>
                    <a:pt x="1" y="1497"/>
                    <a:pt x="48" y="1985"/>
                    <a:pt x="363" y="2300"/>
                  </a:cubicBezTo>
                  <a:cubicBezTo>
                    <a:pt x="544" y="2481"/>
                    <a:pt x="780" y="2572"/>
                    <a:pt x="1017" y="2572"/>
                  </a:cubicBezTo>
                  <a:cubicBezTo>
                    <a:pt x="1253" y="2572"/>
                    <a:pt x="1489" y="2481"/>
                    <a:pt x="1670" y="2300"/>
                  </a:cubicBezTo>
                  <a:cubicBezTo>
                    <a:pt x="1985" y="1985"/>
                    <a:pt x="2033" y="1497"/>
                    <a:pt x="1780" y="1119"/>
                  </a:cubicBezTo>
                  <a:lnTo>
                    <a:pt x="1024" y="0"/>
                  </a:lnTo>
                  <a:close/>
                </a:path>
              </a:pathLst>
            </a:custGeom>
            <a:solidFill>
              <a:srgbClr val="F9B110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" name="Google Shape;173;p14"/>
            <p:cNvSpPr/>
            <p:nvPr/>
          </p:nvSpPr>
          <p:spPr>
            <a:xfrm>
              <a:off x="4008067" y="3164776"/>
              <a:ext cx="214976" cy="75322"/>
            </a:xfrm>
            <a:custGeom>
              <a:rect b="b" l="l" r="r" t="t"/>
              <a:pathLst>
                <a:path extrusionOk="0" h="2600" w="7420">
                  <a:moveTo>
                    <a:pt x="0" y="0"/>
                  </a:moveTo>
                  <a:cubicBezTo>
                    <a:pt x="551" y="1512"/>
                    <a:pt x="2000" y="2599"/>
                    <a:pt x="3702" y="2599"/>
                  </a:cubicBezTo>
                  <a:cubicBezTo>
                    <a:pt x="5419" y="2599"/>
                    <a:pt x="6868" y="1512"/>
                    <a:pt x="7419" y="0"/>
                  </a:cubicBezTo>
                  <a:close/>
                </a:path>
              </a:pathLst>
            </a:custGeom>
            <a:solidFill>
              <a:srgbClr val="F9B110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" name="Google Shape;174;p14"/>
            <p:cNvSpPr/>
            <p:nvPr/>
          </p:nvSpPr>
          <p:spPr>
            <a:xfrm>
              <a:off x="4068764" y="3182100"/>
              <a:ext cx="25119" cy="19207"/>
            </a:xfrm>
            <a:custGeom>
              <a:rect b="b" l="l" r="r" t="t"/>
              <a:pathLst>
                <a:path extrusionOk="0" h="663" w="867">
                  <a:moveTo>
                    <a:pt x="425" y="1"/>
                  </a:moveTo>
                  <a:cubicBezTo>
                    <a:pt x="0" y="1"/>
                    <a:pt x="0" y="662"/>
                    <a:pt x="425" y="662"/>
                  </a:cubicBezTo>
                  <a:cubicBezTo>
                    <a:pt x="866" y="662"/>
                    <a:pt x="866" y="1"/>
                    <a:pt x="425" y="1"/>
                  </a:cubicBezTo>
                  <a:close/>
                </a:path>
              </a:pathLst>
            </a:custGeom>
            <a:solidFill>
              <a:srgbClr val="F27F0C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14"/>
            <p:cNvSpPr/>
            <p:nvPr/>
          </p:nvSpPr>
          <p:spPr>
            <a:xfrm>
              <a:off x="4103879" y="3183027"/>
              <a:ext cx="49775" cy="38820"/>
            </a:xfrm>
            <a:custGeom>
              <a:rect b="b" l="l" r="r" t="t"/>
              <a:pathLst>
                <a:path extrusionOk="0" h="1340" w="1718">
                  <a:moveTo>
                    <a:pt x="851" y="0"/>
                  </a:moveTo>
                  <a:cubicBezTo>
                    <a:pt x="1" y="0"/>
                    <a:pt x="1" y="1339"/>
                    <a:pt x="851" y="1339"/>
                  </a:cubicBezTo>
                  <a:cubicBezTo>
                    <a:pt x="1718" y="1339"/>
                    <a:pt x="1718" y="0"/>
                    <a:pt x="851" y="0"/>
                  </a:cubicBezTo>
                  <a:close/>
                </a:path>
              </a:pathLst>
            </a:custGeom>
            <a:solidFill>
              <a:srgbClr val="F27F0C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" name="Google Shape;176;p14"/>
            <p:cNvSpPr/>
            <p:nvPr/>
          </p:nvSpPr>
          <p:spPr>
            <a:xfrm>
              <a:off x="3969707" y="2750418"/>
              <a:ext cx="291666" cy="517955"/>
            </a:xfrm>
            <a:custGeom>
              <a:rect b="b" l="l" r="r" t="t"/>
              <a:pathLst>
                <a:path extrusionOk="0" h="17879" w="10067">
                  <a:moveTo>
                    <a:pt x="5908" y="190"/>
                  </a:moveTo>
                  <a:lnTo>
                    <a:pt x="5908" y="8097"/>
                  </a:lnTo>
                  <a:lnTo>
                    <a:pt x="5987" y="8113"/>
                  </a:lnTo>
                  <a:cubicBezTo>
                    <a:pt x="8239" y="8570"/>
                    <a:pt x="9861" y="10554"/>
                    <a:pt x="9861" y="12854"/>
                  </a:cubicBezTo>
                  <a:cubicBezTo>
                    <a:pt x="9861" y="15516"/>
                    <a:pt x="7703" y="17690"/>
                    <a:pt x="5026" y="17690"/>
                  </a:cubicBezTo>
                  <a:cubicBezTo>
                    <a:pt x="2364" y="17690"/>
                    <a:pt x="190" y="15516"/>
                    <a:pt x="190" y="12854"/>
                  </a:cubicBezTo>
                  <a:cubicBezTo>
                    <a:pt x="190" y="10554"/>
                    <a:pt x="1828" y="8570"/>
                    <a:pt x="4081" y="8113"/>
                  </a:cubicBezTo>
                  <a:lnTo>
                    <a:pt x="4159" y="8097"/>
                  </a:lnTo>
                  <a:lnTo>
                    <a:pt x="4159" y="190"/>
                  </a:lnTo>
                  <a:close/>
                  <a:moveTo>
                    <a:pt x="3955" y="1"/>
                  </a:moveTo>
                  <a:lnTo>
                    <a:pt x="3955" y="7940"/>
                  </a:lnTo>
                  <a:cubicBezTo>
                    <a:pt x="1655" y="8428"/>
                    <a:pt x="1" y="10491"/>
                    <a:pt x="1" y="12854"/>
                  </a:cubicBezTo>
                  <a:cubicBezTo>
                    <a:pt x="1" y="15626"/>
                    <a:pt x="2253" y="17879"/>
                    <a:pt x="5041" y="17879"/>
                  </a:cubicBezTo>
                  <a:cubicBezTo>
                    <a:pt x="7814" y="17879"/>
                    <a:pt x="10066" y="15626"/>
                    <a:pt x="10066" y="12854"/>
                  </a:cubicBezTo>
                  <a:cubicBezTo>
                    <a:pt x="10066" y="10491"/>
                    <a:pt x="8412" y="8428"/>
                    <a:pt x="6113" y="7940"/>
                  </a:cubicBezTo>
                  <a:lnTo>
                    <a:pt x="6113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p14"/>
            <p:cNvSpPr/>
            <p:nvPr/>
          </p:nvSpPr>
          <p:spPr>
            <a:xfrm>
              <a:off x="4045934" y="2831650"/>
              <a:ext cx="139213" cy="70310"/>
            </a:xfrm>
            <a:custGeom>
              <a:rect b="b" l="l" r="r" t="t"/>
              <a:pathLst>
                <a:path extrusionOk="0" h="2427" w="4805">
                  <a:moveTo>
                    <a:pt x="1213" y="1"/>
                  </a:moveTo>
                  <a:cubicBezTo>
                    <a:pt x="536" y="1"/>
                    <a:pt x="0" y="536"/>
                    <a:pt x="0" y="1213"/>
                  </a:cubicBezTo>
                  <a:cubicBezTo>
                    <a:pt x="0" y="1891"/>
                    <a:pt x="536" y="2426"/>
                    <a:pt x="1213" y="2426"/>
                  </a:cubicBezTo>
                  <a:lnTo>
                    <a:pt x="3592" y="2426"/>
                  </a:lnTo>
                  <a:cubicBezTo>
                    <a:pt x="4269" y="2426"/>
                    <a:pt x="4805" y="1891"/>
                    <a:pt x="4805" y="1213"/>
                  </a:cubicBezTo>
                  <a:cubicBezTo>
                    <a:pt x="4805" y="536"/>
                    <a:pt x="4269" y="1"/>
                    <a:pt x="3592" y="1"/>
                  </a:cubicBez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14"/>
            <p:cNvSpPr/>
            <p:nvPr/>
          </p:nvSpPr>
          <p:spPr>
            <a:xfrm>
              <a:off x="4401890" y="2831650"/>
              <a:ext cx="35173" cy="70310"/>
            </a:xfrm>
            <a:custGeom>
              <a:rect b="b" l="l" r="r" t="t"/>
              <a:pathLst>
                <a:path extrusionOk="0" h="2427" w="1214">
                  <a:moveTo>
                    <a:pt x="1214" y="1"/>
                  </a:moveTo>
                  <a:cubicBezTo>
                    <a:pt x="536" y="1"/>
                    <a:pt x="1" y="536"/>
                    <a:pt x="1" y="1213"/>
                  </a:cubicBezTo>
                  <a:cubicBezTo>
                    <a:pt x="1" y="1891"/>
                    <a:pt x="536" y="2426"/>
                    <a:pt x="1214" y="2426"/>
                  </a:cubicBezTo>
                  <a:lnTo>
                    <a:pt x="1214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14"/>
            <p:cNvSpPr/>
            <p:nvPr/>
          </p:nvSpPr>
          <p:spPr>
            <a:xfrm>
              <a:off x="3972459" y="3657584"/>
              <a:ext cx="532601" cy="70310"/>
            </a:xfrm>
            <a:custGeom>
              <a:rect b="b" l="l" r="r" t="t"/>
              <a:pathLst>
                <a:path extrusionOk="0" h="2427" w="18383">
                  <a:moveTo>
                    <a:pt x="2442" y="1"/>
                  </a:moveTo>
                  <a:cubicBezTo>
                    <a:pt x="1087" y="1"/>
                    <a:pt x="0" y="1088"/>
                    <a:pt x="0" y="2426"/>
                  </a:cubicBezTo>
                  <a:lnTo>
                    <a:pt x="18383" y="2426"/>
                  </a:lnTo>
                  <a:cubicBezTo>
                    <a:pt x="18383" y="1088"/>
                    <a:pt x="17296" y="1"/>
                    <a:pt x="15957" y="1"/>
                  </a:cubicBezTo>
                  <a:close/>
                </a:path>
              </a:pathLst>
            </a:custGeom>
            <a:solidFill>
              <a:srgbClr val="402664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14"/>
            <p:cNvSpPr/>
            <p:nvPr/>
          </p:nvSpPr>
          <p:spPr>
            <a:xfrm>
              <a:off x="3929117" y="3657584"/>
              <a:ext cx="297113" cy="70310"/>
            </a:xfrm>
            <a:custGeom>
              <a:rect b="b" l="l" r="r" t="t"/>
              <a:pathLst>
                <a:path extrusionOk="0" h="2427" w="10255">
                  <a:moveTo>
                    <a:pt x="2442" y="1"/>
                  </a:moveTo>
                  <a:cubicBezTo>
                    <a:pt x="1103" y="1"/>
                    <a:pt x="0" y="1088"/>
                    <a:pt x="0" y="2426"/>
                  </a:cubicBezTo>
                  <a:lnTo>
                    <a:pt x="10254" y="2426"/>
                  </a:lnTo>
                  <a:cubicBezTo>
                    <a:pt x="10254" y="1088"/>
                    <a:pt x="9167" y="1"/>
                    <a:pt x="7813" y="1"/>
                  </a:cubicBez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14"/>
            <p:cNvSpPr/>
            <p:nvPr/>
          </p:nvSpPr>
          <p:spPr>
            <a:xfrm>
              <a:off x="2955670" y="2847178"/>
              <a:ext cx="52064" cy="37429"/>
            </a:xfrm>
            <a:custGeom>
              <a:rect b="b" l="l" r="r" t="t"/>
              <a:pathLst>
                <a:path extrusionOk="0" h="1292" w="1797">
                  <a:moveTo>
                    <a:pt x="899" y="0"/>
                  </a:moveTo>
                  <a:cubicBezTo>
                    <a:pt x="410" y="0"/>
                    <a:pt x="1" y="410"/>
                    <a:pt x="1" y="898"/>
                  </a:cubicBezTo>
                  <a:lnTo>
                    <a:pt x="1" y="1292"/>
                  </a:lnTo>
                  <a:lnTo>
                    <a:pt x="1797" y="1292"/>
                  </a:lnTo>
                  <a:lnTo>
                    <a:pt x="1797" y="898"/>
                  </a:lnTo>
                  <a:cubicBezTo>
                    <a:pt x="1797" y="410"/>
                    <a:pt x="1387" y="0"/>
                    <a:pt x="899" y="0"/>
                  </a:cubicBez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14"/>
            <p:cNvSpPr/>
            <p:nvPr/>
          </p:nvSpPr>
          <p:spPr>
            <a:xfrm>
              <a:off x="2863943" y="3619257"/>
              <a:ext cx="235517" cy="73497"/>
            </a:xfrm>
            <a:custGeom>
              <a:rect b="b" l="l" r="r" t="t"/>
              <a:pathLst>
                <a:path extrusionOk="0" h="2537" w="8129">
                  <a:moveTo>
                    <a:pt x="1" y="1"/>
                  </a:moveTo>
                  <a:cubicBezTo>
                    <a:pt x="174" y="1024"/>
                    <a:pt x="725" y="1922"/>
                    <a:pt x="1497" y="2537"/>
                  </a:cubicBezTo>
                  <a:lnTo>
                    <a:pt x="6632" y="2537"/>
                  </a:lnTo>
                  <a:cubicBezTo>
                    <a:pt x="7404" y="1922"/>
                    <a:pt x="7955" y="1024"/>
                    <a:pt x="8129" y="1"/>
                  </a:cubicBezTo>
                  <a:close/>
                </a:path>
              </a:pathLst>
            </a:custGeom>
            <a:solidFill>
              <a:srgbClr val="F9B110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14"/>
            <p:cNvSpPr/>
            <p:nvPr/>
          </p:nvSpPr>
          <p:spPr>
            <a:xfrm>
              <a:off x="2980325" y="3629310"/>
              <a:ext cx="50238" cy="38820"/>
            </a:xfrm>
            <a:custGeom>
              <a:rect b="b" l="l" r="r" t="t"/>
              <a:pathLst>
                <a:path extrusionOk="0" h="1340" w="1734">
                  <a:moveTo>
                    <a:pt x="867" y="0"/>
                  </a:moveTo>
                  <a:cubicBezTo>
                    <a:pt x="0" y="0"/>
                    <a:pt x="0" y="1339"/>
                    <a:pt x="867" y="1339"/>
                  </a:cubicBezTo>
                  <a:cubicBezTo>
                    <a:pt x="1733" y="1339"/>
                    <a:pt x="1733" y="0"/>
                    <a:pt x="867" y="0"/>
                  </a:cubicBezTo>
                  <a:close/>
                </a:path>
              </a:pathLst>
            </a:custGeom>
            <a:solidFill>
              <a:srgbClr val="F27F0C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14"/>
            <p:cNvSpPr/>
            <p:nvPr/>
          </p:nvSpPr>
          <p:spPr>
            <a:xfrm>
              <a:off x="2931941" y="3649820"/>
              <a:ext cx="31522" cy="24219"/>
            </a:xfrm>
            <a:custGeom>
              <a:rect b="b" l="l" r="r" t="t"/>
              <a:pathLst>
                <a:path extrusionOk="0" h="836" w="1088">
                  <a:moveTo>
                    <a:pt x="536" y="1"/>
                  </a:moveTo>
                  <a:cubicBezTo>
                    <a:pt x="1" y="1"/>
                    <a:pt x="1" y="836"/>
                    <a:pt x="536" y="836"/>
                  </a:cubicBezTo>
                  <a:cubicBezTo>
                    <a:pt x="1088" y="836"/>
                    <a:pt x="1088" y="1"/>
                    <a:pt x="536" y="1"/>
                  </a:cubicBezTo>
                  <a:close/>
                </a:path>
              </a:pathLst>
            </a:custGeom>
            <a:solidFill>
              <a:srgbClr val="F27F0C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14"/>
            <p:cNvSpPr/>
            <p:nvPr/>
          </p:nvSpPr>
          <p:spPr>
            <a:xfrm>
              <a:off x="2821498" y="2881855"/>
              <a:ext cx="320407" cy="847865"/>
            </a:xfrm>
            <a:custGeom>
              <a:rect b="b" l="l" r="r" t="t"/>
              <a:pathLst>
                <a:path extrusionOk="0" h="29267" w="11059">
                  <a:moveTo>
                    <a:pt x="6412" y="189"/>
                  </a:moveTo>
                  <a:lnTo>
                    <a:pt x="6412" y="19674"/>
                  </a:lnTo>
                  <a:lnTo>
                    <a:pt x="6491" y="19690"/>
                  </a:lnTo>
                  <a:cubicBezTo>
                    <a:pt x="9027" y="20162"/>
                    <a:pt x="10854" y="22352"/>
                    <a:pt x="10854" y="24935"/>
                  </a:cubicBezTo>
                  <a:cubicBezTo>
                    <a:pt x="10854" y="26541"/>
                    <a:pt x="10145" y="28054"/>
                    <a:pt x="8885" y="29062"/>
                  </a:cubicBezTo>
                  <a:lnTo>
                    <a:pt x="2175" y="29062"/>
                  </a:lnTo>
                  <a:cubicBezTo>
                    <a:pt x="914" y="28054"/>
                    <a:pt x="206" y="26541"/>
                    <a:pt x="190" y="24935"/>
                  </a:cubicBezTo>
                  <a:cubicBezTo>
                    <a:pt x="190" y="22352"/>
                    <a:pt x="2033" y="20146"/>
                    <a:pt x="4569" y="19690"/>
                  </a:cubicBezTo>
                  <a:lnTo>
                    <a:pt x="4648" y="19674"/>
                  </a:lnTo>
                  <a:lnTo>
                    <a:pt x="4648" y="189"/>
                  </a:lnTo>
                  <a:close/>
                  <a:moveTo>
                    <a:pt x="4443" y="0"/>
                  </a:moveTo>
                  <a:lnTo>
                    <a:pt x="4443" y="19516"/>
                  </a:lnTo>
                  <a:cubicBezTo>
                    <a:pt x="1875" y="20020"/>
                    <a:pt x="1" y="22289"/>
                    <a:pt x="1" y="24935"/>
                  </a:cubicBezTo>
                  <a:cubicBezTo>
                    <a:pt x="1" y="26620"/>
                    <a:pt x="757" y="28180"/>
                    <a:pt x="2080" y="29235"/>
                  </a:cubicBezTo>
                  <a:lnTo>
                    <a:pt x="2096" y="29266"/>
                  </a:lnTo>
                  <a:lnTo>
                    <a:pt x="8964" y="29266"/>
                  </a:lnTo>
                  <a:lnTo>
                    <a:pt x="8979" y="29235"/>
                  </a:lnTo>
                  <a:cubicBezTo>
                    <a:pt x="10302" y="28180"/>
                    <a:pt x="11058" y="26620"/>
                    <a:pt x="11058" y="24935"/>
                  </a:cubicBezTo>
                  <a:cubicBezTo>
                    <a:pt x="11058" y="22289"/>
                    <a:pt x="9184" y="20020"/>
                    <a:pt x="6601" y="19516"/>
                  </a:cubicBezTo>
                  <a:lnTo>
                    <a:pt x="6601" y="0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14"/>
            <p:cNvSpPr/>
            <p:nvPr/>
          </p:nvSpPr>
          <p:spPr>
            <a:xfrm>
              <a:off x="3512898" y="3068016"/>
              <a:ext cx="100882" cy="36995"/>
            </a:xfrm>
            <a:custGeom>
              <a:rect b="b" l="l" r="r" t="t"/>
              <a:pathLst>
                <a:path extrusionOk="0" h="1277" w="3482">
                  <a:moveTo>
                    <a:pt x="1056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1277"/>
                  </a:lnTo>
                  <a:lnTo>
                    <a:pt x="3482" y="1277"/>
                  </a:lnTo>
                  <a:lnTo>
                    <a:pt x="3482" y="1040"/>
                  </a:lnTo>
                  <a:cubicBezTo>
                    <a:pt x="3482" y="473"/>
                    <a:pt x="3009" y="1"/>
                    <a:pt x="2426" y="1"/>
                  </a:cubicBez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14"/>
            <p:cNvSpPr/>
            <p:nvPr/>
          </p:nvSpPr>
          <p:spPr>
            <a:xfrm>
              <a:off x="3322143" y="3104982"/>
              <a:ext cx="475555" cy="621551"/>
            </a:xfrm>
            <a:custGeom>
              <a:rect b="b" l="l" r="r" t="t"/>
              <a:pathLst>
                <a:path extrusionOk="0" h="21455" w="16414">
                  <a:moveTo>
                    <a:pt x="6506" y="1"/>
                  </a:moveTo>
                  <a:lnTo>
                    <a:pt x="6506" y="8759"/>
                  </a:lnTo>
                  <a:lnTo>
                    <a:pt x="2788" y="14902"/>
                  </a:lnTo>
                  <a:lnTo>
                    <a:pt x="0" y="14902"/>
                  </a:lnTo>
                  <a:lnTo>
                    <a:pt x="0" y="17548"/>
                  </a:lnTo>
                  <a:lnTo>
                    <a:pt x="1182" y="17548"/>
                  </a:lnTo>
                  <a:lnTo>
                    <a:pt x="489" y="18698"/>
                  </a:lnTo>
                  <a:cubicBezTo>
                    <a:pt x="315" y="18981"/>
                    <a:pt x="237" y="19312"/>
                    <a:pt x="237" y="19643"/>
                  </a:cubicBezTo>
                  <a:cubicBezTo>
                    <a:pt x="237" y="20651"/>
                    <a:pt x="1040" y="21454"/>
                    <a:pt x="2048" y="21454"/>
                  </a:cubicBezTo>
                  <a:lnTo>
                    <a:pt x="14586" y="21454"/>
                  </a:lnTo>
                  <a:cubicBezTo>
                    <a:pt x="15594" y="21454"/>
                    <a:pt x="16414" y="20651"/>
                    <a:pt x="16414" y="19643"/>
                  </a:cubicBezTo>
                  <a:cubicBezTo>
                    <a:pt x="16414" y="19312"/>
                    <a:pt x="16319" y="18981"/>
                    <a:pt x="16146" y="18698"/>
                  </a:cubicBezTo>
                  <a:lnTo>
                    <a:pt x="10144" y="8759"/>
                  </a:lnTo>
                  <a:lnTo>
                    <a:pt x="10144" y="1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Google Shape;188;p14"/>
            <p:cNvSpPr/>
            <p:nvPr/>
          </p:nvSpPr>
          <p:spPr>
            <a:xfrm>
              <a:off x="3324866" y="3552191"/>
              <a:ext cx="126465" cy="46555"/>
            </a:xfrm>
            <a:custGeom>
              <a:rect b="b" l="l" r="r" t="t"/>
              <a:pathLst>
                <a:path extrusionOk="0" h="1607" w="4365">
                  <a:moveTo>
                    <a:pt x="1" y="0"/>
                  </a:moveTo>
                  <a:lnTo>
                    <a:pt x="1" y="1607"/>
                  </a:lnTo>
                  <a:lnTo>
                    <a:pt x="4364" y="1607"/>
                  </a:lnTo>
                  <a:lnTo>
                    <a:pt x="4364" y="0"/>
                  </a:lnTo>
                  <a:close/>
                </a:path>
              </a:pathLst>
            </a:custGeom>
            <a:solidFill>
              <a:srgbClr val="F9B110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14"/>
            <p:cNvSpPr/>
            <p:nvPr/>
          </p:nvSpPr>
          <p:spPr>
            <a:xfrm>
              <a:off x="3362299" y="3515226"/>
              <a:ext cx="401182" cy="178890"/>
            </a:xfrm>
            <a:custGeom>
              <a:rect b="b" l="l" r="r" t="t"/>
              <a:pathLst>
                <a:path extrusionOk="0" h="6175" w="13847">
                  <a:moveTo>
                    <a:pt x="3198" y="0"/>
                  </a:moveTo>
                  <a:lnTo>
                    <a:pt x="442" y="4537"/>
                  </a:lnTo>
                  <a:cubicBezTo>
                    <a:pt x="1" y="5246"/>
                    <a:pt x="520" y="6175"/>
                    <a:pt x="1371" y="6175"/>
                  </a:cubicBezTo>
                  <a:lnTo>
                    <a:pt x="12492" y="6175"/>
                  </a:lnTo>
                  <a:cubicBezTo>
                    <a:pt x="13326" y="6175"/>
                    <a:pt x="13846" y="5246"/>
                    <a:pt x="13405" y="4537"/>
                  </a:cubicBezTo>
                  <a:lnTo>
                    <a:pt x="10664" y="0"/>
                  </a:lnTo>
                  <a:close/>
                </a:path>
              </a:pathLst>
            </a:custGeom>
            <a:solidFill>
              <a:srgbClr val="F9B110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14"/>
            <p:cNvSpPr/>
            <p:nvPr/>
          </p:nvSpPr>
          <p:spPr>
            <a:xfrm>
              <a:off x="3496470" y="3543500"/>
              <a:ext cx="43835" cy="33808"/>
            </a:xfrm>
            <a:custGeom>
              <a:rect b="b" l="l" r="r" t="t"/>
              <a:pathLst>
                <a:path extrusionOk="0" h="1167" w="1513">
                  <a:moveTo>
                    <a:pt x="757" y="1"/>
                  </a:moveTo>
                  <a:cubicBezTo>
                    <a:pt x="0" y="1"/>
                    <a:pt x="0" y="1166"/>
                    <a:pt x="757" y="1166"/>
                  </a:cubicBezTo>
                  <a:cubicBezTo>
                    <a:pt x="1513" y="1166"/>
                    <a:pt x="1513" y="1"/>
                    <a:pt x="757" y="1"/>
                  </a:cubicBezTo>
                  <a:close/>
                </a:path>
              </a:pathLst>
            </a:custGeom>
            <a:solidFill>
              <a:srgbClr val="F27F0C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" name="Google Shape;191;p14"/>
            <p:cNvSpPr/>
            <p:nvPr/>
          </p:nvSpPr>
          <p:spPr>
            <a:xfrm>
              <a:off x="3570843" y="3574527"/>
              <a:ext cx="68955" cy="52986"/>
            </a:xfrm>
            <a:custGeom>
              <a:rect b="b" l="l" r="r" t="t"/>
              <a:pathLst>
                <a:path extrusionOk="0" h="1829" w="2380">
                  <a:moveTo>
                    <a:pt x="1182" y="1"/>
                  </a:moveTo>
                  <a:cubicBezTo>
                    <a:pt x="1" y="1"/>
                    <a:pt x="1" y="1828"/>
                    <a:pt x="1182" y="1828"/>
                  </a:cubicBezTo>
                  <a:cubicBezTo>
                    <a:pt x="2379" y="1828"/>
                    <a:pt x="2379" y="1"/>
                    <a:pt x="1182" y="1"/>
                  </a:cubicBezTo>
                  <a:close/>
                </a:path>
              </a:pathLst>
            </a:custGeom>
            <a:solidFill>
              <a:srgbClr val="F27F0C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14"/>
            <p:cNvSpPr/>
            <p:nvPr/>
          </p:nvSpPr>
          <p:spPr>
            <a:xfrm>
              <a:off x="3513361" y="3622907"/>
              <a:ext cx="56149" cy="43397"/>
            </a:xfrm>
            <a:custGeom>
              <a:rect b="b" l="l" r="r" t="t"/>
              <a:pathLst>
                <a:path extrusionOk="0" h="1498" w="1938">
                  <a:moveTo>
                    <a:pt x="977" y="1"/>
                  </a:moveTo>
                  <a:cubicBezTo>
                    <a:pt x="0" y="1"/>
                    <a:pt x="0" y="1497"/>
                    <a:pt x="977" y="1497"/>
                  </a:cubicBezTo>
                  <a:cubicBezTo>
                    <a:pt x="1938" y="1497"/>
                    <a:pt x="1938" y="1"/>
                    <a:pt x="977" y="1"/>
                  </a:cubicBezTo>
                  <a:close/>
                </a:path>
              </a:pathLst>
            </a:custGeom>
            <a:solidFill>
              <a:srgbClr val="F27F0C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" name="Google Shape;193;p14"/>
            <p:cNvSpPr/>
            <p:nvPr/>
          </p:nvSpPr>
          <p:spPr>
            <a:xfrm>
              <a:off x="3319390" y="3102258"/>
              <a:ext cx="481059" cy="627461"/>
            </a:xfrm>
            <a:custGeom>
              <a:rect b="b" l="l" r="r" t="t"/>
              <a:pathLst>
                <a:path extrusionOk="0" h="21659" w="16604">
                  <a:moveTo>
                    <a:pt x="10129" y="189"/>
                  </a:moveTo>
                  <a:lnTo>
                    <a:pt x="10129" y="8868"/>
                  </a:lnTo>
                  <a:lnTo>
                    <a:pt x="16162" y="18839"/>
                  </a:lnTo>
                  <a:cubicBezTo>
                    <a:pt x="16320" y="19107"/>
                    <a:pt x="16414" y="19422"/>
                    <a:pt x="16414" y="19737"/>
                  </a:cubicBezTo>
                  <a:cubicBezTo>
                    <a:pt x="16414" y="20682"/>
                    <a:pt x="15642" y="21454"/>
                    <a:pt x="14697" y="21454"/>
                  </a:cubicBezTo>
                  <a:lnTo>
                    <a:pt x="2143" y="21454"/>
                  </a:lnTo>
                  <a:cubicBezTo>
                    <a:pt x="1198" y="21454"/>
                    <a:pt x="426" y="20682"/>
                    <a:pt x="426" y="19737"/>
                  </a:cubicBezTo>
                  <a:cubicBezTo>
                    <a:pt x="426" y="19422"/>
                    <a:pt x="505" y="19107"/>
                    <a:pt x="678" y="18839"/>
                  </a:cubicBezTo>
                  <a:lnTo>
                    <a:pt x="1450" y="17547"/>
                  </a:lnTo>
                  <a:lnTo>
                    <a:pt x="190" y="17547"/>
                  </a:lnTo>
                  <a:lnTo>
                    <a:pt x="190" y="15090"/>
                  </a:lnTo>
                  <a:lnTo>
                    <a:pt x="2946" y="15090"/>
                  </a:lnTo>
                  <a:lnTo>
                    <a:pt x="6711" y="8868"/>
                  </a:lnTo>
                  <a:lnTo>
                    <a:pt x="6711" y="189"/>
                  </a:lnTo>
                  <a:close/>
                  <a:moveTo>
                    <a:pt x="6506" y="0"/>
                  </a:moveTo>
                  <a:lnTo>
                    <a:pt x="6506" y="8821"/>
                  </a:lnTo>
                  <a:lnTo>
                    <a:pt x="2836" y="14901"/>
                  </a:lnTo>
                  <a:lnTo>
                    <a:pt x="1" y="14901"/>
                  </a:lnTo>
                  <a:lnTo>
                    <a:pt x="1" y="17752"/>
                  </a:lnTo>
                  <a:lnTo>
                    <a:pt x="1103" y="17752"/>
                  </a:lnTo>
                  <a:lnTo>
                    <a:pt x="505" y="18744"/>
                  </a:lnTo>
                  <a:cubicBezTo>
                    <a:pt x="332" y="19044"/>
                    <a:pt x="237" y="19390"/>
                    <a:pt x="237" y="19737"/>
                  </a:cubicBezTo>
                  <a:cubicBezTo>
                    <a:pt x="237" y="20792"/>
                    <a:pt x="1088" y="21658"/>
                    <a:pt x="2143" y="21658"/>
                  </a:cubicBezTo>
                  <a:lnTo>
                    <a:pt x="14697" y="21658"/>
                  </a:lnTo>
                  <a:cubicBezTo>
                    <a:pt x="15752" y="21658"/>
                    <a:pt x="16603" y="20792"/>
                    <a:pt x="16603" y="19737"/>
                  </a:cubicBezTo>
                  <a:cubicBezTo>
                    <a:pt x="16603" y="19375"/>
                    <a:pt x="16509" y="19044"/>
                    <a:pt x="16335" y="18744"/>
                  </a:cubicBezTo>
                  <a:lnTo>
                    <a:pt x="10334" y="8821"/>
                  </a:lnTo>
                  <a:lnTo>
                    <a:pt x="10334" y="0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" name="Google Shape;194;p14"/>
            <p:cNvSpPr/>
            <p:nvPr/>
          </p:nvSpPr>
          <p:spPr>
            <a:xfrm>
              <a:off x="3285174" y="3539416"/>
              <a:ext cx="36998" cy="70281"/>
            </a:xfrm>
            <a:custGeom>
              <a:rect b="b" l="l" r="r" t="t"/>
              <a:pathLst>
                <a:path extrusionOk="0" h="2426" w="1277">
                  <a:moveTo>
                    <a:pt x="1040" y="0"/>
                  </a:moveTo>
                  <a:cubicBezTo>
                    <a:pt x="457" y="0"/>
                    <a:pt x="0" y="473"/>
                    <a:pt x="0" y="1055"/>
                  </a:cubicBezTo>
                  <a:lnTo>
                    <a:pt x="0" y="1371"/>
                  </a:lnTo>
                  <a:cubicBezTo>
                    <a:pt x="0" y="1953"/>
                    <a:pt x="457" y="2426"/>
                    <a:pt x="1040" y="2426"/>
                  </a:cubicBezTo>
                  <a:lnTo>
                    <a:pt x="1276" y="2426"/>
                  </a:lnTo>
                  <a:lnTo>
                    <a:pt x="1276" y="0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" name="Google Shape;195;p14"/>
            <p:cNvSpPr/>
            <p:nvPr/>
          </p:nvSpPr>
          <p:spPr>
            <a:xfrm>
              <a:off x="1563309" y="3156085"/>
              <a:ext cx="73040" cy="470965"/>
            </a:xfrm>
            <a:custGeom>
              <a:rect b="b" l="l" r="r" t="t"/>
              <a:pathLst>
                <a:path extrusionOk="0" h="16257" w="2521">
                  <a:moveTo>
                    <a:pt x="1" y="1"/>
                  </a:moveTo>
                  <a:lnTo>
                    <a:pt x="1" y="15012"/>
                  </a:lnTo>
                  <a:cubicBezTo>
                    <a:pt x="1" y="15705"/>
                    <a:pt x="552" y="16256"/>
                    <a:pt x="1261" y="16256"/>
                  </a:cubicBezTo>
                  <a:cubicBezTo>
                    <a:pt x="1954" y="16256"/>
                    <a:pt x="2521" y="15705"/>
                    <a:pt x="2505" y="15012"/>
                  </a:cubicBezTo>
                  <a:lnTo>
                    <a:pt x="2505" y="1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14"/>
            <p:cNvSpPr/>
            <p:nvPr/>
          </p:nvSpPr>
          <p:spPr>
            <a:xfrm>
              <a:off x="1563309" y="3210403"/>
              <a:ext cx="73040" cy="416647"/>
            </a:xfrm>
            <a:custGeom>
              <a:rect b="b" l="l" r="r" t="t"/>
              <a:pathLst>
                <a:path extrusionOk="0" h="14382" w="2521">
                  <a:moveTo>
                    <a:pt x="1" y="0"/>
                  </a:moveTo>
                  <a:lnTo>
                    <a:pt x="1" y="13137"/>
                  </a:lnTo>
                  <a:cubicBezTo>
                    <a:pt x="1" y="13830"/>
                    <a:pt x="552" y="14381"/>
                    <a:pt x="1261" y="14381"/>
                  </a:cubicBezTo>
                  <a:cubicBezTo>
                    <a:pt x="1954" y="14381"/>
                    <a:pt x="2521" y="13830"/>
                    <a:pt x="2505" y="13137"/>
                  </a:cubicBezTo>
                  <a:lnTo>
                    <a:pt x="2505" y="0"/>
                  </a:lnTo>
                  <a:close/>
                </a:path>
              </a:pathLst>
            </a:custGeom>
            <a:solidFill>
              <a:srgbClr val="F9B110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" name="Google Shape;197;p14"/>
            <p:cNvSpPr/>
            <p:nvPr/>
          </p:nvSpPr>
          <p:spPr>
            <a:xfrm>
              <a:off x="1560122" y="3153361"/>
              <a:ext cx="78979" cy="476875"/>
            </a:xfrm>
            <a:custGeom>
              <a:rect b="b" l="l" r="r" t="t"/>
              <a:pathLst>
                <a:path extrusionOk="0" h="16461" w="2726">
                  <a:moveTo>
                    <a:pt x="2521" y="189"/>
                  </a:moveTo>
                  <a:lnTo>
                    <a:pt x="2521" y="15106"/>
                  </a:lnTo>
                  <a:cubicBezTo>
                    <a:pt x="2521" y="15736"/>
                    <a:pt x="2001" y="16256"/>
                    <a:pt x="1371" y="16256"/>
                  </a:cubicBezTo>
                  <a:cubicBezTo>
                    <a:pt x="725" y="16256"/>
                    <a:pt x="205" y="15736"/>
                    <a:pt x="205" y="15106"/>
                  </a:cubicBezTo>
                  <a:lnTo>
                    <a:pt x="205" y="189"/>
                  </a:lnTo>
                  <a:close/>
                  <a:moveTo>
                    <a:pt x="0" y="0"/>
                  </a:moveTo>
                  <a:lnTo>
                    <a:pt x="0" y="15106"/>
                  </a:lnTo>
                  <a:cubicBezTo>
                    <a:pt x="0" y="15846"/>
                    <a:pt x="615" y="16461"/>
                    <a:pt x="1371" y="16461"/>
                  </a:cubicBezTo>
                  <a:cubicBezTo>
                    <a:pt x="2111" y="16461"/>
                    <a:pt x="2725" y="15846"/>
                    <a:pt x="2725" y="15106"/>
                  </a:cubicBezTo>
                  <a:lnTo>
                    <a:pt x="2725" y="0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p14"/>
            <p:cNvSpPr/>
            <p:nvPr/>
          </p:nvSpPr>
          <p:spPr>
            <a:xfrm>
              <a:off x="1703420" y="3156085"/>
              <a:ext cx="72576" cy="470965"/>
            </a:xfrm>
            <a:custGeom>
              <a:rect b="b" l="l" r="r" t="t"/>
              <a:pathLst>
                <a:path extrusionOk="0" h="16257" w="2505">
                  <a:moveTo>
                    <a:pt x="0" y="1"/>
                  </a:moveTo>
                  <a:lnTo>
                    <a:pt x="0" y="15012"/>
                  </a:lnTo>
                  <a:cubicBezTo>
                    <a:pt x="0" y="15705"/>
                    <a:pt x="552" y="16256"/>
                    <a:pt x="1245" y="16256"/>
                  </a:cubicBezTo>
                  <a:cubicBezTo>
                    <a:pt x="1954" y="16256"/>
                    <a:pt x="2505" y="15705"/>
                    <a:pt x="2505" y="15012"/>
                  </a:cubicBezTo>
                  <a:lnTo>
                    <a:pt x="2505" y="1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" name="Google Shape;199;p14"/>
            <p:cNvSpPr/>
            <p:nvPr/>
          </p:nvSpPr>
          <p:spPr>
            <a:xfrm>
              <a:off x="1703420" y="3403865"/>
              <a:ext cx="72576" cy="223185"/>
            </a:xfrm>
            <a:custGeom>
              <a:rect b="b" l="l" r="r" t="t"/>
              <a:pathLst>
                <a:path extrusionOk="0" h="7704" w="2505">
                  <a:moveTo>
                    <a:pt x="0" y="1"/>
                  </a:moveTo>
                  <a:lnTo>
                    <a:pt x="0" y="6459"/>
                  </a:lnTo>
                  <a:cubicBezTo>
                    <a:pt x="0" y="7152"/>
                    <a:pt x="552" y="7703"/>
                    <a:pt x="1245" y="7703"/>
                  </a:cubicBezTo>
                  <a:cubicBezTo>
                    <a:pt x="1954" y="7703"/>
                    <a:pt x="2505" y="7152"/>
                    <a:pt x="2505" y="6459"/>
                  </a:cubicBezTo>
                  <a:lnTo>
                    <a:pt x="2505" y="1"/>
                  </a:lnTo>
                  <a:close/>
                </a:path>
              </a:pathLst>
            </a:custGeom>
            <a:solidFill>
              <a:srgbClr val="F9B110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" name="Google Shape;200;p14"/>
            <p:cNvSpPr/>
            <p:nvPr/>
          </p:nvSpPr>
          <p:spPr>
            <a:xfrm>
              <a:off x="1700233" y="3153361"/>
              <a:ext cx="78979" cy="476875"/>
            </a:xfrm>
            <a:custGeom>
              <a:rect b="b" l="l" r="r" t="t"/>
              <a:pathLst>
                <a:path extrusionOk="0" h="16461" w="2726">
                  <a:moveTo>
                    <a:pt x="2520" y="189"/>
                  </a:moveTo>
                  <a:lnTo>
                    <a:pt x="2520" y="15106"/>
                  </a:lnTo>
                  <a:cubicBezTo>
                    <a:pt x="2520" y="15736"/>
                    <a:pt x="2001" y="16256"/>
                    <a:pt x="1355" y="16256"/>
                  </a:cubicBezTo>
                  <a:cubicBezTo>
                    <a:pt x="725" y="16256"/>
                    <a:pt x="205" y="15736"/>
                    <a:pt x="205" y="15106"/>
                  </a:cubicBezTo>
                  <a:lnTo>
                    <a:pt x="205" y="189"/>
                  </a:lnTo>
                  <a:close/>
                  <a:moveTo>
                    <a:pt x="0" y="0"/>
                  </a:moveTo>
                  <a:lnTo>
                    <a:pt x="0" y="15106"/>
                  </a:lnTo>
                  <a:cubicBezTo>
                    <a:pt x="0" y="15846"/>
                    <a:pt x="614" y="16461"/>
                    <a:pt x="1355" y="16461"/>
                  </a:cubicBezTo>
                  <a:cubicBezTo>
                    <a:pt x="2111" y="16461"/>
                    <a:pt x="2725" y="15846"/>
                    <a:pt x="2725" y="15106"/>
                  </a:cubicBezTo>
                  <a:lnTo>
                    <a:pt x="2725" y="0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" name="Google Shape;201;p14"/>
            <p:cNvSpPr/>
            <p:nvPr/>
          </p:nvSpPr>
          <p:spPr>
            <a:xfrm>
              <a:off x="1842604" y="3156085"/>
              <a:ext cx="73040" cy="470965"/>
            </a:xfrm>
            <a:custGeom>
              <a:rect b="b" l="l" r="r" t="t"/>
              <a:pathLst>
                <a:path extrusionOk="0" h="16257" w="2521">
                  <a:moveTo>
                    <a:pt x="1" y="1"/>
                  </a:moveTo>
                  <a:lnTo>
                    <a:pt x="1" y="15012"/>
                  </a:lnTo>
                  <a:cubicBezTo>
                    <a:pt x="1" y="15705"/>
                    <a:pt x="568" y="16256"/>
                    <a:pt x="1261" y="16256"/>
                  </a:cubicBezTo>
                  <a:cubicBezTo>
                    <a:pt x="1954" y="16256"/>
                    <a:pt x="2521" y="15705"/>
                    <a:pt x="2521" y="15012"/>
                  </a:cubicBezTo>
                  <a:lnTo>
                    <a:pt x="2521" y="1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14"/>
            <p:cNvSpPr/>
            <p:nvPr/>
          </p:nvSpPr>
          <p:spPr>
            <a:xfrm>
              <a:off x="1842604" y="3324922"/>
              <a:ext cx="73040" cy="302128"/>
            </a:xfrm>
            <a:custGeom>
              <a:rect b="b" l="l" r="r" t="t"/>
              <a:pathLst>
                <a:path extrusionOk="0" h="10429" w="2521">
                  <a:moveTo>
                    <a:pt x="1" y="1"/>
                  </a:moveTo>
                  <a:lnTo>
                    <a:pt x="1" y="9184"/>
                  </a:lnTo>
                  <a:cubicBezTo>
                    <a:pt x="1" y="9877"/>
                    <a:pt x="568" y="10428"/>
                    <a:pt x="1261" y="10428"/>
                  </a:cubicBezTo>
                  <a:cubicBezTo>
                    <a:pt x="1954" y="10428"/>
                    <a:pt x="2521" y="9877"/>
                    <a:pt x="2521" y="9184"/>
                  </a:cubicBezTo>
                  <a:lnTo>
                    <a:pt x="2521" y="1"/>
                  </a:lnTo>
                  <a:close/>
                </a:path>
              </a:pathLst>
            </a:custGeom>
            <a:solidFill>
              <a:srgbClr val="F9B110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" name="Google Shape;203;p14"/>
            <p:cNvSpPr/>
            <p:nvPr/>
          </p:nvSpPr>
          <p:spPr>
            <a:xfrm>
              <a:off x="1839881" y="3153361"/>
              <a:ext cx="78515" cy="476875"/>
            </a:xfrm>
            <a:custGeom>
              <a:rect b="b" l="l" r="r" t="t"/>
              <a:pathLst>
                <a:path extrusionOk="0" h="16461" w="2710">
                  <a:moveTo>
                    <a:pt x="2505" y="189"/>
                  </a:moveTo>
                  <a:lnTo>
                    <a:pt x="2505" y="15106"/>
                  </a:lnTo>
                  <a:cubicBezTo>
                    <a:pt x="2505" y="15736"/>
                    <a:pt x="1985" y="16256"/>
                    <a:pt x="1355" y="16256"/>
                  </a:cubicBezTo>
                  <a:cubicBezTo>
                    <a:pt x="709" y="16256"/>
                    <a:pt x="189" y="15736"/>
                    <a:pt x="189" y="15106"/>
                  </a:cubicBezTo>
                  <a:lnTo>
                    <a:pt x="189" y="189"/>
                  </a:lnTo>
                  <a:close/>
                  <a:moveTo>
                    <a:pt x="0" y="0"/>
                  </a:moveTo>
                  <a:lnTo>
                    <a:pt x="0" y="15106"/>
                  </a:lnTo>
                  <a:cubicBezTo>
                    <a:pt x="0" y="15846"/>
                    <a:pt x="599" y="16461"/>
                    <a:pt x="1355" y="16461"/>
                  </a:cubicBezTo>
                  <a:cubicBezTo>
                    <a:pt x="2095" y="16461"/>
                    <a:pt x="2709" y="15846"/>
                    <a:pt x="2709" y="15106"/>
                  </a:cubicBezTo>
                  <a:lnTo>
                    <a:pt x="2709" y="0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14"/>
            <p:cNvSpPr/>
            <p:nvPr/>
          </p:nvSpPr>
          <p:spPr>
            <a:xfrm>
              <a:off x="1983179" y="3156085"/>
              <a:ext cx="73040" cy="470965"/>
            </a:xfrm>
            <a:custGeom>
              <a:rect b="b" l="l" r="r" t="t"/>
              <a:pathLst>
                <a:path extrusionOk="0" h="16257" w="2521">
                  <a:moveTo>
                    <a:pt x="0" y="1"/>
                  </a:moveTo>
                  <a:lnTo>
                    <a:pt x="0" y="15012"/>
                  </a:lnTo>
                  <a:cubicBezTo>
                    <a:pt x="0" y="15705"/>
                    <a:pt x="567" y="16256"/>
                    <a:pt x="1260" y="16256"/>
                  </a:cubicBezTo>
                  <a:cubicBezTo>
                    <a:pt x="1953" y="16256"/>
                    <a:pt x="2520" y="15705"/>
                    <a:pt x="2520" y="15012"/>
                  </a:cubicBezTo>
                  <a:lnTo>
                    <a:pt x="2520" y="1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14"/>
            <p:cNvSpPr/>
            <p:nvPr/>
          </p:nvSpPr>
          <p:spPr>
            <a:xfrm>
              <a:off x="1983179" y="3516587"/>
              <a:ext cx="73040" cy="110463"/>
            </a:xfrm>
            <a:custGeom>
              <a:rect b="b" l="l" r="r" t="t"/>
              <a:pathLst>
                <a:path extrusionOk="0" h="3813" w="2521">
                  <a:moveTo>
                    <a:pt x="0" y="1"/>
                  </a:moveTo>
                  <a:lnTo>
                    <a:pt x="0" y="2568"/>
                  </a:lnTo>
                  <a:cubicBezTo>
                    <a:pt x="0" y="3261"/>
                    <a:pt x="567" y="3812"/>
                    <a:pt x="1260" y="3812"/>
                  </a:cubicBezTo>
                  <a:cubicBezTo>
                    <a:pt x="1953" y="3812"/>
                    <a:pt x="2520" y="3261"/>
                    <a:pt x="2520" y="2568"/>
                  </a:cubicBezTo>
                  <a:lnTo>
                    <a:pt x="2520" y="1"/>
                  </a:lnTo>
                  <a:close/>
                </a:path>
              </a:pathLst>
            </a:custGeom>
            <a:solidFill>
              <a:srgbClr val="F9B110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14"/>
            <p:cNvSpPr/>
            <p:nvPr/>
          </p:nvSpPr>
          <p:spPr>
            <a:xfrm>
              <a:off x="1980426" y="3153361"/>
              <a:ext cx="78515" cy="476875"/>
            </a:xfrm>
            <a:custGeom>
              <a:rect b="b" l="l" r="r" t="t"/>
              <a:pathLst>
                <a:path extrusionOk="0" h="16461" w="2710">
                  <a:moveTo>
                    <a:pt x="2521" y="189"/>
                  </a:moveTo>
                  <a:lnTo>
                    <a:pt x="2521" y="15106"/>
                  </a:lnTo>
                  <a:cubicBezTo>
                    <a:pt x="2521" y="15736"/>
                    <a:pt x="2001" y="16256"/>
                    <a:pt x="1355" y="16256"/>
                  </a:cubicBezTo>
                  <a:cubicBezTo>
                    <a:pt x="709" y="16256"/>
                    <a:pt x="190" y="15736"/>
                    <a:pt x="190" y="15106"/>
                  </a:cubicBezTo>
                  <a:lnTo>
                    <a:pt x="190" y="189"/>
                  </a:lnTo>
                  <a:close/>
                  <a:moveTo>
                    <a:pt x="1" y="0"/>
                  </a:moveTo>
                  <a:lnTo>
                    <a:pt x="1" y="15106"/>
                  </a:lnTo>
                  <a:cubicBezTo>
                    <a:pt x="1" y="15846"/>
                    <a:pt x="599" y="16461"/>
                    <a:pt x="1355" y="16461"/>
                  </a:cubicBezTo>
                  <a:cubicBezTo>
                    <a:pt x="2096" y="16461"/>
                    <a:pt x="2710" y="15846"/>
                    <a:pt x="2710" y="15106"/>
                  </a:cubicBezTo>
                  <a:lnTo>
                    <a:pt x="2710" y="0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14"/>
            <p:cNvSpPr/>
            <p:nvPr/>
          </p:nvSpPr>
          <p:spPr>
            <a:xfrm>
              <a:off x="2145627" y="3194441"/>
              <a:ext cx="5505" cy="497415"/>
            </a:xfrm>
            <a:custGeom>
              <a:rect b="b" l="l" r="r" t="t"/>
              <a:pathLst>
                <a:path extrusionOk="0" h="17170" w="190">
                  <a:moveTo>
                    <a:pt x="1" y="0"/>
                  </a:moveTo>
                  <a:lnTo>
                    <a:pt x="1" y="17169"/>
                  </a:lnTo>
                  <a:lnTo>
                    <a:pt x="190" y="17169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14"/>
            <p:cNvSpPr/>
            <p:nvPr/>
          </p:nvSpPr>
          <p:spPr>
            <a:xfrm>
              <a:off x="1469082" y="3194441"/>
              <a:ext cx="5968" cy="497415"/>
            </a:xfrm>
            <a:custGeom>
              <a:rect b="b" l="l" r="r" t="t"/>
              <a:pathLst>
                <a:path extrusionOk="0" h="17170" w="206">
                  <a:moveTo>
                    <a:pt x="1" y="0"/>
                  </a:moveTo>
                  <a:lnTo>
                    <a:pt x="1" y="17169"/>
                  </a:lnTo>
                  <a:lnTo>
                    <a:pt x="205" y="17169"/>
                  </a:lnTo>
                  <a:lnTo>
                    <a:pt x="205" y="0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" name="Google Shape;209;p14"/>
            <p:cNvSpPr/>
            <p:nvPr/>
          </p:nvSpPr>
          <p:spPr>
            <a:xfrm>
              <a:off x="1471834" y="3256929"/>
              <a:ext cx="677725" cy="5968"/>
            </a:xfrm>
            <a:custGeom>
              <a:rect b="b" l="l" r="r" t="t"/>
              <a:pathLst>
                <a:path extrusionOk="0" h="206" w="23392">
                  <a:moveTo>
                    <a:pt x="0" y="1"/>
                  </a:moveTo>
                  <a:lnTo>
                    <a:pt x="0" y="206"/>
                  </a:lnTo>
                  <a:lnTo>
                    <a:pt x="23391" y="206"/>
                  </a:lnTo>
                  <a:lnTo>
                    <a:pt x="23391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" name="Google Shape;210;p14"/>
            <p:cNvSpPr/>
            <p:nvPr/>
          </p:nvSpPr>
          <p:spPr>
            <a:xfrm>
              <a:off x="2122151" y="3232305"/>
              <a:ext cx="55251" cy="55246"/>
            </a:xfrm>
            <a:custGeom>
              <a:rect b="b" l="l" r="r" t="t"/>
              <a:pathLst>
                <a:path extrusionOk="0" h="1907" w="1907">
                  <a:moveTo>
                    <a:pt x="945" y="0"/>
                  </a:moveTo>
                  <a:cubicBezTo>
                    <a:pt x="425" y="0"/>
                    <a:pt x="0" y="426"/>
                    <a:pt x="0" y="961"/>
                  </a:cubicBezTo>
                  <a:cubicBezTo>
                    <a:pt x="0" y="1481"/>
                    <a:pt x="425" y="1906"/>
                    <a:pt x="945" y="1906"/>
                  </a:cubicBezTo>
                  <a:cubicBezTo>
                    <a:pt x="1481" y="1906"/>
                    <a:pt x="1906" y="1481"/>
                    <a:pt x="1906" y="961"/>
                  </a:cubicBezTo>
                  <a:cubicBezTo>
                    <a:pt x="1906" y="426"/>
                    <a:pt x="1465" y="0"/>
                    <a:pt x="945" y="0"/>
                  </a:cubicBez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14"/>
            <p:cNvSpPr/>
            <p:nvPr/>
          </p:nvSpPr>
          <p:spPr>
            <a:xfrm>
              <a:off x="1444426" y="3232305"/>
              <a:ext cx="55251" cy="55246"/>
            </a:xfrm>
            <a:custGeom>
              <a:rect b="b" l="l" r="r" t="t"/>
              <a:pathLst>
                <a:path extrusionOk="0" h="1907" w="1907">
                  <a:moveTo>
                    <a:pt x="946" y="0"/>
                  </a:moveTo>
                  <a:cubicBezTo>
                    <a:pt x="426" y="0"/>
                    <a:pt x="1" y="426"/>
                    <a:pt x="1" y="961"/>
                  </a:cubicBezTo>
                  <a:cubicBezTo>
                    <a:pt x="1" y="1481"/>
                    <a:pt x="426" y="1906"/>
                    <a:pt x="946" y="1906"/>
                  </a:cubicBezTo>
                  <a:cubicBezTo>
                    <a:pt x="1482" y="1906"/>
                    <a:pt x="1907" y="1481"/>
                    <a:pt x="1907" y="961"/>
                  </a:cubicBezTo>
                  <a:cubicBezTo>
                    <a:pt x="1907" y="426"/>
                    <a:pt x="1482" y="0"/>
                    <a:pt x="946" y="0"/>
                  </a:cubicBez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" name="Google Shape;212;p14"/>
            <p:cNvSpPr/>
            <p:nvPr/>
          </p:nvSpPr>
          <p:spPr>
            <a:xfrm>
              <a:off x="1321670" y="3655759"/>
              <a:ext cx="971187" cy="72135"/>
            </a:xfrm>
            <a:custGeom>
              <a:rect b="b" l="l" r="r" t="t"/>
              <a:pathLst>
                <a:path extrusionOk="0" h="2490" w="33521">
                  <a:moveTo>
                    <a:pt x="2490" y="1"/>
                  </a:moveTo>
                  <a:cubicBezTo>
                    <a:pt x="1119" y="17"/>
                    <a:pt x="1" y="1119"/>
                    <a:pt x="1" y="2489"/>
                  </a:cubicBezTo>
                  <a:lnTo>
                    <a:pt x="33520" y="2489"/>
                  </a:lnTo>
                  <a:cubicBezTo>
                    <a:pt x="33520" y="1119"/>
                    <a:pt x="32418" y="1"/>
                    <a:pt x="31047" y="1"/>
                  </a:cubicBezTo>
                  <a:close/>
                </a:path>
              </a:pathLst>
            </a:custGeom>
            <a:solidFill>
              <a:srgbClr val="402664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14"/>
            <p:cNvSpPr/>
            <p:nvPr/>
          </p:nvSpPr>
          <p:spPr>
            <a:xfrm>
              <a:off x="1321670" y="3655759"/>
              <a:ext cx="384291" cy="72135"/>
            </a:xfrm>
            <a:custGeom>
              <a:rect b="b" l="l" r="r" t="t"/>
              <a:pathLst>
                <a:path extrusionOk="0" h="2490" w="13264">
                  <a:moveTo>
                    <a:pt x="2490" y="1"/>
                  </a:moveTo>
                  <a:cubicBezTo>
                    <a:pt x="1119" y="17"/>
                    <a:pt x="1" y="1119"/>
                    <a:pt x="1" y="2489"/>
                  </a:cubicBezTo>
                  <a:lnTo>
                    <a:pt x="13264" y="2489"/>
                  </a:lnTo>
                  <a:cubicBezTo>
                    <a:pt x="13264" y="1119"/>
                    <a:pt x="12145" y="1"/>
                    <a:pt x="10775" y="1"/>
                  </a:cubicBez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rgbClr val="8888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14" name="Google Shape;214;p14"/>
          <p:cNvGrpSpPr/>
          <p:nvPr/>
        </p:nvGrpSpPr>
        <p:grpSpPr>
          <a:xfrm>
            <a:off x="11298241" y="7731399"/>
            <a:ext cx="690616" cy="833573"/>
            <a:chOff x="-25104475" y="2340425"/>
            <a:chExt cx="295375" cy="296150"/>
          </a:xfrm>
        </p:grpSpPr>
        <p:sp>
          <p:nvSpPr>
            <p:cNvPr id="215" name="Google Shape;215;p14"/>
            <p:cNvSpPr/>
            <p:nvPr/>
          </p:nvSpPr>
          <p:spPr>
            <a:xfrm>
              <a:off x="-25104475" y="2340425"/>
              <a:ext cx="225275" cy="296150"/>
            </a:xfrm>
            <a:custGeom>
              <a:rect b="b" l="l" r="r" t="t"/>
              <a:pathLst>
                <a:path extrusionOk="0" h="11846" w="9011">
                  <a:moveTo>
                    <a:pt x="4474" y="693"/>
                  </a:moveTo>
                  <a:cubicBezTo>
                    <a:pt x="5041" y="693"/>
                    <a:pt x="5514" y="1166"/>
                    <a:pt x="5514" y="1733"/>
                  </a:cubicBezTo>
                  <a:cubicBezTo>
                    <a:pt x="5514" y="1922"/>
                    <a:pt x="5671" y="2079"/>
                    <a:pt x="5860" y="2079"/>
                  </a:cubicBezTo>
                  <a:lnTo>
                    <a:pt x="6585" y="2079"/>
                  </a:lnTo>
                  <a:cubicBezTo>
                    <a:pt x="6774" y="2079"/>
                    <a:pt x="6931" y="2237"/>
                    <a:pt x="6931" y="2426"/>
                  </a:cubicBezTo>
                  <a:lnTo>
                    <a:pt x="6931" y="2804"/>
                  </a:lnTo>
                  <a:lnTo>
                    <a:pt x="2080" y="2804"/>
                  </a:lnTo>
                  <a:lnTo>
                    <a:pt x="2080" y="2426"/>
                  </a:lnTo>
                  <a:cubicBezTo>
                    <a:pt x="2048" y="2237"/>
                    <a:pt x="2206" y="2079"/>
                    <a:pt x="2395" y="2079"/>
                  </a:cubicBezTo>
                  <a:lnTo>
                    <a:pt x="3119" y="2079"/>
                  </a:lnTo>
                  <a:cubicBezTo>
                    <a:pt x="3308" y="2079"/>
                    <a:pt x="3466" y="1922"/>
                    <a:pt x="3466" y="1733"/>
                  </a:cubicBezTo>
                  <a:cubicBezTo>
                    <a:pt x="3466" y="1134"/>
                    <a:pt x="3939" y="693"/>
                    <a:pt x="4474" y="693"/>
                  </a:cubicBezTo>
                  <a:close/>
                  <a:moveTo>
                    <a:pt x="8003" y="2804"/>
                  </a:moveTo>
                  <a:cubicBezTo>
                    <a:pt x="8192" y="2804"/>
                    <a:pt x="8349" y="2962"/>
                    <a:pt x="8349" y="3151"/>
                  </a:cubicBezTo>
                  <a:lnTo>
                    <a:pt x="8349" y="10838"/>
                  </a:lnTo>
                  <a:lnTo>
                    <a:pt x="8286" y="10838"/>
                  </a:lnTo>
                  <a:cubicBezTo>
                    <a:pt x="8286" y="11027"/>
                    <a:pt x="8129" y="11184"/>
                    <a:pt x="7940" y="11184"/>
                  </a:cubicBezTo>
                  <a:lnTo>
                    <a:pt x="1009" y="11184"/>
                  </a:lnTo>
                  <a:cubicBezTo>
                    <a:pt x="820" y="11184"/>
                    <a:pt x="662" y="11027"/>
                    <a:pt x="662" y="10838"/>
                  </a:cubicBezTo>
                  <a:lnTo>
                    <a:pt x="662" y="3151"/>
                  </a:lnTo>
                  <a:cubicBezTo>
                    <a:pt x="662" y="2962"/>
                    <a:pt x="820" y="2804"/>
                    <a:pt x="1009" y="2804"/>
                  </a:cubicBezTo>
                  <a:lnTo>
                    <a:pt x="1355" y="2804"/>
                  </a:lnTo>
                  <a:lnTo>
                    <a:pt x="1355" y="3151"/>
                  </a:lnTo>
                  <a:cubicBezTo>
                    <a:pt x="1355" y="3340"/>
                    <a:pt x="1544" y="3497"/>
                    <a:pt x="1733" y="3497"/>
                  </a:cubicBezTo>
                  <a:lnTo>
                    <a:pt x="7278" y="3497"/>
                  </a:lnTo>
                  <a:cubicBezTo>
                    <a:pt x="7467" y="3497"/>
                    <a:pt x="7625" y="3340"/>
                    <a:pt x="7625" y="3151"/>
                  </a:cubicBezTo>
                  <a:lnTo>
                    <a:pt x="7625" y="2804"/>
                  </a:lnTo>
                  <a:close/>
                  <a:moveTo>
                    <a:pt x="4474" y="0"/>
                  </a:moveTo>
                  <a:cubicBezTo>
                    <a:pt x="3655" y="0"/>
                    <a:pt x="2930" y="599"/>
                    <a:pt x="2773" y="1386"/>
                  </a:cubicBezTo>
                  <a:lnTo>
                    <a:pt x="2395" y="1386"/>
                  </a:lnTo>
                  <a:cubicBezTo>
                    <a:pt x="1954" y="1386"/>
                    <a:pt x="1576" y="1638"/>
                    <a:pt x="1418" y="2079"/>
                  </a:cubicBezTo>
                  <a:lnTo>
                    <a:pt x="1009" y="2079"/>
                  </a:lnTo>
                  <a:cubicBezTo>
                    <a:pt x="410" y="2079"/>
                    <a:pt x="0" y="2552"/>
                    <a:pt x="0" y="3119"/>
                  </a:cubicBezTo>
                  <a:lnTo>
                    <a:pt x="0" y="10838"/>
                  </a:lnTo>
                  <a:cubicBezTo>
                    <a:pt x="0" y="11405"/>
                    <a:pt x="473" y="11846"/>
                    <a:pt x="1009" y="11846"/>
                  </a:cubicBezTo>
                  <a:lnTo>
                    <a:pt x="7940" y="11846"/>
                  </a:lnTo>
                  <a:cubicBezTo>
                    <a:pt x="8538" y="11846"/>
                    <a:pt x="8979" y="11373"/>
                    <a:pt x="8979" y="10838"/>
                  </a:cubicBezTo>
                  <a:lnTo>
                    <a:pt x="8979" y="3151"/>
                  </a:lnTo>
                  <a:cubicBezTo>
                    <a:pt x="9011" y="2552"/>
                    <a:pt x="8538" y="2079"/>
                    <a:pt x="7940" y="2079"/>
                  </a:cubicBezTo>
                  <a:lnTo>
                    <a:pt x="7562" y="2079"/>
                  </a:lnTo>
                  <a:cubicBezTo>
                    <a:pt x="7404" y="1701"/>
                    <a:pt x="7026" y="1386"/>
                    <a:pt x="6553" y="1386"/>
                  </a:cubicBezTo>
                  <a:lnTo>
                    <a:pt x="6175" y="1386"/>
                  </a:lnTo>
                  <a:cubicBezTo>
                    <a:pt x="6018" y="599"/>
                    <a:pt x="5293" y="0"/>
                    <a:pt x="4474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" name="Google Shape;216;p14"/>
            <p:cNvSpPr/>
            <p:nvPr/>
          </p:nvSpPr>
          <p:spPr>
            <a:xfrm>
              <a:off x="-25001300" y="2375075"/>
              <a:ext cx="18150" cy="17350"/>
            </a:xfrm>
            <a:custGeom>
              <a:rect b="b" l="l" r="r" t="t"/>
              <a:pathLst>
                <a:path extrusionOk="0" h="694" w="726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3"/>
                    <a:pt x="347" y="693"/>
                  </a:cubicBezTo>
                  <a:cubicBezTo>
                    <a:pt x="568" y="693"/>
                    <a:pt x="725" y="536"/>
                    <a:pt x="725" y="347"/>
                  </a:cubicBezTo>
                  <a:cubicBezTo>
                    <a:pt x="725" y="158"/>
                    <a:pt x="568" y="0"/>
                    <a:pt x="347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14"/>
            <p:cNvSpPr/>
            <p:nvPr/>
          </p:nvSpPr>
          <p:spPr>
            <a:xfrm>
              <a:off x="-25070600" y="2444375"/>
              <a:ext cx="87450" cy="86675"/>
            </a:xfrm>
            <a:custGeom>
              <a:rect b="b" l="l" r="r" t="t"/>
              <a:pathLst>
                <a:path extrusionOk="0" h="3467" w="3498">
                  <a:moveTo>
                    <a:pt x="2773" y="725"/>
                  </a:moveTo>
                  <a:lnTo>
                    <a:pt x="2773" y="2805"/>
                  </a:lnTo>
                  <a:lnTo>
                    <a:pt x="693" y="2805"/>
                  </a:lnTo>
                  <a:lnTo>
                    <a:pt x="693" y="725"/>
                  </a:lnTo>
                  <a:close/>
                  <a:moveTo>
                    <a:pt x="378" y="1"/>
                  </a:moveTo>
                  <a:cubicBezTo>
                    <a:pt x="189" y="1"/>
                    <a:pt x="0" y="158"/>
                    <a:pt x="0" y="379"/>
                  </a:cubicBezTo>
                  <a:lnTo>
                    <a:pt x="0" y="3120"/>
                  </a:lnTo>
                  <a:cubicBezTo>
                    <a:pt x="0" y="3309"/>
                    <a:pt x="189" y="3466"/>
                    <a:pt x="378" y="3466"/>
                  </a:cubicBezTo>
                  <a:lnTo>
                    <a:pt x="3119" y="3466"/>
                  </a:lnTo>
                  <a:cubicBezTo>
                    <a:pt x="3340" y="3466"/>
                    <a:pt x="3497" y="3309"/>
                    <a:pt x="3497" y="3120"/>
                  </a:cubicBezTo>
                  <a:lnTo>
                    <a:pt x="3497" y="379"/>
                  </a:lnTo>
                  <a:cubicBezTo>
                    <a:pt x="3497" y="158"/>
                    <a:pt x="3340" y="1"/>
                    <a:pt x="3119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" name="Google Shape;218;p14"/>
            <p:cNvSpPr/>
            <p:nvPr/>
          </p:nvSpPr>
          <p:spPr>
            <a:xfrm>
              <a:off x="-24966650" y="2479025"/>
              <a:ext cx="52025" cy="18150"/>
            </a:xfrm>
            <a:custGeom>
              <a:rect b="b" l="l" r="r" t="t"/>
              <a:pathLst>
                <a:path extrusionOk="0" h="726" w="2081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726"/>
                    <a:pt x="347" y="726"/>
                  </a:cubicBezTo>
                  <a:lnTo>
                    <a:pt x="1734" y="726"/>
                  </a:lnTo>
                  <a:cubicBezTo>
                    <a:pt x="1923" y="726"/>
                    <a:pt x="2080" y="568"/>
                    <a:pt x="2080" y="347"/>
                  </a:cubicBezTo>
                  <a:cubicBezTo>
                    <a:pt x="2080" y="158"/>
                    <a:pt x="1923" y="1"/>
                    <a:pt x="1734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14"/>
            <p:cNvSpPr/>
            <p:nvPr/>
          </p:nvSpPr>
          <p:spPr>
            <a:xfrm>
              <a:off x="-24966650" y="2444375"/>
              <a:ext cx="52025" cy="18150"/>
            </a:xfrm>
            <a:custGeom>
              <a:rect b="b" l="l" r="r" t="t"/>
              <a:pathLst>
                <a:path extrusionOk="0" h="726" w="2081">
                  <a:moveTo>
                    <a:pt x="347" y="1"/>
                  </a:moveTo>
                  <a:cubicBezTo>
                    <a:pt x="158" y="1"/>
                    <a:pt x="1" y="158"/>
                    <a:pt x="1" y="379"/>
                  </a:cubicBezTo>
                  <a:cubicBezTo>
                    <a:pt x="1" y="568"/>
                    <a:pt x="158" y="725"/>
                    <a:pt x="347" y="725"/>
                  </a:cubicBezTo>
                  <a:lnTo>
                    <a:pt x="1734" y="725"/>
                  </a:lnTo>
                  <a:cubicBezTo>
                    <a:pt x="1923" y="725"/>
                    <a:pt x="2080" y="568"/>
                    <a:pt x="2080" y="379"/>
                  </a:cubicBezTo>
                  <a:cubicBezTo>
                    <a:pt x="2080" y="158"/>
                    <a:pt x="1923" y="1"/>
                    <a:pt x="1734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" name="Google Shape;220;p14"/>
            <p:cNvSpPr/>
            <p:nvPr/>
          </p:nvSpPr>
          <p:spPr>
            <a:xfrm>
              <a:off x="-24966650" y="2513700"/>
              <a:ext cx="52025" cy="17350"/>
            </a:xfrm>
            <a:custGeom>
              <a:rect b="b" l="l" r="r" t="t"/>
              <a:pathLst>
                <a:path extrusionOk="0" h="694" w="2081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3"/>
                    <a:pt x="347" y="693"/>
                  </a:cubicBezTo>
                  <a:lnTo>
                    <a:pt x="1734" y="693"/>
                  </a:lnTo>
                  <a:cubicBezTo>
                    <a:pt x="1923" y="693"/>
                    <a:pt x="2080" y="536"/>
                    <a:pt x="2080" y="347"/>
                  </a:cubicBezTo>
                  <a:cubicBezTo>
                    <a:pt x="2080" y="158"/>
                    <a:pt x="1923" y="0"/>
                    <a:pt x="1734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14"/>
            <p:cNvSpPr/>
            <p:nvPr/>
          </p:nvSpPr>
          <p:spPr>
            <a:xfrm>
              <a:off x="-25071400" y="2549125"/>
              <a:ext cx="156775" cy="17350"/>
            </a:xfrm>
            <a:custGeom>
              <a:rect b="b" l="l" r="r" t="t"/>
              <a:pathLst>
                <a:path extrusionOk="0" h="694" w="6271">
                  <a:moveTo>
                    <a:pt x="379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79" y="694"/>
                  </a:cubicBezTo>
                  <a:lnTo>
                    <a:pt x="5924" y="694"/>
                  </a:lnTo>
                  <a:cubicBezTo>
                    <a:pt x="6113" y="694"/>
                    <a:pt x="6270" y="536"/>
                    <a:pt x="6270" y="347"/>
                  </a:cubicBezTo>
                  <a:cubicBezTo>
                    <a:pt x="6270" y="158"/>
                    <a:pt x="6113" y="1"/>
                    <a:pt x="5924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14"/>
            <p:cNvSpPr/>
            <p:nvPr/>
          </p:nvSpPr>
          <p:spPr>
            <a:xfrm>
              <a:off x="-25071400" y="2583800"/>
              <a:ext cx="156775" cy="17350"/>
            </a:xfrm>
            <a:custGeom>
              <a:rect b="b" l="l" r="r" t="t"/>
              <a:pathLst>
                <a:path extrusionOk="0" h="694" w="6271">
                  <a:moveTo>
                    <a:pt x="379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3"/>
                    <a:pt x="379" y="693"/>
                  </a:cubicBezTo>
                  <a:lnTo>
                    <a:pt x="5924" y="693"/>
                  </a:lnTo>
                  <a:cubicBezTo>
                    <a:pt x="6113" y="693"/>
                    <a:pt x="6270" y="536"/>
                    <a:pt x="6270" y="347"/>
                  </a:cubicBezTo>
                  <a:cubicBezTo>
                    <a:pt x="6270" y="158"/>
                    <a:pt x="6113" y="0"/>
                    <a:pt x="5924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14"/>
            <p:cNvSpPr/>
            <p:nvPr/>
          </p:nvSpPr>
          <p:spPr>
            <a:xfrm>
              <a:off x="-24862675" y="2375850"/>
              <a:ext cx="53575" cy="260725"/>
            </a:xfrm>
            <a:custGeom>
              <a:rect b="b" l="l" r="r" t="t"/>
              <a:pathLst>
                <a:path extrusionOk="0" h="10429" w="2143">
                  <a:moveTo>
                    <a:pt x="1103" y="1103"/>
                  </a:moveTo>
                  <a:lnTo>
                    <a:pt x="1481" y="1797"/>
                  </a:lnTo>
                  <a:lnTo>
                    <a:pt x="1481" y="7625"/>
                  </a:lnTo>
                  <a:lnTo>
                    <a:pt x="757" y="7625"/>
                  </a:lnTo>
                  <a:lnTo>
                    <a:pt x="757" y="1797"/>
                  </a:lnTo>
                  <a:lnTo>
                    <a:pt x="1103" y="1103"/>
                  </a:lnTo>
                  <a:close/>
                  <a:moveTo>
                    <a:pt x="1481" y="8255"/>
                  </a:moveTo>
                  <a:lnTo>
                    <a:pt x="1481" y="9358"/>
                  </a:lnTo>
                  <a:cubicBezTo>
                    <a:pt x="1450" y="9578"/>
                    <a:pt x="1324" y="9736"/>
                    <a:pt x="1103" y="9736"/>
                  </a:cubicBezTo>
                  <a:cubicBezTo>
                    <a:pt x="914" y="9736"/>
                    <a:pt x="757" y="9578"/>
                    <a:pt x="757" y="9358"/>
                  </a:cubicBezTo>
                  <a:lnTo>
                    <a:pt x="757" y="8255"/>
                  </a:lnTo>
                  <a:close/>
                  <a:moveTo>
                    <a:pt x="1072" y="1"/>
                  </a:moveTo>
                  <a:cubicBezTo>
                    <a:pt x="946" y="1"/>
                    <a:pt x="820" y="64"/>
                    <a:pt x="757" y="190"/>
                  </a:cubicBezTo>
                  <a:lnTo>
                    <a:pt x="32" y="1576"/>
                  </a:lnTo>
                  <a:cubicBezTo>
                    <a:pt x="0" y="1608"/>
                    <a:pt x="0" y="1702"/>
                    <a:pt x="0" y="1734"/>
                  </a:cubicBezTo>
                  <a:lnTo>
                    <a:pt x="0" y="9421"/>
                  </a:lnTo>
                  <a:cubicBezTo>
                    <a:pt x="0" y="9988"/>
                    <a:pt x="473" y="10429"/>
                    <a:pt x="1040" y="10429"/>
                  </a:cubicBezTo>
                  <a:cubicBezTo>
                    <a:pt x="1607" y="10429"/>
                    <a:pt x="2048" y="9956"/>
                    <a:pt x="2048" y="9421"/>
                  </a:cubicBezTo>
                  <a:lnTo>
                    <a:pt x="2048" y="1734"/>
                  </a:lnTo>
                  <a:cubicBezTo>
                    <a:pt x="2143" y="1639"/>
                    <a:pt x="2143" y="1608"/>
                    <a:pt x="2111" y="1576"/>
                  </a:cubicBezTo>
                  <a:lnTo>
                    <a:pt x="1387" y="190"/>
                  </a:lnTo>
                  <a:cubicBezTo>
                    <a:pt x="1355" y="64"/>
                    <a:pt x="1198" y="1"/>
                    <a:pt x="1072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24" name="Google Shape;224;p14"/>
          <p:cNvSpPr txBox="1"/>
          <p:nvPr/>
        </p:nvSpPr>
        <p:spPr>
          <a:xfrm>
            <a:off x="12352625" y="6565300"/>
            <a:ext cx="4608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>
                <a:solidFill>
                  <a:schemeClr val="dk1"/>
                </a:solidFill>
              </a:rPr>
              <a:t>Tratamiento</a:t>
            </a:r>
            <a:endParaRPr/>
          </a:p>
        </p:txBody>
      </p:sp>
      <p:sp>
        <p:nvSpPr>
          <p:cNvPr id="225" name="Google Shape;225;p14"/>
          <p:cNvSpPr txBox="1"/>
          <p:nvPr/>
        </p:nvSpPr>
        <p:spPr>
          <a:xfrm>
            <a:off x="12352625" y="7316600"/>
            <a:ext cx="2630700" cy="2290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/>
              <a:t>-</a:t>
            </a:r>
            <a:r>
              <a:rPr lang="en-US" sz="2400"/>
              <a:t>Penicilinas</a:t>
            </a:r>
            <a:endParaRPr sz="2400"/>
          </a:p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-Cefalosporinas</a:t>
            </a:r>
            <a:endParaRPr sz="2400"/>
          </a:p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-Aminoglucósidos</a:t>
            </a:r>
            <a:endParaRPr sz="2400"/>
          </a:p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-M</a:t>
            </a:r>
            <a:r>
              <a:rPr lang="en-US" sz="2400"/>
              <a:t>onobactámicos</a:t>
            </a:r>
            <a:endParaRPr sz="2400"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  <p:sp>
        <p:nvSpPr>
          <p:cNvPr id="226" name="Google Shape;226;p14"/>
          <p:cNvSpPr txBox="1"/>
          <p:nvPr/>
        </p:nvSpPr>
        <p:spPr>
          <a:xfrm>
            <a:off x="15347100" y="7316600"/>
            <a:ext cx="2630700" cy="84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-Carbapenémicos</a:t>
            </a:r>
            <a:endParaRPr sz="2400"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-Fluoroquinolonas</a:t>
            </a:r>
            <a:endParaRPr sz="24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7EC898"/>
        </a:solidFill>
      </p:bgPr>
    </p:bg>
    <p:spTree>
      <p:nvGrpSpPr>
        <p:cNvPr id="1013" name="Shape 10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4" name="Google Shape;1014;p32"/>
          <p:cNvGrpSpPr/>
          <p:nvPr/>
        </p:nvGrpSpPr>
        <p:grpSpPr>
          <a:xfrm>
            <a:off x="1028700" y="655912"/>
            <a:ext cx="7044750" cy="1454032"/>
            <a:chOff x="0" y="-7498756"/>
            <a:chExt cx="9393000" cy="11622955"/>
          </a:xfrm>
        </p:grpSpPr>
        <p:sp>
          <p:nvSpPr>
            <p:cNvPr id="1015" name="Google Shape;1015;p32"/>
            <p:cNvSpPr txBox="1"/>
            <p:nvPr/>
          </p:nvSpPr>
          <p:spPr>
            <a:xfrm>
              <a:off x="0" y="-7498756"/>
              <a:ext cx="9393000" cy="9843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0">
                <a:latin typeface="DM Sans"/>
                <a:ea typeface="DM Sans"/>
                <a:cs typeface="DM Sans"/>
                <a:sym typeface="DM Sans"/>
              </a:endParaRPr>
            </a:p>
          </p:txBody>
        </p:sp>
        <p:sp>
          <p:nvSpPr>
            <p:cNvPr id="1016" name="Google Shape;1016;p32"/>
            <p:cNvSpPr txBox="1"/>
            <p:nvPr/>
          </p:nvSpPr>
          <p:spPr>
            <a:xfrm>
              <a:off x="0" y="2401599"/>
              <a:ext cx="9393000" cy="1722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3001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7" name="Google Shape;1017;p32"/>
            <p:cNvSpPr txBox="1"/>
            <p:nvPr/>
          </p:nvSpPr>
          <p:spPr>
            <a:xfrm flipH="1" rot="10800000">
              <a:off x="0" y="1316113"/>
              <a:ext cx="9393000" cy="1722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5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18" name="Google Shape;1018;p32"/>
          <p:cNvGrpSpPr/>
          <p:nvPr/>
        </p:nvGrpSpPr>
        <p:grpSpPr>
          <a:xfrm>
            <a:off x="-12" y="-150"/>
            <a:ext cx="9498085" cy="10287297"/>
            <a:chOff x="0" y="0"/>
            <a:chExt cx="125636041" cy="101153361"/>
          </a:xfrm>
        </p:grpSpPr>
        <p:sp>
          <p:nvSpPr>
            <p:cNvPr id="1019" name="Google Shape;1019;p32"/>
            <p:cNvSpPr/>
            <p:nvPr/>
          </p:nvSpPr>
          <p:spPr>
            <a:xfrm>
              <a:off x="72433" y="72271"/>
              <a:ext cx="125563608" cy="101008578"/>
            </a:xfrm>
            <a:custGeom>
              <a:rect b="b" l="l" r="r" t="t"/>
              <a:pathLst>
                <a:path extrusionOk="0" h="101008578" w="88737532">
                  <a:moveTo>
                    <a:pt x="0" y="0"/>
                  </a:moveTo>
                  <a:lnTo>
                    <a:pt x="88737532" y="0"/>
                  </a:lnTo>
                  <a:lnTo>
                    <a:pt x="88737532" y="101008578"/>
                  </a:lnTo>
                  <a:lnTo>
                    <a:pt x="0" y="1010085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</p:sp>
        <p:sp>
          <p:nvSpPr>
            <p:cNvPr id="1020" name="Google Shape;1020;p32"/>
            <p:cNvSpPr/>
            <p:nvPr/>
          </p:nvSpPr>
          <p:spPr>
            <a:xfrm>
              <a:off x="0" y="0"/>
              <a:ext cx="125546269" cy="101153361"/>
            </a:xfrm>
            <a:custGeom>
              <a:rect b="b" l="l" r="r" t="t"/>
              <a:pathLst>
                <a:path extrusionOk="0" h="101153361" w="88882314">
                  <a:moveTo>
                    <a:pt x="88737535" y="101008576"/>
                  </a:moveTo>
                  <a:lnTo>
                    <a:pt x="88882314" y="101008576"/>
                  </a:lnTo>
                  <a:lnTo>
                    <a:pt x="88882314" y="101153361"/>
                  </a:lnTo>
                  <a:lnTo>
                    <a:pt x="88737535" y="101153361"/>
                  </a:lnTo>
                  <a:lnTo>
                    <a:pt x="88737535" y="101008576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101008576"/>
                  </a:lnTo>
                  <a:lnTo>
                    <a:pt x="0" y="101008576"/>
                  </a:lnTo>
                  <a:lnTo>
                    <a:pt x="0" y="144780"/>
                  </a:lnTo>
                  <a:close/>
                  <a:moveTo>
                    <a:pt x="0" y="101008576"/>
                  </a:moveTo>
                  <a:lnTo>
                    <a:pt x="144780" y="101008576"/>
                  </a:lnTo>
                  <a:lnTo>
                    <a:pt x="144780" y="101153361"/>
                  </a:lnTo>
                  <a:lnTo>
                    <a:pt x="0" y="101153361"/>
                  </a:lnTo>
                  <a:lnTo>
                    <a:pt x="0" y="101008576"/>
                  </a:lnTo>
                  <a:close/>
                  <a:moveTo>
                    <a:pt x="88737535" y="144780"/>
                  </a:moveTo>
                  <a:lnTo>
                    <a:pt x="88882314" y="144780"/>
                  </a:lnTo>
                  <a:lnTo>
                    <a:pt x="88882314" y="101008576"/>
                  </a:lnTo>
                  <a:lnTo>
                    <a:pt x="88737535" y="101008576"/>
                  </a:lnTo>
                  <a:lnTo>
                    <a:pt x="88737535" y="144780"/>
                  </a:lnTo>
                  <a:close/>
                  <a:moveTo>
                    <a:pt x="144780" y="101008576"/>
                  </a:moveTo>
                  <a:lnTo>
                    <a:pt x="88737535" y="101008576"/>
                  </a:lnTo>
                  <a:lnTo>
                    <a:pt x="88737535" y="101153361"/>
                  </a:lnTo>
                  <a:lnTo>
                    <a:pt x="144780" y="101153361"/>
                  </a:lnTo>
                  <a:lnTo>
                    <a:pt x="144780" y="101008576"/>
                  </a:lnTo>
                  <a:close/>
                  <a:moveTo>
                    <a:pt x="88737535" y="0"/>
                  </a:moveTo>
                  <a:lnTo>
                    <a:pt x="88882314" y="0"/>
                  </a:lnTo>
                  <a:lnTo>
                    <a:pt x="88882314" y="144780"/>
                  </a:lnTo>
                  <a:lnTo>
                    <a:pt x="88737535" y="144780"/>
                  </a:lnTo>
                  <a:lnTo>
                    <a:pt x="88737535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88737535" y="0"/>
                  </a:lnTo>
                  <a:lnTo>
                    <a:pt x="88737535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</p:sp>
      </p:grpSp>
      <p:pic>
        <p:nvPicPr>
          <p:cNvPr id="1021" name="Google Shape;1021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750" y="-150"/>
            <a:ext cx="10340951" cy="10287299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022" name="Google Shape;1022;p32"/>
          <p:cNvSpPr txBox="1"/>
          <p:nvPr/>
        </p:nvSpPr>
        <p:spPr>
          <a:xfrm>
            <a:off x="10411700" y="3758250"/>
            <a:ext cx="76476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chemeClr val="dk1"/>
                </a:solidFill>
              </a:rPr>
              <a:t>Figura 12. </a:t>
            </a:r>
            <a:r>
              <a:rPr lang="en-US" sz="2400">
                <a:solidFill>
                  <a:schemeClr val="dk1"/>
                </a:solidFill>
              </a:rPr>
              <a:t>Árbol filogenético a partir del alineamiento múltiple de las secuencias de proteínas PhoQ y PhoP con sus ortólogas en otras especies bacterianas</a:t>
            </a:r>
            <a:r>
              <a:rPr i="1" lang="en-US" sz="2400">
                <a:solidFill>
                  <a:schemeClr val="dk1"/>
                </a:solidFill>
              </a:rPr>
              <a:t>. </a:t>
            </a:r>
            <a:r>
              <a:rPr b="1" lang="en-US" sz="2400">
                <a:solidFill>
                  <a:schemeClr val="dk1"/>
                </a:solidFill>
              </a:rPr>
              <a:t>(A) </a:t>
            </a:r>
            <a:r>
              <a:rPr lang="en-US" sz="2400">
                <a:solidFill>
                  <a:schemeClr val="dk1"/>
                </a:solidFill>
              </a:rPr>
              <a:t>Árbol filogenético de PhoQ. </a:t>
            </a:r>
            <a:r>
              <a:rPr b="1" lang="en-US" sz="2400">
                <a:solidFill>
                  <a:schemeClr val="dk1"/>
                </a:solidFill>
              </a:rPr>
              <a:t>(B) </a:t>
            </a:r>
            <a:r>
              <a:rPr lang="en-US" sz="2400">
                <a:solidFill>
                  <a:schemeClr val="dk1"/>
                </a:solidFill>
              </a:rPr>
              <a:t>Árbol filogenético de PhoP</a:t>
            </a:r>
            <a:r>
              <a:rPr i="1" lang="en-US" sz="2400">
                <a:solidFill>
                  <a:schemeClr val="dk1"/>
                </a:solidFill>
              </a:rPr>
              <a:t>. </a:t>
            </a:r>
            <a:r>
              <a:rPr lang="en-US" sz="2400">
                <a:solidFill>
                  <a:schemeClr val="dk1"/>
                </a:solidFill>
              </a:rPr>
              <a:t> </a:t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1023" name="Google Shape;1023;p32"/>
          <p:cNvSpPr txBox="1"/>
          <p:nvPr/>
        </p:nvSpPr>
        <p:spPr>
          <a:xfrm>
            <a:off x="15461725" y="9886800"/>
            <a:ext cx="3366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Imagen realizada por la autora</a:t>
            </a:r>
            <a:endParaRPr/>
          </a:p>
        </p:txBody>
      </p:sp>
      <p:sp>
        <p:nvSpPr>
          <p:cNvPr id="1024" name="Google Shape;1024;p32"/>
          <p:cNvSpPr txBox="1"/>
          <p:nvPr/>
        </p:nvSpPr>
        <p:spPr>
          <a:xfrm>
            <a:off x="10037600" y="0"/>
            <a:ext cx="82503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5000">
                <a:solidFill>
                  <a:schemeClr val="dk1"/>
                </a:solidFill>
              </a:rPr>
              <a:t>Análisis filogenético</a:t>
            </a:r>
            <a:endParaRPr sz="5000">
              <a:solidFill>
                <a:srgbClr val="F4F4F4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4F4F4"/>
        </a:solidFill>
      </p:bgPr>
    </p:bg>
    <p:spTree>
      <p:nvGrpSpPr>
        <p:cNvPr id="1028" name="Shape 10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9" name="Google Shape;1029;p33"/>
          <p:cNvGrpSpPr/>
          <p:nvPr/>
        </p:nvGrpSpPr>
        <p:grpSpPr>
          <a:xfrm>
            <a:off x="0" y="5143500"/>
            <a:ext cx="18291762" cy="5143831"/>
            <a:chOff x="0" y="0"/>
            <a:chExt cx="174539709" cy="62198678"/>
          </a:xfrm>
        </p:grpSpPr>
        <p:sp>
          <p:nvSpPr>
            <p:cNvPr id="1030" name="Google Shape;1030;p33"/>
            <p:cNvSpPr/>
            <p:nvPr/>
          </p:nvSpPr>
          <p:spPr>
            <a:xfrm>
              <a:off x="72390" y="72390"/>
              <a:ext cx="174394927" cy="62053902"/>
            </a:xfrm>
            <a:custGeom>
              <a:rect b="b" l="l" r="r" t="t"/>
              <a:pathLst>
                <a:path extrusionOk="0" h="62053902" w="174394927">
                  <a:moveTo>
                    <a:pt x="0" y="0"/>
                  </a:moveTo>
                  <a:lnTo>
                    <a:pt x="174394927" y="0"/>
                  </a:lnTo>
                  <a:lnTo>
                    <a:pt x="174394927" y="62053902"/>
                  </a:lnTo>
                  <a:lnTo>
                    <a:pt x="0" y="620539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EC898"/>
            </a:solidFill>
            <a:ln>
              <a:noFill/>
            </a:ln>
          </p:spPr>
        </p:sp>
        <p:sp>
          <p:nvSpPr>
            <p:cNvPr id="1031" name="Google Shape;1031;p33"/>
            <p:cNvSpPr/>
            <p:nvPr/>
          </p:nvSpPr>
          <p:spPr>
            <a:xfrm>
              <a:off x="0" y="0"/>
              <a:ext cx="174539709" cy="62198678"/>
            </a:xfrm>
            <a:custGeom>
              <a:rect b="b" l="l" r="r" t="t"/>
              <a:pathLst>
                <a:path extrusionOk="0" h="62198678" w="174539709">
                  <a:moveTo>
                    <a:pt x="174394924" y="62053899"/>
                  </a:moveTo>
                  <a:lnTo>
                    <a:pt x="174539709" y="62053899"/>
                  </a:lnTo>
                  <a:lnTo>
                    <a:pt x="174539709" y="62198678"/>
                  </a:lnTo>
                  <a:lnTo>
                    <a:pt x="174394924" y="62198678"/>
                  </a:lnTo>
                  <a:lnTo>
                    <a:pt x="174394924" y="62053899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62053899"/>
                  </a:lnTo>
                  <a:lnTo>
                    <a:pt x="0" y="62053899"/>
                  </a:lnTo>
                  <a:lnTo>
                    <a:pt x="0" y="144780"/>
                  </a:lnTo>
                  <a:close/>
                  <a:moveTo>
                    <a:pt x="0" y="62053899"/>
                  </a:moveTo>
                  <a:lnTo>
                    <a:pt x="144780" y="62053899"/>
                  </a:lnTo>
                  <a:lnTo>
                    <a:pt x="144780" y="62198678"/>
                  </a:lnTo>
                  <a:lnTo>
                    <a:pt x="0" y="62198678"/>
                  </a:lnTo>
                  <a:lnTo>
                    <a:pt x="0" y="62053899"/>
                  </a:lnTo>
                  <a:close/>
                  <a:moveTo>
                    <a:pt x="174394924" y="144780"/>
                  </a:moveTo>
                  <a:lnTo>
                    <a:pt x="174539709" y="144780"/>
                  </a:lnTo>
                  <a:lnTo>
                    <a:pt x="174539709" y="62053899"/>
                  </a:lnTo>
                  <a:lnTo>
                    <a:pt x="174394924" y="62053899"/>
                  </a:lnTo>
                  <a:lnTo>
                    <a:pt x="174394924" y="144780"/>
                  </a:lnTo>
                  <a:close/>
                  <a:moveTo>
                    <a:pt x="144780" y="62053899"/>
                  </a:moveTo>
                  <a:lnTo>
                    <a:pt x="174394924" y="62053899"/>
                  </a:lnTo>
                  <a:lnTo>
                    <a:pt x="174394924" y="62198678"/>
                  </a:lnTo>
                  <a:lnTo>
                    <a:pt x="144780" y="62198678"/>
                  </a:lnTo>
                  <a:lnTo>
                    <a:pt x="144780" y="62053899"/>
                  </a:lnTo>
                  <a:close/>
                  <a:moveTo>
                    <a:pt x="174394924" y="0"/>
                  </a:moveTo>
                  <a:lnTo>
                    <a:pt x="174539709" y="0"/>
                  </a:lnTo>
                  <a:lnTo>
                    <a:pt x="174539709" y="144780"/>
                  </a:lnTo>
                  <a:lnTo>
                    <a:pt x="174394924" y="144780"/>
                  </a:lnTo>
                  <a:lnTo>
                    <a:pt x="174394924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74394924" y="0"/>
                  </a:lnTo>
                  <a:lnTo>
                    <a:pt x="174394924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</p:sp>
      </p:grpSp>
      <p:pic>
        <p:nvPicPr>
          <p:cNvPr id="1032" name="Google Shape;1032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95676" y="1019151"/>
            <a:ext cx="7231601" cy="2970400"/>
          </a:xfrm>
          <a:prstGeom prst="rect">
            <a:avLst/>
          </a:prstGeom>
          <a:noFill/>
          <a:ln>
            <a:noFill/>
          </a:ln>
        </p:spPr>
      </p:pic>
      <p:sp>
        <p:nvSpPr>
          <p:cNvPr id="1033" name="Google Shape;1033;p33"/>
          <p:cNvSpPr txBox="1"/>
          <p:nvPr/>
        </p:nvSpPr>
        <p:spPr>
          <a:xfrm>
            <a:off x="1810586" y="1403793"/>
            <a:ext cx="5401800" cy="22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en-US" sz="6500" u="none" cap="none" strike="noStrike">
                <a:solidFill>
                  <a:schemeClr val="dk1"/>
                </a:solidFill>
              </a:rPr>
              <a:t>Objetivos</a:t>
            </a:r>
            <a:r>
              <a:rPr lang="en-US" sz="6500">
                <a:solidFill>
                  <a:schemeClr val="dk1"/>
                </a:solidFill>
              </a:rPr>
              <a:t> específicos</a:t>
            </a:r>
            <a:endParaRPr sz="100">
              <a:solidFill>
                <a:schemeClr val="dk1"/>
              </a:solidFill>
            </a:endParaRPr>
          </a:p>
        </p:txBody>
      </p:sp>
      <p:grpSp>
        <p:nvGrpSpPr>
          <p:cNvPr id="1034" name="Google Shape;1034;p33"/>
          <p:cNvGrpSpPr/>
          <p:nvPr/>
        </p:nvGrpSpPr>
        <p:grpSpPr>
          <a:xfrm>
            <a:off x="10408041" y="762967"/>
            <a:ext cx="6608487" cy="3503741"/>
            <a:chOff x="17" y="-1044283"/>
            <a:chExt cx="8811317" cy="4671654"/>
          </a:xfrm>
        </p:grpSpPr>
        <p:sp>
          <p:nvSpPr>
            <p:cNvPr id="1035" name="Google Shape;1035;p33"/>
            <p:cNvSpPr txBox="1"/>
            <p:nvPr/>
          </p:nvSpPr>
          <p:spPr>
            <a:xfrm>
              <a:off x="17" y="-189829"/>
              <a:ext cx="8811300" cy="381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3995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700">
                  <a:solidFill>
                    <a:schemeClr val="dk1"/>
                  </a:solidFill>
                </a:rPr>
                <a:t>Identificar mutaciones en la secuencia de nucleótidos de los genes </a:t>
              </a:r>
              <a:r>
                <a:rPr i="1" lang="en-US" sz="2700">
                  <a:solidFill>
                    <a:schemeClr val="dk1"/>
                  </a:solidFill>
                </a:rPr>
                <a:t>PhoP </a:t>
              </a:r>
              <a:r>
                <a:rPr lang="en-US" sz="2700">
                  <a:solidFill>
                    <a:schemeClr val="dk1"/>
                  </a:solidFill>
                </a:rPr>
                <a:t>y</a:t>
              </a:r>
              <a:r>
                <a:rPr i="1" lang="en-US" sz="2700">
                  <a:solidFill>
                    <a:schemeClr val="dk1"/>
                  </a:solidFill>
                </a:rPr>
                <a:t> PhoQ </a:t>
              </a:r>
              <a:r>
                <a:rPr lang="en-US" sz="2700">
                  <a:solidFill>
                    <a:schemeClr val="dk1"/>
                  </a:solidFill>
                </a:rPr>
                <a:t>entre cepas de </a:t>
              </a:r>
              <a:r>
                <a:rPr i="1" lang="en-US" sz="2700">
                  <a:solidFill>
                    <a:schemeClr val="dk1"/>
                  </a:solidFill>
                </a:rPr>
                <a:t>Pseudomonas aeruginosa</a:t>
              </a:r>
              <a:r>
                <a:rPr lang="en-US" sz="2700">
                  <a:solidFill>
                    <a:schemeClr val="dk1"/>
                  </a:solidFill>
                </a:rPr>
                <a:t> fenotipo multidrogo-resistente (MDR) y fenotipo sensible.</a:t>
              </a:r>
              <a:endParaRPr sz="2700">
                <a:solidFill>
                  <a:schemeClr val="dk1"/>
                </a:solidFill>
              </a:endParaRPr>
            </a:p>
          </p:txBody>
        </p:sp>
        <p:sp>
          <p:nvSpPr>
            <p:cNvPr id="1036" name="Google Shape;1036;p33"/>
            <p:cNvSpPr txBox="1"/>
            <p:nvPr/>
          </p:nvSpPr>
          <p:spPr>
            <a:xfrm>
              <a:off x="33" y="-1044283"/>
              <a:ext cx="8811300" cy="69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002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400">
                  <a:latin typeface="Playfair Display"/>
                  <a:ea typeface="Playfair Display"/>
                  <a:cs typeface="Playfair Display"/>
                  <a:sym typeface="Playfair Display"/>
                </a:rPr>
                <a:t>(1)</a:t>
              </a:r>
              <a:endParaRPr sz="3400">
                <a:latin typeface="Playfair Display"/>
                <a:ea typeface="Playfair Display"/>
                <a:cs typeface="Playfair Display"/>
                <a:sym typeface="Playfair Display"/>
              </a:endParaRPr>
            </a:p>
          </p:txBody>
        </p:sp>
      </p:grpSp>
      <p:cxnSp>
        <p:nvCxnSpPr>
          <p:cNvPr id="1037" name="Google Shape;1037;p33"/>
          <p:cNvCxnSpPr/>
          <p:nvPr/>
        </p:nvCxnSpPr>
        <p:spPr>
          <a:xfrm rot="10800000">
            <a:off x="9144075" y="-270350"/>
            <a:ext cx="20700" cy="12448500"/>
          </a:xfrm>
          <a:prstGeom prst="straightConnector1">
            <a:avLst/>
          </a:prstGeom>
          <a:noFill/>
          <a:ln cap="rnd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38" name="Google Shape;1038;p33"/>
          <p:cNvSpPr txBox="1"/>
          <p:nvPr/>
        </p:nvSpPr>
        <p:spPr>
          <a:xfrm>
            <a:off x="1267791" y="6633907"/>
            <a:ext cx="6608400" cy="158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700">
                <a:solidFill>
                  <a:schemeClr val="dk1"/>
                </a:solidFill>
              </a:rPr>
              <a:t>Analizar filogenéticamente los genes </a:t>
            </a:r>
            <a:r>
              <a:rPr i="1" lang="en-US" sz="2700">
                <a:solidFill>
                  <a:schemeClr val="dk1"/>
                </a:solidFill>
              </a:rPr>
              <a:t>PhoP</a:t>
            </a:r>
            <a:r>
              <a:rPr lang="en-US" sz="2700">
                <a:solidFill>
                  <a:schemeClr val="dk1"/>
                </a:solidFill>
              </a:rPr>
              <a:t> y </a:t>
            </a:r>
            <a:r>
              <a:rPr i="1" lang="en-US" sz="2700">
                <a:solidFill>
                  <a:schemeClr val="dk1"/>
                </a:solidFill>
              </a:rPr>
              <a:t>PhoQ</a:t>
            </a:r>
            <a:r>
              <a:rPr lang="en-US" sz="2700">
                <a:solidFill>
                  <a:schemeClr val="dk1"/>
                </a:solidFill>
              </a:rPr>
              <a:t> de bacterias MDR.</a:t>
            </a:r>
            <a:endParaRPr sz="27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3995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chemeClr val="dk1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1039" name="Google Shape;1039;p33"/>
          <p:cNvSpPr txBox="1"/>
          <p:nvPr/>
        </p:nvSpPr>
        <p:spPr>
          <a:xfrm>
            <a:off x="1267803" y="6006917"/>
            <a:ext cx="66084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002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400">
                <a:latin typeface="Playfair Display"/>
                <a:ea typeface="Playfair Display"/>
                <a:cs typeface="Playfair Display"/>
                <a:sym typeface="Playfair Display"/>
              </a:rPr>
              <a:t>(2)</a:t>
            </a:r>
            <a:endParaRPr sz="3400"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1040" name="Google Shape;1040;p33"/>
          <p:cNvSpPr txBox="1"/>
          <p:nvPr/>
        </p:nvSpPr>
        <p:spPr>
          <a:xfrm>
            <a:off x="10560441" y="6633907"/>
            <a:ext cx="6608400" cy="212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3995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>
                <a:solidFill>
                  <a:schemeClr val="dk1"/>
                </a:solidFill>
              </a:rPr>
              <a:t>Determinar características estructurales de las proteínas codificadas por los genes </a:t>
            </a:r>
            <a:r>
              <a:rPr i="1" lang="en-US" sz="2700">
                <a:solidFill>
                  <a:schemeClr val="dk1"/>
                </a:solidFill>
              </a:rPr>
              <a:t>PhoP y PhoQ</a:t>
            </a:r>
            <a:r>
              <a:rPr lang="en-US" sz="2700">
                <a:solidFill>
                  <a:schemeClr val="dk1"/>
                </a:solidFill>
              </a:rPr>
              <a:t> de</a:t>
            </a:r>
            <a:r>
              <a:rPr i="1" lang="en-US" sz="2700">
                <a:solidFill>
                  <a:schemeClr val="dk1"/>
                </a:solidFill>
              </a:rPr>
              <a:t> P. aeruginosa </a:t>
            </a:r>
            <a:r>
              <a:rPr lang="en-US" sz="2700">
                <a:solidFill>
                  <a:schemeClr val="dk1"/>
                </a:solidFill>
              </a:rPr>
              <a:t>MDR.</a:t>
            </a:r>
            <a:endParaRPr sz="27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3995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chemeClr val="dk1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1041" name="Google Shape;1041;p33"/>
          <p:cNvSpPr/>
          <p:nvPr/>
        </p:nvSpPr>
        <p:spPr>
          <a:xfrm>
            <a:off x="10337988" y="5728950"/>
            <a:ext cx="7053300" cy="33954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2" name="Google Shape;1042;p33"/>
          <p:cNvSpPr txBox="1"/>
          <p:nvPr/>
        </p:nvSpPr>
        <p:spPr>
          <a:xfrm>
            <a:off x="10560453" y="6006917"/>
            <a:ext cx="66084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002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400">
                <a:latin typeface="Playfair Display"/>
                <a:ea typeface="Playfair Display"/>
                <a:cs typeface="Playfair Display"/>
                <a:sym typeface="Playfair Display"/>
              </a:rPr>
              <a:t>(3)</a:t>
            </a:r>
            <a:endParaRPr sz="3400"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1043" name="Google Shape;1043;p33"/>
          <p:cNvSpPr/>
          <p:nvPr/>
        </p:nvSpPr>
        <p:spPr>
          <a:xfrm>
            <a:off x="17016537" y="9101234"/>
            <a:ext cx="1038834" cy="896692"/>
          </a:xfrm>
          <a:custGeom>
            <a:rect b="b" l="l" r="r" t="t"/>
            <a:pathLst>
              <a:path extrusionOk="0" h="11565" w="12603">
                <a:moveTo>
                  <a:pt x="9200" y="822"/>
                </a:moveTo>
                <a:lnTo>
                  <a:pt x="11311" y="2933"/>
                </a:lnTo>
                <a:cubicBezTo>
                  <a:pt x="11279" y="3185"/>
                  <a:pt x="11185" y="3437"/>
                  <a:pt x="11090" y="3689"/>
                </a:cubicBezTo>
                <a:lnTo>
                  <a:pt x="8444" y="1074"/>
                </a:lnTo>
                <a:cubicBezTo>
                  <a:pt x="8664" y="948"/>
                  <a:pt x="8916" y="853"/>
                  <a:pt x="9200" y="822"/>
                </a:cubicBezTo>
                <a:close/>
                <a:moveTo>
                  <a:pt x="7814" y="1389"/>
                </a:moveTo>
                <a:lnTo>
                  <a:pt x="10712" y="4287"/>
                </a:lnTo>
                <a:cubicBezTo>
                  <a:pt x="10649" y="4413"/>
                  <a:pt x="10555" y="4476"/>
                  <a:pt x="10492" y="4571"/>
                </a:cubicBezTo>
                <a:cubicBezTo>
                  <a:pt x="10397" y="4634"/>
                  <a:pt x="10334" y="4728"/>
                  <a:pt x="10208" y="4791"/>
                </a:cubicBezTo>
                <a:lnTo>
                  <a:pt x="7310" y="1893"/>
                </a:lnTo>
                <a:cubicBezTo>
                  <a:pt x="7373" y="1798"/>
                  <a:pt x="7467" y="1704"/>
                  <a:pt x="7530" y="1609"/>
                </a:cubicBezTo>
                <a:cubicBezTo>
                  <a:pt x="7625" y="1546"/>
                  <a:pt x="7688" y="1452"/>
                  <a:pt x="7814" y="1389"/>
                </a:cubicBezTo>
                <a:close/>
                <a:moveTo>
                  <a:pt x="6994" y="2523"/>
                </a:moveTo>
                <a:lnTo>
                  <a:pt x="9609" y="5169"/>
                </a:lnTo>
                <a:cubicBezTo>
                  <a:pt x="9389" y="5264"/>
                  <a:pt x="9105" y="5327"/>
                  <a:pt x="8885" y="5390"/>
                </a:cubicBezTo>
                <a:lnTo>
                  <a:pt x="6742" y="3279"/>
                </a:lnTo>
                <a:cubicBezTo>
                  <a:pt x="6774" y="3027"/>
                  <a:pt x="6868" y="2743"/>
                  <a:pt x="6994" y="2523"/>
                </a:cubicBezTo>
                <a:close/>
                <a:moveTo>
                  <a:pt x="3812" y="6209"/>
                </a:moveTo>
                <a:lnTo>
                  <a:pt x="5923" y="8351"/>
                </a:lnTo>
                <a:cubicBezTo>
                  <a:pt x="5892" y="8572"/>
                  <a:pt x="5797" y="8855"/>
                  <a:pt x="5671" y="9107"/>
                </a:cubicBezTo>
                <a:lnTo>
                  <a:pt x="3056" y="6461"/>
                </a:lnTo>
                <a:cubicBezTo>
                  <a:pt x="3277" y="6335"/>
                  <a:pt x="3560" y="6272"/>
                  <a:pt x="3812" y="6209"/>
                </a:cubicBezTo>
                <a:close/>
                <a:moveTo>
                  <a:pt x="2426" y="6776"/>
                </a:moveTo>
                <a:lnTo>
                  <a:pt x="5325" y="9675"/>
                </a:lnTo>
                <a:cubicBezTo>
                  <a:pt x="5262" y="9801"/>
                  <a:pt x="5167" y="9895"/>
                  <a:pt x="5104" y="9958"/>
                </a:cubicBezTo>
                <a:cubicBezTo>
                  <a:pt x="5010" y="10053"/>
                  <a:pt x="4947" y="10116"/>
                  <a:pt x="4821" y="10210"/>
                </a:cubicBezTo>
                <a:lnTo>
                  <a:pt x="1891" y="7280"/>
                </a:lnTo>
                <a:cubicBezTo>
                  <a:pt x="1985" y="7217"/>
                  <a:pt x="2080" y="7091"/>
                  <a:pt x="2143" y="6997"/>
                </a:cubicBezTo>
                <a:cubicBezTo>
                  <a:pt x="2206" y="6934"/>
                  <a:pt x="2300" y="6839"/>
                  <a:pt x="2426" y="6776"/>
                </a:cubicBezTo>
                <a:close/>
                <a:moveTo>
                  <a:pt x="1576" y="7910"/>
                </a:moveTo>
                <a:lnTo>
                  <a:pt x="4222" y="10557"/>
                </a:lnTo>
                <a:cubicBezTo>
                  <a:pt x="4002" y="10620"/>
                  <a:pt x="3718" y="10714"/>
                  <a:pt x="3466" y="10777"/>
                </a:cubicBezTo>
                <a:lnTo>
                  <a:pt x="1355" y="8666"/>
                </a:lnTo>
                <a:cubicBezTo>
                  <a:pt x="1387" y="8414"/>
                  <a:pt x="1481" y="8162"/>
                  <a:pt x="1576" y="7910"/>
                </a:cubicBezTo>
                <a:close/>
                <a:moveTo>
                  <a:pt x="10602" y="0"/>
                </a:moveTo>
                <a:cubicBezTo>
                  <a:pt x="9383" y="0"/>
                  <a:pt x="7954" y="274"/>
                  <a:pt x="7089" y="1168"/>
                </a:cubicBezTo>
                <a:cubicBezTo>
                  <a:pt x="6207" y="2082"/>
                  <a:pt x="5923" y="3500"/>
                  <a:pt x="5923" y="4728"/>
                </a:cubicBezTo>
                <a:cubicBezTo>
                  <a:pt x="6238" y="4760"/>
                  <a:pt x="6459" y="4791"/>
                  <a:pt x="6522" y="4791"/>
                </a:cubicBezTo>
                <a:lnTo>
                  <a:pt x="6585" y="4791"/>
                </a:lnTo>
                <a:lnTo>
                  <a:pt x="6585" y="4130"/>
                </a:lnTo>
                <a:lnTo>
                  <a:pt x="7971" y="5516"/>
                </a:lnTo>
                <a:cubicBezTo>
                  <a:pt x="7751" y="5532"/>
                  <a:pt x="7540" y="5538"/>
                  <a:pt x="7348" y="5538"/>
                </a:cubicBezTo>
                <a:cubicBezTo>
                  <a:pt x="6772" y="5538"/>
                  <a:pt x="6364" y="5484"/>
                  <a:pt x="6364" y="5484"/>
                </a:cubicBezTo>
                <a:cubicBezTo>
                  <a:pt x="6314" y="5459"/>
                  <a:pt x="5810" y="5369"/>
                  <a:pt x="5121" y="5369"/>
                </a:cubicBezTo>
                <a:cubicBezTo>
                  <a:pt x="4077" y="5369"/>
                  <a:pt x="2606" y="5575"/>
                  <a:pt x="1639" y="6524"/>
                </a:cubicBezTo>
                <a:cubicBezTo>
                  <a:pt x="0" y="8162"/>
                  <a:pt x="536" y="11155"/>
                  <a:pt x="567" y="11250"/>
                </a:cubicBezTo>
                <a:cubicBezTo>
                  <a:pt x="599" y="11407"/>
                  <a:pt x="725" y="11533"/>
                  <a:pt x="914" y="11533"/>
                </a:cubicBezTo>
                <a:lnTo>
                  <a:pt x="1009" y="11533"/>
                </a:lnTo>
                <a:cubicBezTo>
                  <a:pt x="1198" y="11502"/>
                  <a:pt x="1324" y="11344"/>
                  <a:pt x="1261" y="11155"/>
                </a:cubicBezTo>
                <a:cubicBezTo>
                  <a:pt x="1261" y="11155"/>
                  <a:pt x="1166" y="10399"/>
                  <a:pt x="1229" y="9517"/>
                </a:cubicBezTo>
                <a:lnTo>
                  <a:pt x="1229" y="9517"/>
                </a:lnTo>
                <a:lnTo>
                  <a:pt x="2615" y="10903"/>
                </a:lnTo>
                <a:cubicBezTo>
                  <a:pt x="2447" y="10903"/>
                  <a:pt x="2293" y="10917"/>
                  <a:pt x="2153" y="10917"/>
                </a:cubicBezTo>
                <a:cubicBezTo>
                  <a:pt x="2083" y="10917"/>
                  <a:pt x="2017" y="10914"/>
                  <a:pt x="1954" y="10903"/>
                </a:cubicBezTo>
                <a:lnTo>
                  <a:pt x="1954" y="10966"/>
                </a:lnTo>
                <a:cubicBezTo>
                  <a:pt x="1985" y="11187"/>
                  <a:pt x="1954" y="11407"/>
                  <a:pt x="1859" y="11565"/>
                </a:cubicBezTo>
                <a:lnTo>
                  <a:pt x="2048" y="11565"/>
                </a:lnTo>
                <a:cubicBezTo>
                  <a:pt x="3277" y="11565"/>
                  <a:pt x="4695" y="11281"/>
                  <a:pt x="5577" y="10399"/>
                </a:cubicBezTo>
                <a:cubicBezTo>
                  <a:pt x="6427" y="9517"/>
                  <a:pt x="6742" y="8068"/>
                  <a:pt x="6742" y="6839"/>
                </a:cubicBezTo>
                <a:cubicBezTo>
                  <a:pt x="6396" y="6808"/>
                  <a:pt x="6144" y="6776"/>
                  <a:pt x="6112" y="6776"/>
                </a:cubicBezTo>
                <a:lnTo>
                  <a:pt x="6049" y="6776"/>
                </a:lnTo>
                <a:lnTo>
                  <a:pt x="6049" y="7438"/>
                </a:lnTo>
                <a:lnTo>
                  <a:pt x="4663" y="6051"/>
                </a:lnTo>
                <a:cubicBezTo>
                  <a:pt x="4876" y="6036"/>
                  <a:pt x="5083" y="6030"/>
                  <a:pt x="5273" y="6030"/>
                </a:cubicBezTo>
                <a:cubicBezTo>
                  <a:pt x="5845" y="6030"/>
                  <a:pt x="6270" y="6083"/>
                  <a:pt x="6270" y="6083"/>
                </a:cubicBezTo>
                <a:cubicBezTo>
                  <a:pt x="6301" y="6083"/>
                  <a:pt x="6837" y="6178"/>
                  <a:pt x="7499" y="6178"/>
                </a:cubicBezTo>
                <a:cubicBezTo>
                  <a:pt x="8727" y="6178"/>
                  <a:pt x="10145" y="5862"/>
                  <a:pt x="10996" y="4980"/>
                </a:cubicBezTo>
                <a:cubicBezTo>
                  <a:pt x="12602" y="3374"/>
                  <a:pt x="12098" y="381"/>
                  <a:pt x="12067" y="255"/>
                </a:cubicBezTo>
                <a:cubicBezTo>
                  <a:pt x="12035" y="160"/>
                  <a:pt x="11878" y="34"/>
                  <a:pt x="11657" y="34"/>
                </a:cubicBezTo>
                <a:cubicBezTo>
                  <a:pt x="11468" y="66"/>
                  <a:pt x="11342" y="223"/>
                  <a:pt x="11405" y="444"/>
                </a:cubicBezTo>
                <a:cubicBezTo>
                  <a:pt x="11405" y="444"/>
                  <a:pt x="11531" y="1168"/>
                  <a:pt x="11437" y="2050"/>
                </a:cubicBezTo>
                <a:lnTo>
                  <a:pt x="10050" y="664"/>
                </a:lnTo>
                <a:cubicBezTo>
                  <a:pt x="10218" y="664"/>
                  <a:pt x="10373" y="650"/>
                  <a:pt x="10513" y="650"/>
                </a:cubicBezTo>
                <a:cubicBezTo>
                  <a:pt x="10583" y="650"/>
                  <a:pt x="10649" y="654"/>
                  <a:pt x="10712" y="664"/>
                </a:cubicBezTo>
                <a:lnTo>
                  <a:pt x="10712" y="601"/>
                </a:lnTo>
                <a:cubicBezTo>
                  <a:pt x="10681" y="381"/>
                  <a:pt x="10712" y="160"/>
                  <a:pt x="10807" y="3"/>
                </a:cubicBezTo>
                <a:cubicBezTo>
                  <a:pt x="10739" y="1"/>
                  <a:pt x="10671" y="0"/>
                  <a:pt x="1060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044" name="Google Shape;1044;p33"/>
          <p:cNvSpPr/>
          <p:nvPr/>
        </p:nvSpPr>
        <p:spPr>
          <a:xfrm>
            <a:off x="16968012" y="249374"/>
            <a:ext cx="1135877" cy="769766"/>
          </a:xfrm>
          <a:custGeom>
            <a:rect b="b" l="l" r="r" t="t"/>
            <a:pathLst>
              <a:path extrusionOk="0" h="11565" w="12603">
                <a:moveTo>
                  <a:pt x="9200" y="822"/>
                </a:moveTo>
                <a:lnTo>
                  <a:pt x="11311" y="2933"/>
                </a:lnTo>
                <a:cubicBezTo>
                  <a:pt x="11279" y="3185"/>
                  <a:pt x="11185" y="3437"/>
                  <a:pt x="11090" y="3689"/>
                </a:cubicBezTo>
                <a:lnTo>
                  <a:pt x="8444" y="1074"/>
                </a:lnTo>
                <a:cubicBezTo>
                  <a:pt x="8664" y="948"/>
                  <a:pt x="8916" y="853"/>
                  <a:pt x="9200" y="822"/>
                </a:cubicBezTo>
                <a:close/>
                <a:moveTo>
                  <a:pt x="7814" y="1389"/>
                </a:moveTo>
                <a:lnTo>
                  <a:pt x="10712" y="4287"/>
                </a:lnTo>
                <a:cubicBezTo>
                  <a:pt x="10649" y="4413"/>
                  <a:pt x="10555" y="4476"/>
                  <a:pt x="10492" y="4571"/>
                </a:cubicBezTo>
                <a:cubicBezTo>
                  <a:pt x="10397" y="4634"/>
                  <a:pt x="10334" y="4728"/>
                  <a:pt x="10208" y="4791"/>
                </a:cubicBezTo>
                <a:lnTo>
                  <a:pt x="7310" y="1893"/>
                </a:lnTo>
                <a:cubicBezTo>
                  <a:pt x="7373" y="1798"/>
                  <a:pt x="7467" y="1704"/>
                  <a:pt x="7530" y="1609"/>
                </a:cubicBezTo>
                <a:cubicBezTo>
                  <a:pt x="7625" y="1546"/>
                  <a:pt x="7688" y="1452"/>
                  <a:pt x="7814" y="1389"/>
                </a:cubicBezTo>
                <a:close/>
                <a:moveTo>
                  <a:pt x="6994" y="2523"/>
                </a:moveTo>
                <a:lnTo>
                  <a:pt x="9609" y="5169"/>
                </a:lnTo>
                <a:cubicBezTo>
                  <a:pt x="9389" y="5264"/>
                  <a:pt x="9105" y="5327"/>
                  <a:pt x="8885" y="5390"/>
                </a:cubicBezTo>
                <a:lnTo>
                  <a:pt x="6742" y="3279"/>
                </a:lnTo>
                <a:cubicBezTo>
                  <a:pt x="6774" y="3027"/>
                  <a:pt x="6868" y="2743"/>
                  <a:pt x="6994" y="2523"/>
                </a:cubicBezTo>
                <a:close/>
                <a:moveTo>
                  <a:pt x="3812" y="6209"/>
                </a:moveTo>
                <a:lnTo>
                  <a:pt x="5923" y="8351"/>
                </a:lnTo>
                <a:cubicBezTo>
                  <a:pt x="5892" y="8572"/>
                  <a:pt x="5797" y="8855"/>
                  <a:pt x="5671" y="9107"/>
                </a:cubicBezTo>
                <a:lnTo>
                  <a:pt x="3056" y="6461"/>
                </a:lnTo>
                <a:cubicBezTo>
                  <a:pt x="3277" y="6335"/>
                  <a:pt x="3560" y="6272"/>
                  <a:pt x="3812" y="6209"/>
                </a:cubicBezTo>
                <a:close/>
                <a:moveTo>
                  <a:pt x="2426" y="6776"/>
                </a:moveTo>
                <a:lnTo>
                  <a:pt x="5325" y="9675"/>
                </a:lnTo>
                <a:cubicBezTo>
                  <a:pt x="5262" y="9801"/>
                  <a:pt x="5167" y="9895"/>
                  <a:pt x="5104" y="9958"/>
                </a:cubicBezTo>
                <a:cubicBezTo>
                  <a:pt x="5010" y="10053"/>
                  <a:pt x="4947" y="10116"/>
                  <a:pt x="4821" y="10210"/>
                </a:cubicBezTo>
                <a:lnTo>
                  <a:pt x="1891" y="7280"/>
                </a:lnTo>
                <a:cubicBezTo>
                  <a:pt x="1985" y="7217"/>
                  <a:pt x="2080" y="7091"/>
                  <a:pt x="2143" y="6997"/>
                </a:cubicBezTo>
                <a:cubicBezTo>
                  <a:pt x="2206" y="6934"/>
                  <a:pt x="2300" y="6839"/>
                  <a:pt x="2426" y="6776"/>
                </a:cubicBezTo>
                <a:close/>
                <a:moveTo>
                  <a:pt x="1576" y="7910"/>
                </a:moveTo>
                <a:lnTo>
                  <a:pt x="4222" y="10557"/>
                </a:lnTo>
                <a:cubicBezTo>
                  <a:pt x="4002" y="10620"/>
                  <a:pt x="3718" y="10714"/>
                  <a:pt x="3466" y="10777"/>
                </a:cubicBezTo>
                <a:lnTo>
                  <a:pt x="1355" y="8666"/>
                </a:lnTo>
                <a:cubicBezTo>
                  <a:pt x="1387" y="8414"/>
                  <a:pt x="1481" y="8162"/>
                  <a:pt x="1576" y="7910"/>
                </a:cubicBezTo>
                <a:close/>
                <a:moveTo>
                  <a:pt x="10602" y="0"/>
                </a:moveTo>
                <a:cubicBezTo>
                  <a:pt x="9383" y="0"/>
                  <a:pt x="7954" y="274"/>
                  <a:pt x="7089" y="1168"/>
                </a:cubicBezTo>
                <a:cubicBezTo>
                  <a:pt x="6207" y="2082"/>
                  <a:pt x="5923" y="3500"/>
                  <a:pt x="5923" y="4728"/>
                </a:cubicBezTo>
                <a:cubicBezTo>
                  <a:pt x="6238" y="4760"/>
                  <a:pt x="6459" y="4791"/>
                  <a:pt x="6522" y="4791"/>
                </a:cubicBezTo>
                <a:lnTo>
                  <a:pt x="6585" y="4791"/>
                </a:lnTo>
                <a:lnTo>
                  <a:pt x="6585" y="4130"/>
                </a:lnTo>
                <a:lnTo>
                  <a:pt x="7971" y="5516"/>
                </a:lnTo>
                <a:cubicBezTo>
                  <a:pt x="7751" y="5532"/>
                  <a:pt x="7540" y="5538"/>
                  <a:pt x="7348" y="5538"/>
                </a:cubicBezTo>
                <a:cubicBezTo>
                  <a:pt x="6772" y="5538"/>
                  <a:pt x="6364" y="5484"/>
                  <a:pt x="6364" y="5484"/>
                </a:cubicBezTo>
                <a:cubicBezTo>
                  <a:pt x="6314" y="5459"/>
                  <a:pt x="5810" y="5369"/>
                  <a:pt x="5121" y="5369"/>
                </a:cubicBezTo>
                <a:cubicBezTo>
                  <a:pt x="4077" y="5369"/>
                  <a:pt x="2606" y="5575"/>
                  <a:pt x="1639" y="6524"/>
                </a:cubicBezTo>
                <a:cubicBezTo>
                  <a:pt x="0" y="8162"/>
                  <a:pt x="536" y="11155"/>
                  <a:pt x="567" y="11250"/>
                </a:cubicBezTo>
                <a:cubicBezTo>
                  <a:pt x="599" y="11407"/>
                  <a:pt x="725" y="11533"/>
                  <a:pt x="914" y="11533"/>
                </a:cubicBezTo>
                <a:lnTo>
                  <a:pt x="1009" y="11533"/>
                </a:lnTo>
                <a:cubicBezTo>
                  <a:pt x="1198" y="11502"/>
                  <a:pt x="1324" y="11344"/>
                  <a:pt x="1261" y="11155"/>
                </a:cubicBezTo>
                <a:cubicBezTo>
                  <a:pt x="1261" y="11155"/>
                  <a:pt x="1166" y="10399"/>
                  <a:pt x="1229" y="9517"/>
                </a:cubicBezTo>
                <a:lnTo>
                  <a:pt x="1229" y="9517"/>
                </a:lnTo>
                <a:lnTo>
                  <a:pt x="2615" y="10903"/>
                </a:lnTo>
                <a:cubicBezTo>
                  <a:pt x="2447" y="10903"/>
                  <a:pt x="2293" y="10917"/>
                  <a:pt x="2153" y="10917"/>
                </a:cubicBezTo>
                <a:cubicBezTo>
                  <a:pt x="2083" y="10917"/>
                  <a:pt x="2017" y="10914"/>
                  <a:pt x="1954" y="10903"/>
                </a:cubicBezTo>
                <a:lnTo>
                  <a:pt x="1954" y="10966"/>
                </a:lnTo>
                <a:cubicBezTo>
                  <a:pt x="1985" y="11187"/>
                  <a:pt x="1954" y="11407"/>
                  <a:pt x="1859" y="11565"/>
                </a:cubicBezTo>
                <a:lnTo>
                  <a:pt x="2048" y="11565"/>
                </a:lnTo>
                <a:cubicBezTo>
                  <a:pt x="3277" y="11565"/>
                  <a:pt x="4695" y="11281"/>
                  <a:pt x="5577" y="10399"/>
                </a:cubicBezTo>
                <a:cubicBezTo>
                  <a:pt x="6427" y="9517"/>
                  <a:pt x="6742" y="8068"/>
                  <a:pt x="6742" y="6839"/>
                </a:cubicBezTo>
                <a:cubicBezTo>
                  <a:pt x="6396" y="6808"/>
                  <a:pt x="6144" y="6776"/>
                  <a:pt x="6112" y="6776"/>
                </a:cubicBezTo>
                <a:lnTo>
                  <a:pt x="6049" y="6776"/>
                </a:lnTo>
                <a:lnTo>
                  <a:pt x="6049" y="7438"/>
                </a:lnTo>
                <a:lnTo>
                  <a:pt x="4663" y="6051"/>
                </a:lnTo>
                <a:cubicBezTo>
                  <a:pt x="4876" y="6036"/>
                  <a:pt x="5083" y="6030"/>
                  <a:pt x="5273" y="6030"/>
                </a:cubicBezTo>
                <a:cubicBezTo>
                  <a:pt x="5845" y="6030"/>
                  <a:pt x="6270" y="6083"/>
                  <a:pt x="6270" y="6083"/>
                </a:cubicBezTo>
                <a:cubicBezTo>
                  <a:pt x="6301" y="6083"/>
                  <a:pt x="6837" y="6178"/>
                  <a:pt x="7499" y="6178"/>
                </a:cubicBezTo>
                <a:cubicBezTo>
                  <a:pt x="8727" y="6178"/>
                  <a:pt x="10145" y="5862"/>
                  <a:pt x="10996" y="4980"/>
                </a:cubicBezTo>
                <a:cubicBezTo>
                  <a:pt x="12602" y="3374"/>
                  <a:pt x="12098" y="381"/>
                  <a:pt x="12067" y="255"/>
                </a:cubicBezTo>
                <a:cubicBezTo>
                  <a:pt x="12035" y="160"/>
                  <a:pt x="11878" y="34"/>
                  <a:pt x="11657" y="34"/>
                </a:cubicBezTo>
                <a:cubicBezTo>
                  <a:pt x="11468" y="66"/>
                  <a:pt x="11342" y="223"/>
                  <a:pt x="11405" y="444"/>
                </a:cubicBezTo>
                <a:cubicBezTo>
                  <a:pt x="11405" y="444"/>
                  <a:pt x="11531" y="1168"/>
                  <a:pt x="11437" y="2050"/>
                </a:cubicBezTo>
                <a:lnTo>
                  <a:pt x="10050" y="664"/>
                </a:lnTo>
                <a:cubicBezTo>
                  <a:pt x="10218" y="664"/>
                  <a:pt x="10373" y="650"/>
                  <a:pt x="10513" y="650"/>
                </a:cubicBezTo>
                <a:cubicBezTo>
                  <a:pt x="10583" y="650"/>
                  <a:pt x="10649" y="654"/>
                  <a:pt x="10712" y="664"/>
                </a:cubicBezTo>
                <a:lnTo>
                  <a:pt x="10712" y="601"/>
                </a:lnTo>
                <a:cubicBezTo>
                  <a:pt x="10681" y="381"/>
                  <a:pt x="10712" y="160"/>
                  <a:pt x="10807" y="3"/>
                </a:cubicBezTo>
                <a:cubicBezTo>
                  <a:pt x="10739" y="1"/>
                  <a:pt x="10671" y="0"/>
                  <a:pt x="10602" y="0"/>
                </a:cubicBezTo>
                <a:close/>
              </a:path>
            </a:pathLst>
          </a:custGeom>
          <a:solidFill>
            <a:srgbClr val="88888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045" name="Google Shape;1045;p33"/>
          <p:cNvGrpSpPr/>
          <p:nvPr/>
        </p:nvGrpSpPr>
        <p:grpSpPr>
          <a:xfrm>
            <a:off x="264735" y="9101232"/>
            <a:ext cx="870263" cy="896704"/>
            <a:chOff x="-1182750" y="3962900"/>
            <a:chExt cx="294575" cy="291450"/>
          </a:xfrm>
        </p:grpSpPr>
        <p:sp>
          <p:nvSpPr>
            <p:cNvPr id="1046" name="Google Shape;1046;p33"/>
            <p:cNvSpPr/>
            <p:nvPr/>
          </p:nvSpPr>
          <p:spPr>
            <a:xfrm>
              <a:off x="-1078000" y="4030650"/>
              <a:ext cx="17350" cy="17350"/>
            </a:xfrm>
            <a:custGeom>
              <a:rect b="b" l="l" r="r" t="t"/>
              <a:pathLst>
                <a:path extrusionOk="0" h="694" w="694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cubicBezTo>
                    <a:pt x="536" y="694"/>
                    <a:pt x="693" y="536"/>
                    <a:pt x="693" y="347"/>
                  </a:cubicBezTo>
                  <a:cubicBezTo>
                    <a:pt x="693" y="158"/>
                    <a:pt x="536" y="0"/>
                    <a:pt x="34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7" name="Google Shape;1047;p33"/>
            <p:cNvSpPr/>
            <p:nvPr/>
          </p:nvSpPr>
          <p:spPr>
            <a:xfrm>
              <a:off x="-1129200" y="4099950"/>
              <a:ext cx="17350" cy="17350"/>
            </a:xfrm>
            <a:custGeom>
              <a:rect b="b" l="l" r="r" t="t"/>
              <a:pathLst>
                <a:path extrusionOk="0" h="694" w="694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cubicBezTo>
                    <a:pt x="536" y="694"/>
                    <a:pt x="693" y="536"/>
                    <a:pt x="693" y="347"/>
                  </a:cubicBez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8" name="Google Shape;1048;p33"/>
            <p:cNvSpPr/>
            <p:nvPr/>
          </p:nvSpPr>
          <p:spPr>
            <a:xfrm>
              <a:off x="-1009475" y="4081850"/>
              <a:ext cx="18125" cy="17350"/>
            </a:xfrm>
            <a:custGeom>
              <a:rect b="b" l="l" r="r" t="t"/>
              <a:pathLst>
                <a:path extrusionOk="0" h="694" w="725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3"/>
                    <a:pt x="347" y="693"/>
                  </a:cubicBezTo>
                  <a:cubicBezTo>
                    <a:pt x="567" y="693"/>
                    <a:pt x="725" y="536"/>
                    <a:pt x="725" y="347"/>
                  </a:cubicBezTo>
                  <a:cubicBezTo>
                    <a:pt x="725" y="158"/>
                    <a:pt x="567" y="0"/>
                    <a:pt x="34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9" name="Google Shape;1049;p33"/>
            <p:cNvSpPr/>
            <p:nvPr/>
          </p:nvSpPr>
          <p:spPr>
            <a:xfrm>
              <a:off x="-1182750" y="4168475"/>
              <a:ext cx="292225" cy="34675"/>
            </a:xfrm>
            <a:custGeom>
              <a:rect b="b" l="l" r="r" t="t"/>
              <a:pathLst>
                <a:path extrusionOk="0" h="1387" w="11689">
                  <a:moveTo>
                    <a:pt x="0" y="1"/>
                  </a:moveTo>
                  <a:lnTo>
                    <a:pt x="0" y="347"/>
                  </a:lnTo>
                  <a:lnTo>
                    <a:pt x="63" y="347"/>
                  </a:lnTo>
                  <a:cubicBezTo>
                    <a:pt x="63" y="914"/>
                    <a:pt x="504" y="1387"/>
                    <a:pt x="1071" y="1387"/>
                  </a:cubicBezTo>
                  <a:lnTo>
                    <a:pt x="10680" y="1387"/>
                  </a:lnTo>
                  <a:cubicBezTo>
                    <a:pt x="11247" y="1387"/>
                    <a:pt x="11688" y="914"/>
                    <a:pt x="11688" y="347"/>
                  </a:cubicBezTo>
                  <a:lnTo>
                    <a:pt x="1168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0" name="Google Shape;1050;p33"/>
            <p:cNvSpPr/>
            <p:nvPr/>
          </p:nvSpPr>
          <p:spPr>
            <a:xfrm>
              <a:off x="-1117400" y="4220475"/>
              <a:ext cx="161500" cy="33875"/>
            </a:xfrm>
            <a:custGeom>
              <a:rect b="b" l="l" r="r" t="t"/>
              <a:pathLst>
                <a:path extrusionOk="0" h="1355" w="6460">
                  <a:moveTo>
                    <a:pt x="1513" y="0"/>
                  </a:moveTo>
                  <a:lnTo>
                    <a:pt x="1356" y="693"/>
                  </a:lnTo>
                  <a:lnTo>
                    <a:pt x="474" y="693"/>
                  </a:lnTo>
                  <a:cubicBezTo>
                    <a:pt x="32" y="693"/>
                    <a:pt x="1" y="1355"/>
                    <a:pt x="474" y="1355"/>
                  </a:cubicBezTo>
                  <a:lnTo>
                    <a:pt x="5924" y="1355"/>
                  </a:lnTo>
                  <a:cubicBezTo>
                    <a:pt x="6459" y="1355"/>
                    <a:pt x="6459" y="693"/>
                    <a:pt x="5987" y="693"/>
                  </a:cubicBezTo>
                  <a:lnTo>
                    <a:pt x="5073" y="693"/>
                  </a:lnTo>
                  <a:lnTo>
                    <a:pt x="491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1" name="Google Shape;1051;p33"/>
            <p:cNvSpPr/>
            <p:nvPr/>
          </p:nvSpPr>
          <p:spPr>
            <a:xfrm>
              <a:off x="-958300" y="4014100"/>
              <a:ext cx="18150" cy="17350"/>
            </a:xfrm>
            <a:custGeom>
              <a:rect b="b" l="l" r="r" t="t"/>
              <a:pathLst>
                <a:path extrusionOk="0" h="694" w="726">
                  <a:moveTo>
                    <a:pt x="348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48" y="694"/>
                  </a:cubicBezTo>
                  <a:cubicBezTo>
                    <a:pt x="568" y="694"/>
                    <a:pt x="726" y="536"/>
                    <a:pt x="726" y="347"/>
                  </a:cubicBezTo>
                  <a:cubicBezTo>
                    <a:pt x="726" y="158"/>
                    <a:pt x="568" y="1"/>
                    <a:pt x="3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2" name="Google Shape;1052;p33"/>
            <p:cNvSpPr/>
            <p:nvPr/>
          </p:nvSpPr>
          <p:spPr>
            <a:xfrm>
              <a:off x="-1180400" y="3962900"/>
              <a:ext cx="292225" cy="188275"/>
            </a:xfrm>
            <a:custGeom>
              <a:rect b="b" l="l" r="r" t="t"/>
              <a:pathLst>
                <a:path extrusionOk="0" h="7531" w="11689">
                  <a:moveTo>
                    <a:pt x="9232" y="1324"/>
                  </a:moveTo>
                  <a:cubicBezTo>
                    <a:pt x="9799" y="1324"/>
                    <a:pt x="10271" y="1797"/>
                    <a:pt x="10271" y="2364"/>
                  </a:cubicBezTo>
                  <a:cubicBezTo>
                    <a:pt x="10271" y="2922"/>
                    <a:pt x="9822" y="3391"/>
                    <a:pt x="9247" y="3391"/>
                  </a:cubicBezTo>
                  <a:cubicBezTo>
                    <a:pt x="9140" y="3391"/>
                    <a:pt x="9029" y="3375"/>
                    <a:pt x="8916" y="3341"/>
                  </a:cubicBezTo>
                  <a:lnTo>
                    <a:pt x="8034" y="4538"/>
                  </a:lnTo>
                  <a:cubicBezTo>
                    <a:pt x="8507" y="5199"/>
                    <a:pt x="7971" y="6144"/>
                    <a:pt x="7152" y="6144"/>
                  </a:cubicBezTo>
                  <a:cubicBezTo>
                    <a:pt x="6491" y="6144"/>
                    <a:pt x="5987" y="5514"/>
                    <a:pt x="6176" y="4790"/>
                  </a:cubicBezTo>
                  <a:lnTo>
                    <a:pt x="4978" y="3908"/>
                  </a:lnTo>
                  <a:cubicBezTo>
                    <a:pt x="4839" y="4007"/>
                    <a:pt x="4661" y="4069"/>
                    <a:pt x="4470" y="4069"/>
                  </a:cubicBezTo>
                  <a:cubicBezTo>
                    <a:pt x="4359" y="4069"/>
                    <a:pt x="4243" y="4048"/>
                    <a:pt x="4128" y="4002"/>
                  </a:cubicBezTo>
                  <a:lnTo>
                    <a:pt x="3214" y="5199"/>
                  </a:lnTo>
                  <a:cubicBezTo>
                    <a:pt x="3340" y="5357"/>
                    <a:pt x="3372" y="5546"/>
                    <a:pt x="3372" y="5735"/>
                  </a:cubicBezTo>
                  <a:cubicBezTo>
                    <a:pt x="3372" y="6302"/>
                    <a:pt x="2899" y="6775"/>
                    <a:pt x="2363" y="6775"/>
                  </a:cubicBezTo>
                  <a:cubicBezTo>
                    <a:pt x="1796" y="6775"/>
                    <a:pt x="1324" y="6302"/>
                    <a:pt x="1324" y="5735"/>
                  </a:cubicBezTo>
                  <a:cubicBezTo>
                    <a:pt x="1324" y="5199"/>
                    <a:pt x="1796" y="4727"/>
                    <a:pt x="2363" y="4727"/>
                  </a:cubicBezTo>
                  <a:cubicBezTo>
                    <a:pt x="2489" y="4727"/>
                    <a:pt x="2552" y="4758"/>
                    <a:pt x="2678" y="4758"/>
                  </a:cubicBezTo>
                  <a:lnTo>
                    <a:pt x="3592" y="3593"/>
                  </a:lnTo>
                  <a:cubicBezTo>
                    <a:pt x="3120" y="2899"/>
                    <a:pt x="3624" y="1954"/>
                    <a:pt x="4443" y="1954"/>
                  </a:cubicBezTo>
                  <a:cubicBezTo>
                    <a:pt x="5104" y="1954"/>
                    <a:pt x="5640" y="2584"/>
                    <a:pt x="5419" y="3309"/>
                  </a:cubicBezTo>
                  <a:lnTo>
                    <a:pt x="6617" y="4223"/>
                  </a:lnTo>
                  <a:cubicBezTo>
                    <a:pt x="6766" y="4116"/>
                    <a:pt x="6959" y="4038"/>
                    <a:pt x="7165" y="4038"/>
                  </a:cubicBezTo>
                  <a:cubicBezTo>
                    <a:pt x="7264" y="4038"/>
                    <a:pt x="7365" y="4056"/>
                    <a:pt x="7467" y="4097"/>
                  </a:cubicBezTo>
                  <a:lnTo>
                    <a:pt x="8381" y="2899"/>
                  </a:lnTo>
                  <a:cubicBezTo>
                    <a:pt x="8255" y="2742"/>
                    <a:pt x="8223" y="2553"/>
                    <a:pt x="8223" y="2364"/>
                  </a:cubicBezTo>
                  <a:cubicBezTo>
                    <a:pt x="8223" y="1797"/>
                    <a:pt x="8696" y="1324"/>
                    <a:pt x="9232" y="1324"/>
                  </a:cubicBezTo>
                  <a:close/>
                  <a:moveTo>
                    <a:pt x="1009" y="1"/>
                  </a:moveTo>
                  <a:cubicBezTo>
                    <a:pt x="473" y="1"/>
                    <a:pt x="1" y="474"/>
                    <a:pt x="1" y="1009"/>
                  </a:cubicBezTo>
                  <a:lnTo>
                    <a:pt x="1" y="7531"/>
                  </a:lnTo>
                  <a:lnTo>
                    <a:pt x="11689" y="7531"/>
                  </a:lnTo>
                  <a:lnTo>
                    <a:pt x="11689" y="1009"/>
                  </a:lnTo>
                  <a:cubicBezTo>
                    <a:pt x="11657" y="411"/>
                    <a:pt x="11185" y="1"/>
                    <a:pt x="1061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7EC898"/>
        </a:solidFill>
      </p:bgPr>
    </p:bg>
    <p:spTree>
      <p:nvGrpSpPr>
        <p:cNvPr id="1056" name="Shape 10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7" name="Google Shape;1057;p34"/>
          <p:cNvGrpSpPr/>
          <p:nvPr/>
        </p:nvGrpSpPr>
        <p:grpSpPr>
          <a:xfrm>
            <a:off x="13279577" y="-2125"/>
            <a:ext cx="5008343" cy="10291218"/>
            <a:chOff x="0" y="0"/>
            <a:chExt cx="124276507" cy="107761447"/>
          </a:xfrm>
        </p:grpSpPr>
        <p:sp>
          <p:nvSpPr>
            <p:cNvPr id="1058" name="Google Shape;1058;p34"/>
            <p:cNvSpPr/>
            <p:nvPr/>
          </p:nvSpPr>
          <p:spPr>
            <a:xfrm>
              <a:off x="72390" y="72390"/>
              <a:ext cx="124131725" cy="107616665"/>
            </a:xfrm>
            <a:custGeom>
              <a:rect b="b" l="l" r="r" t="t"/>
              <a:pathLst>
                <a:path extrusionOk="0" h="107616665" w="124131725">
                  <a:moveTo>
                    <a:pt x="0" y="0"/>
                  </a:moveTo>
                  <a:lnTo>
                    <a:pt x="124131725" y="0"/>
                  </a:lnTo>
                  <a:lnTo>
                    <a:pt x="124131725" y="107616665"/>
                  </a:lnTo>
                  <a:lnTo>
                    <a:pt x="0" y="1076166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</p:sp>
        <p:sp>
          <p:nvSpPr>
            <p:cNvPr id="1059" name="Google Shape;1059;p34"/>
            <p:cNvSpPr/>
            <p:nvPr/>
          </p:nvSpPr>
          <p:spPr>
            <a:xfrm>
              <a:off x="0" y="0"/>
              <a:ext cx="124276507" cy="107761447"/>
            </a:xfrm>
            <a:custGeom>
              <a:rect b="b" l="l" r="r" t="t"/>
              <a:pathLst>
                <a:path extrusionOk="0" h="107761447" w="124276507">
                  <a:moveTo>
                    <a:pt x="124131722" y="107616662"/>
                  </a:moveTo>
                  <a:lnTo>
                    <a:pt x="124276507" y="107616662"/>
                  </a:lnTo>
                  <a:lnTo>
                    <a:pt x="124276507" y="107761447"/>
                  </a:lnTo>
                  <a:lnTo>
                    <a:pt x="124131722" y="107761447"/>
                  </a:lnTo>
                  <a:lnTo>
                    <a:pt x="124131722" y="107616662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107616662"/>
                  </a:lnTo>
                  <a:lnTo>
                    <a:pt x="0" y="107616662"/>
                  </a:lnTo>
                  <a:lnTo>
                    <a:pt x="0" y="144780"/>
                  </a:lnTo>
                  <a:close/>
                  <a:moveTo>
                    <a:pt x="0" y="107616662"/>
                  </a:moveTo>
                  <a:lnTo>
                    <a:pt x="144780" y="107616662"/>
                  </a:lnTo>
                  <a:lnTo>
                    <a:pt x="144780" y="107761447"/>
                  </a:lnTo>
                  <a:lnTo>
                    <a:pt x="0" y="107761447"/>
                  </a:lnTo>
                  <a:lnTo>
                    <a:pt x="0" y="107616662"/>
                  </a:lnTo>
                  <a:close/>
                  <a:moveTo>
                    <a:pt x="124131722" y="144780"/>
                  </a:moveTo>
                  <a:lnTo>
                    <a:pt x="124276507" y="144780"/>
                  </a:lnTo>
                  <a:lnTo>
                    <a:pt x="124276507" y="107616662"/>
                  </a:lnTo>
                  <a:lnTo>
                    <a:pt x="124131722" y="107616662"/>
                  </a:lnTo>
                  <a:lnTo>
                    <a:pt x="124131722" y="144780"/>
                  </a:lnTo>
                  <a:close/>
                  <a:moveTo>
                    <a:pt x="144780" y="107616662"/>
                  </a:moveTo>
                  <a:lnTo>
                    <a:pt x="124131722" y="107616662"/>
                  </a:lnTo>
                  <a:lnTo>
                    <a:pt x="124131722" y="107761447"/>
                  </a:lnTo>
                  <a:lnTo>
                    <a:pt x="144780" y="107761447"/>
                  </a:lnTo>
                  <a:lnTo>
                    <a:pt x="144780" y="107616662"/>
                  </a:lnTo>
                  <a:close/>
                  <a:moveTo>
                    <a:pt x="124131722" y="0"/>
                  </a:moveTo>
                  <a:lnTo>
                    <a:pt x="124276507" y="0"/>
                  </a:lnTo>
                  <a:lnTo>
                    <a:pt x="124276507" y="144780"/>
                  </a:lnTo>
                  <a:lnTo>
                    <a:pt x="124131722" y="144780"/>
                  </a:lnTo>
                  <a:lnTo>
                    <a:pt x="124131722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24131722" y="0"/>
                  </a:lnTo>
                  <a:lnTo>
                    <a:pt x="124131722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</p:sp>
      </p:grpSp>
      <p:pic>
        <p:nvPicPr>
          <p:cNvPr id="1060" name="Google Shape;1060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341225" y="3221175"/>
            <a:ext cx="6837600" cy="4017750"/>
          </a:xfrm>
          <a:prstGeom prst="rect">
            <a:avLst/>
          </a:prstGeom>
          <a:noFill/>
          <a:ln>
            <a:noFill/>
          </a:ln>
        </p:spPr>
      </p:pic>
      <p:sp>
        <p:nvSpPr>
          <p:cNvPr id="1061" name="Google Shape;1061;p34"/>
          <p:cNvSpPr txBox="1"/>
          <p:nvPr/>
        </p:nvSpPr>
        <p:spPr>
          <a:xfrm>
            <a:off x="9751629" y="4127545"/>
            <a:ext cx="60168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6000">
                <a:solidFill>
                  <a:schemeClr val="dk1"/>
                </a:solidFill>
              </a:rPr>
              <a:t>Características</a:t>
            </a:r>
            <a:r>
              <a:rPr lang="en-US" sz="6000">
                <a:solidFill>
                  <a:schemeClr val="dk1"/>
                </a:solidFill>
              </a:rPr>
              <a:t> de las proteínas</a:t>
            </a:r>
            <a:endParaRPr sz="6000">
              <a:solidFill>
                <a:schemeClr val="dk1"/>
              </a:solidFill>
            </a:endParaRPr>
          </a:p>
        </p:txBody>
      </p:sp>
      <p:grpSp>
        <p:nvGrpSpPr>
          <p:cNvPr id="1062" name="Google Shape;1062;p34"/>
          <p:cNvGrpSpPr/>
          <p:nvPr/>
        </p:nvGrpSpPr>
        <p:grpSpPr>
          <a:xfrm>
            <a:off x="1005883" y="6423407"/>
            <a:ext cx="2886980" cy="3715776"/>
            <a:chOff x="-1786000" y="1197113"/>
            <a:chExt cx="2117175" cy="2724975"/>
          </a:xfrm>
        </p:grpSpPr>
        <p:sp>
          <p:nvSpPr>
            <p:cNvPr id="1063" name="Google Shape;1063;p34"/>
            <p:cNvSpPr/>
            <p:nvPr/>
          </p:nvSpPr>
          <p:spPr>
            <a:xfrm>
              <a:off x="-1379750" y="1217638"/>
              <a:ext cx="1333050" cy="1585650"/>
            </a:xfrm>
            <a:custGeom>
              <a:rect b="b" l="l" r="r" t="t"/>
              <a:pathLst>
                <a:path extrusionOk="0" h="63426" w="53322">
                  <a:moveTo>
                    <a:pt x="26661" y="0"/>
                  </a:moveTo>
                  <a:cubicBezTo>
                    <a:pt x="23319" y="0"/>
                    <a:pt x="19978" y="94"/>
                    <a:pt x="19358" y="280"/>
                  </a:cubicBezTo>
                  <a:cubicBezTo>
                    <a:pt x="18178" y="624"/>
                    <a:pt x="17013" y="1042"/>
                    <a:pt x="15878" y="1520"/>
                  </a:cubicBezTo>
                  <a:cubicBezTo>
                    <a:pt x="13816" y="2386"/>
                    <a:pt x="11860" y="3611"/>
                    <a:pt x="10486" y="5403"/>
                  </a:cubicBezTo>
                  <a:cubicBezTo>
                    <a:pt x="9829" y="6255"/>
                    <a:pt x="9336" y="7241"/>
                    <a:pt x="9067" y="8286"/>
                  </a:cubicBezTo>
                  <a:cubicBezTo>
                    <a:pt x="8753" y="9496"/>
                    <a:pt x="8738" y="10750"/>
                    <a:pt x="8723" y="12005"/>
                  </a:cubicBezTo>
                  <a:cubicBezTo>
                    <a:pt x="8694" y="13200"/>
                    <a:pt x="8619" y="14395"/>
                    <a:pt x="8469" y="15575"/>
                  </a:cubicBezTo>
                  <a:lnTo>
                    <a:pt x="8469" y="15605"/>
                  </a:lnTo>
                  <a:cubicBezTo>
                    <a:pt x="7573" y="18218"/>
                    <a:pt x="5662" y="20309"/>
                    <a:pt x="3959" y="22415"/>
                  </a:cubicBezTo>
                  <a:cubicBezTo>
                    <a:pt x="2301" y="24462"/>
                    <a:pt x="703" y="26747"/>
                    <a:pt x="344" y="29420"/>
                  </a:cubicBezTo>
                  <a:cubicBezTo>
                    <a:pt x="1" y="31885"/>
                    <a:pt x="1016" y="34215"/>
                    <a:pt x="1943" y="36440"/>
                  </a:cubicBezTo>
                  <a:cubicBezTo>
                    <a:pt x="2839" y="38561"/>
                    <a:pt x="3809" y="40891"/>
                    <a:pt x="3182" y="43221"/>
                  </a:cubicBezTo>
                  <a:cubicBezTo>
                    <a:pt x="2854" y="44446"/>
                    <a:pt x="2137" y="45506"/>
                    <a:pt x="1569" y="46626"/>
                  </a:cubicBezTo>
                  <a:cubicBezTo>
                    <a:pt x="1002" y="47747"/>
                    <a:pt x="598" y="48927"/>
                    <a:pt x="763" y="50211"/>
                  </a:cubicBezTo>
                  <a:cubicBezTo>
                    <a:pt x="1091" y="52780"/>
                    <a:pt x="3033" y="54901"/>
                    <a:pt x="4945" y="56499"/>
                  </a:cubicBezTo>
                  <a:cubicBezTo>
                    <a:pt x="6856" y="58082"/>
                    <a:pt x="9082" y="59292"/>
                    <a:pt x="11382" y="60248"/>
                  </a:cubicBezTo>
                  <a:cubicBezTo>
                    <a:pt x="13727" y="61234"/>
                    <a:pt x="16161" y="61980"/>
                    <a:pt x="18596" y="62697"/>
                  </a:cubicBezTo>
                  <a:cubicBezTo>
                    <a:pt x="19732" y="63031"/>
                    <a:pt x="20899" y="63426"/>
                    <a:pt x="22097" y="63426"/>
                  </a:cubicBezTo>
                  <a:cubicBezTo>
                    <a:pt x="22347" y="63426"/>
                    <a:pt x="22599" y="63408"/>
                    <a:pt x="22853" y="63369"/>
                  </a:cubicBezTo>
                  <a:cubicBezTo>
                    <a:pt x="23973" y="63190"/>
                    <a:pt x="24929" y="62533"/>
                    <a:pt x="25646" y="61652"/>
                  </a:cubicBezTo>
                  <a:cubicBezTo>
                    <a:pt x="26064" y="61114"/>
                    <a:pt x="26407" y="60532"/>
                    <a:pt x="26661" y="59904"/>
                  </a:cubicBezTo>
                  <a:cubicBezTo>
                    <a:pt x="26930" y="60532"/>
                    <a:pt x="27274" y="61114"/>
                    <a:pt x="27692" y="61652"/>
                  </a:cubicBezTo>
                  <a:cubicBezTo>
                    <a:pt x="28409" y="62533"/>
                    <a:pt x="29365" y="63190"/>
                    <a:pt x="30485" y="63369"/>
                  </a:cubicBezTo>
                  <a:cubicBezTo>
                    <a:pt x="30736" y="63408"/>
                    <a:pt x="30986" y="63426"/>
                    <a:pt x="31236" y="63426"/>
                  </a:cubicBezTo>
                  <a:cubicBezTo>
                    <a:pt x="32428" y="63426"/>
                    <a:pt x="33605" y="63031"/>
                    <a:pt x="34742" y="62697"/>
                  </a:cubicBezTo>
                  <a:cubicBezTo>
                    <a:pt x="37176" y="61980"/>
                    <a:pt x="39611" y="61234"/>
                    <a:pt x="41956" y="60248"/>
                  </a:cubicBezTo>
                  <a:cubicBezTo>
                    <a:pt x="44256" y="59292"/>
                    <a:pt x="46466" y="58082"/>
                    <a:pt x="48393" y="56499"/>
                  </a:cubicBezTo>
                  <a:cubicBezTo>
                    <a:pt x="50305" y="54901"/>
                    <a:pt x="52246" y="52780"/>
                    <a:pt x="52575" y="50211"/>
                  </a:cubicBezTo>
                  <a:cubicBezTo>
                    <a:pt x="52724" y="48927"/>
                    <a:pt x="52336" y="47747"/>
                    <a:pt x="51768" y="46626"/>
                  </a:cubicBezTo>
                  <a:cubicBezTo>
                    <a:pt x="51201" y="45506"/>
                    <a:pt x="50469" y="44446"/>
                    <a:pt x="50140" y="43221"/>
                  </a:cubicBezTo>
                  <a:cubicBezTo>
                    <a:pt x="49513" y="40891"/>
                    <a:pt x="50499" y="38561"/>
                    <a:pt x="51380" y="36440"/>
                  </a:cubicBezTo>
                  <a:cubicBezTo>
                    <a:pt x="52306" y="34215"/>
                    <a:pt x="53322" y="31885"/>
                    <a:pt x="52993" y="29420"/>
                  </a:cubicBezTo>
                  <a:cubicBezTo>
                    <a:pt x="52620" y="26747"/>
                    <a:pt x="51022" y="24462"/>
                    <a:pt x="49379" y="22415"/>
                  </a:cubicBezTo>
                  <a:cubicBezTo>
                    <a:pt x="47661" y="20309"/>
                    <a:pt x="45764" y="18233"/>
                    <a:pt x="44868" y="15605"/>
                  </a:cubicBezTo>
                  <a:lnTo>
                    <a:pt x="44853" y="15575"/>
                  </a:lnTo>
                  <a:cubicBezTo>
                    <a:pt x="44719" y="14395"/>
                    <a:pt x="44629" y="13200"/>
                    <a:pt x="44614" y="12005"/>
                  </a:cubicBezTo>
                  <a:cubicBezTo>
                    <a:pt x="44584" y="10750"/>
                    <a:pt x="44584" y="9496"/>
                    <a:pt x="44271" y="8286"/>
                  </a:cubicBezTo>
                  <a:cubicBezTo>
                    <a:pt x="43987" y="7241"/>
                    <a:pt x="43509" y="6255"/>
                    <a:pt x="42837" y="5403"/>
                  </a:cubicBezTo>
                  <a:cubicBezTo>
                    <a:pt x="41463" y="3611"/>
                    <a:pt x="39506" y="2386"/>
                    <a:pt x="37460" y="1520"/>
                  </a:cubicBezTo>
                  <a:cubicBezTo>
                    <a:pt x="36310" y="1042"/>
                    <a:pt x="35145" y="624"/>
                    <a:pt x="33965" y="280"/>
                  </a:cubicBezTo>
                  <a:cubicBezTo>
                    <a:pt x="33345" y="94"/>
                    <a:pt x="30003" y="0"/>
                    <a:pt x="26661" y="0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4" name="Google Shape;1064;p34"/>
            <p:cNvSpPr/>
            <p:nvPr/>
          </p:nvSpPr>
          <p:spPr>
            <a:xfrm>
              <a:off x="-1288250" y="1574863"/>
              <a:ext cx="200900" cy="262925"/>
            </a:xfrm>
            <a:custGeom>
              <a:rect b="b" l="l" r="r" t="t"/>
              <a:pathLst>
                <a:path extrusionOk="0" h="10517" w="8036">
                  <a:moveTo>
                    <a:pt x="5223" y="1"/>
                  </a:moveTo>
                  <a:cubicBezTo>
                    <a:pt x="5200" y="1"/>
                    <a:pt x="5176" y="1"/>
                    <a:pt x="5153" y="1"/>
                  </a:cubicBezTo>
                  <a:cubicBezTo>
                    <a:pt x="2300" y="1"/>
                    <a:pt x="0" y="2361"/>
                    <a:pt x="0" y="5259"/>
                  </a:cubicBezTo>
                  <a:cubicBezTo>
                    <a:pt x="0" y="8156"/>
                    <a:pt x="2300" y="10516"/>
                    <a:pt x="5153" y="10516"/>
                  </a:cubicBezTo>
                  <a:cubicBezTo>
                    <a:pt x="6184" y="10516"/>
                    <a:pt x="7184" y="10202"/>
                    <a:pt x="8036" y="9620"/>
                  </a:cubicBezTo>
                  <a:lnTo>
                    <a:pt x="8036" y="882"/>
                  </a:lnTo>
                  <a:cubicBezTo>
                    <a:pt x="7204" y="313"/>
                    <a:pt x="6229" y="1"/>
                    <a:pt x="5223" y="1"/>
                  </a:cubicBezTo>
                  <a:close/>
                </a:path>
              </a:pathLst>
            </a:custGeom>
            <a:solidFill>
              <a:srgbClr val="DB7D6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5" name="Google Shape;1065;p34"/>
            <p:cNvSpPr/>
            <p:nvPr/>
          </p:nvSpPr>
          <p:spPr>
            <a:xfrm>
              <a:off x="-1227650" y="1640038"/>
              <a:ext cx="116400" cy="135000"/>
            </a:xfrm>
            <a:custGeom>
              <a:rect b="b" l="l" r="r" t="t"/>
              <a:pathLst>
                <a:path extrusionOk="0" h="5400" w="4656">
                  <a:moveTo>
                    <a:pt x="321" y="1"/>
                  </a:moveTo>
                  <a:cubicBezTo>
                    <a:pt x="153" y="1"/>
                    <a:pt x="1" y="200"/>
                    <a:pt x="145" y="367"/>
                  </a:cubicBezTo>
                  <a:lnTo>
                    <a:pt x="3789" y="4832"/>
                  </a:lnTo>
                  <a:lnTo>
                    <a:pt x="3789" y="4832"/>
                  </a:lnTo>
                  <a:lnTo>
                    <a:pt x="1803" y="4459"/>
                  </a:lnTo>
                  <a:cubicBezTo>
                    <a:pt x="1785" y="4455"/>
                    <a:pt x="1768" y="4453"/>
                    <a:pt x="1752" y="4453"/>
                  </a:cubicBezTo>
                  <a:cubicBezTo>
                    <a:pt x="1510" y="4453"/>
                    <a:pt x="1448" y="4850"/>
                    <a:pt x="1728" y="4892"/>
                  </a:cubicBezTo>
                  <a:lnTo>
                    <a:pt x="4312" y="5385"/>
                  </a:lnTo>
                  <a:lnTo>
                    <a:pt x="4357" y="5385"/>
                  </a:lnTo>
                  <a:lnTo>
                    <a:pt x="4357" y="5400"/>
                  </a:lnTo>
                  <a:cubicBezTo>
                    <a:pt x="4551" y="5400"/>
                    <a:pt x="4656" y="5176"/>
                    <a:pt x="4521" y="5027"/>
                  </a:cubicBezTo>
                  <a:lnTo>
                    <a:pt x="489" y="83"/>
                  </a:lnTo>
                  <a:cubicBezTo>
                    <a:pt x="439" y="25"/>
                    <a:pt x="379" y="1"/>
                    <a:pt x="321" y="1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6" name="Google Shape;1066;p34"/>
            <p:cNvSpPr/>
            <p:nvPr/>
          </p:nvSpPr>
          <p:spPr>
            <a:xfrm>
              <a:off x="-360375" y="1574863"/>
              <a:ext cx="201300" cy="262925"/>
            </a:xfrm>
            <a:custGeom>
              <a:rect b="b" l="l" r="r" t="t"/>
              <a:pathLst>
                <a:path extrusionOk="0" h="10517" w="8052">
                  <a:moveTo>
                    <a:pt x="2813" y="1"/>
                  </a:moveTo>
                  <a:cubicBezTo>
                    <a:pt x="1807" y="1"/>
                    <a:pt x="833" y="313"/>
                    <a:pt x="1" y="882"/>
                  </a:cubicBezTo>
                  <a:lnTo>
                    <a:pt x="1" y="9620"/>
                  </a:lnTo>
                  <a:cubicBezTo>
                    <a:pt x="852" y="10202"/>
                    <a:pt x="1853" y="10516"/>
                    <a:pt x="2883" y="10516"/>
                  </a:cubicBezTo>
                  <a:cubicBezTo>
                    <a:pt x="5736" y="10516"/>
                    <a:pt x="8051" y="8156"/>
                    <a:pt x="8051" y="5259"/>
                  </a:cubicBezTo>
                  <a:cubicBezTo>
                    <a:pt x="8051" y="2346"/>
                    <a:pt x="5736" y="1"/>
                    <a:pt x="2883" y="1"/>
                  </a:cubicBezTo>
                  <a:cubicBezTo>
                    <a:pt x="2860" y="1"/>
                    <a:pt x="2836" y="1"/>
                    <a:pt x="2813" y="1"/>
                  </a:cubicBezTo>
                  <a:close/>
                </a:path>
              </a:pathLst>
            </a:custGeom>
            <a:solidFill>
              <a:srgbClr val="DB7D6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7" name="Google Shape;1067;p34"/>
            <p:cNvSpPr/>
            <p:nvPr/>
          </p:nvSpPr>
          <p:spPr>
            <a:xfrm>
              <a:off x="-336375" y="1639838"/>
              <a:ext cx="116250" cy="134850"/>
            </a:xfrm>
            <a:custGeom>
              <a:rect b="b" l="l" r="r" t="t"/>
              <a:pathLst>
                <a:path extrusionOk="0" h="5394" w="4650">
                  <a:moveTo>
                    <a:pt x="4338" y="0"/>
                  </a:moveTo>
                  <a:cubicBezTo>
                    <a:pt x="4278" y="0"/>
                    <a:pt x="4216" y="27"/>
                    <a:pt x="4164" y="91"/>
                  </a:cubicBezTo>
                  <a:lnTo>
                    <a:pt x="131" y="5020"/>
                  </a:lnTo>
                  <a:cubicBezTo>
                    <a:pt x="1" y="5164"/>
                    <a:pt x="95" y="5394"/>
                    <a:pt x="278" y="5394"/>
                  </a:cubicBezTo>
                  <a:cubicBezTo>
                    <a:pt x="284" y="5394"/>
                    <a:pt x="289" y="5393"/>
                    <a:pt x="295" y="5393"/>
                  </a:cubicBezTo>
                  <a:lnTo>
                    <a:pt x="340" y="5393"/>
                  </a:lnTo>
                  <a:lnTo>
                    <a:pt x="2939" y="4900"/>
                  </a:lnTo>
                  <a:cubicBezTo>
                    <a:pt x="3209" y="4843"/>
                    <a:pt x="3154" y="4449"/>
                    <a:pt x="2892" y="4449"/>
                  </a:cubicBezTo>
                  <a:cubicBezTo>
                    <a:pt x="2878" y="4449"/>
                    <a:pt x="2864" y="4450"/>
                    <a:pt x="2849" y="4452"/>
                  </a:cubicBezTo>
                  <a:lnTo>
                    <a:pt x="863" y="4825"/>
                  </a:lnTo>
                  <a:lnTo>
                    <a:pt x="4507" y="375"/>
                  </a:lnTo>
                  <a:cubicBezTo>
                    <a:pt x="4649" y="199"/>
                    <a:pt x="4503" y="0"/>
                    <a:pt x="4338" y="0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8" name="Google Shape;1068;p34"/>
            <p:cNvSpPr/>
            <p:nvPr/>
          </p:nvSpPr>
          <p:spPr>
            <a:xfrm>
              <a:off x="-855875" y="2014363"/>
              <a:ext cx="252075" cy="466775"/>
            </a:xfrm>
            <a:custGeom>
              <a:rect b="b" l="l" r="r" t="t"/>
              <a:pathLst>
                <a:path extrusionOk="0" h="18671" w="10083">
                  <a:moveTo>
                    <a:pt x="2107" y="1"/>
                  </a:moveTo>
                  <a:cubicBezTo>
                    <a:pt x="942" y="1"/>
                    <a:pt x="1" y="942"/>
                    <a:pt x="1" y="2107"/>
                  </a:cubicBezTo>
                  <a:lnTo>
                    <a:pt x="1" y="16565"/>
                  </a:lnTo>
                  <a:cubicBezTo>
                    <a:pt x="1" y="17730"/>
                    <a:pt x="942" y="18671"/>
                    <a:pt x="2107" y="18671"/>
                  </a:cubicBezTo>
                  <a:lnTo>
                    <a:pt x="7991" y="18671"/>
                  </a:lnTo>
                  <a:cubicBezTo>
                    <a:pt x="9156" y="18671"/>
                    <a:pt x="10083" y="17730"/>
                    <a:pt x="10083" y="16565"/>
                  </a:cubicBezTo>
                  <a:lnTo>
                    <a:pt x="10083" y="2107"/>
                  </a:lnTo>
                  <a:cubicBezTo>
                    <a:pt x="10083" y="942"/>
                    <a:pt x="9156" y="1"/>
                    <a:pt x="7991" y="1"/>
                  </a:cubicBezTo>
                  <a:close/>
                </a:path>
              </a:pathLst>
            </a:custGeom>
            <a:solidFill>
              <a:srgbClr val="DB7D6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9" name="Google Shape;1069;p34"/>
            <p:cNvSpPr/>
            <p:nvPr/>
          </p:nvSpPr>
          <p:spPr>
            <a:xfrm>
              <a:off x="-1133300" y="1197513"/>
              <a:ext cx="821125" cy="995000"/>
            </a:xfrm>
            <a:custGeom>
              <a:rect b="b" l="l" r="r" t="t"/>
              <a:pathLst>
                <a:path extrusionOk="0" h="39800" w="32845">
                  <a:moveTo>
                    <a:pt x="15741" y="1"/>
                  </a:moveTo>
                  <a:cubicBezTo>
                    <a:pt x="12792" y="1"/>
                    <a:pt x="1358" y="909"/>
                    <a:pt x="747" y="13691"/>
                  </a:cubicBezTo>
                  <a:cubicBezTo>
                    <a:pt x="0" y="29359"/>
                    <a:pt x="6035" y="33586"/>
                    <a:pt x="6035" y="33586"/>
                  </a:cubicBezTo>
                  <a:cubicBezTo>
                    <a:pt x="6035" y="33586"/>
                    <a:pt x="12352" y="39187"/>
                    <a:pt x="13592" y="39530"/>
                  </a:cubicBezTo>
                  <a:cubicBezTo>
                    <a:pt x="13921" y="39635"/>
                    <a:pt x="15564" y="39725"/>
                    <a:pt x="16325" y="39784"/>
                  </a:cubicBezTo>
                  <a:lnTo>
                    <a:pt x="16325" y="39799"/>
                  </a:lnTo>
                  <a:lnTo>
                    <a:pt x="16534" y="39799"/>
                  </a:lnTo>
                  <a:lnTo>
                    <a:pt x="16534" y="39769"/>
                  </a:lnTo>
                  <a:cubicBezTo>
                    <a:pt x="17296" y="39725"/>
                    <a:pt x="18939" y="39620"/>
                    <a:pt x="19268" y="39530"/>
                  </a:cubicBezTo>
                  <a:cubicBezTo>
                    <a:pt x="20492" y="39172"/>
                    <a:pt x="26825" y="33571"/>
                    <a:pt x="26825" y="33571"/>
                  </a:cubicBezTo>
                  <a:cubicBezTo>
                    <a:pt x="26825" y="33571"/>
                    <a:pt x="32844" y="29359"/>
                    <a:pt x="32098" y="13691"/>
                  </a:cubicBezTo>
                  <a:cubicBezTo>
                    <a:pt x="31487" y="909"/>
                    <a:pt x="20109" y="1"/>
                    <a:pt x="17136" y="1"/>
                  </a:cubicBezTo>
                  <a:cubicBezTo>
                    <a:pt x="16691" y="1"/>
                    <a:pt x="16434" y="21"/>
                    <a:pt x="16430" y="25"/>
                  </a:cubicBezTo>
                  <a:cubicBezTo>
                    <a:pt x="16434" y="21"/>
                    <a:pt x="16183" y="1"/>
                    <a:pt x="15741" y="1"/>
                  </a:cubicBezTo>
                  <a:close/>
                </a:path>
              </a:pathLst>
            </a:custGeom>
            <a:solidFill>
              <a:srgbClr val="FA9E8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0" name="Google Shape;1070;p34"/>
            <p:cNvSpPr/>
            <p:nvPr/>
          </p:nvSpPr>
          <p:spPr>
            <a:xfrm>
              <a:off x="-1020150" y="1835513"/>
              <a:ext cx="190075" cy="110175"/>
            </a:xfrm>
            <a:custGeom>
              <a:rect b="b" l="l" r="r" t="t"/>
              <a:pathLst>
                <a:path extrusionOk="0" h="4407" w="7603">
                  <a:moveTo>
                    <a:pt x="3794" y="1"/>
                  </a:moveTo>
                  <a:cubicBezTo>
                    <a:pt x="1703" y="1"/>
                    <a:pt x="0" y="986"/>
                    <a:pt x="0" y="2211"/>
                  </a:cubicBezTo>
                  <a:cubicBezTo>
                    <a:pt x="0" y="3421"/>
                    <a:pt x="1703" y="4407"/>
                    <a:pt x="3794" y="4407"/>
                  </a:cubicBezTo>
                  <a:cubicBezTo>
                    <a:pt x="5900" y="4407"/>
                    <a:pt x="7602" y="3421"/>
                    <a:pt x="7602" y="2211"/>
                  </a:cubicBezTo>
                  <a:cubicBezTo>
                    <a:pt x="7602" y="986"/>
                    <a:pt x="5900" y="1"/>
                    <a:pt x="3794" y="1"/>
                  </a:cubicBezTo>
                  <a:close/>
                </a:path>
              </a:pathLst>
            </a:custGeom>
            <a:solidFill>
              <a:srgbClr val="FF7C6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1" name="Google Shape;1071;p34"/>
            <p:cNvSpPr/>
            <p:nvPr/>
          </p:nvSpPr>
          <p:spPr>
            <a:xfrm>
              <a:off x="-613900" y="1835513"/>
              <a:ext cx="189700" cy="110175"/>
            </a:xfrm>
            <a:custGeom>
              <a:rect b="b" l="l" r="r" t="t"/>
              <a:pathLst>
                <a:path extrusionOk="0" h="4407" w="7588">
                  <a:moveTo>
                    <a:pt x="3794" y="1"/>
                  </a:moveTo>
                  <a:cubicBezTo>
                    <a:pt x="1703" y="1"/>
                    <a:pt x="0" y="986"/>
                    <a:pt x="0" y="2211"/>
                  </a:cubicBezTo>
                  <a:cubicBezTo>
                    <a:pt x="0" y="3421"/>
                    <a:pt x="1703" y="4407"/>
                    <a:pt x="3794" y="4407"/>
                  </a:cubicBezTo>
                  <a:cubicBezTo>
                    <a:pt x="5885" y="4407"/>
                    <a:pt x="7588" y="3421"/>
                    <a:pt x="7588" y="2211"/>
                  </a:cubicBezTo>
                  <a:cubicBezTo>
                    <a:pt x="7588" y="986"/>
                    <a:pt x="5885" y="1"/>
                    <a:pt x="3794" y="1"/>
                  </a:cubicBezTo>
                  <a:close/>
                </a:path>
              </a:pathLst>
            </a:custGeom>
            <a:solidFill>
              <a:srgbClr val="FF7C6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2" name="Google Shape;1072;p34"/>
            <p:cNvSpPr/>
            <p:nvPr/>
          </p:nvSpPr>
          <p:spPr>
            <a:xfrm>
              <a:off x="-805450" y="1731213"/>
              <a:ext cx="166550" cy="238000"/>
            </a:xfrm>
            <a:custGeom>
              <a:rect b="b" l="l" r="r" t="t"/>
              <a:pathLst>
                <a:path extrusionOk="0" h="9520" w="6662">
                  <a:moveTo>
                    <a:pt x="2138" y="0"/>
                  </a:moveTo>
                  <a:cubicBezTo>
                    <a:pt x="2010" y="0"/>
                    <a:pt x="1878" y="103"/>
                    <a:pt x="1912" y="274"/>
                  </a:cubicBezTo>
                  <a:cubicBezTo>
                    <a:pt x="2450" y="2963"/>
                    <a:pt x="2121" y="5039"/>
                    <a:pt x="956" y="6607"/>
                  </a:cubicBezTo>
                  <a:cubicBezTo>
                    <a:pt x="598" y="6951"/>
                    <a:pt x="0" y="7548"/>
                    <a:pt x="493" y="8190"/>
                  </a:cubicBezTo>
                  <a:cubicBezTo>
                    <a:pt x="702" y="8414"/>
                    <a:pt x="1031" y="8429"/>
                    <a:pt x="1315" y="8444"/>
                  </a:cubicBezTo>
                  <a:cubicBezTo>
                    <a:pt x="1643" y="8444"/>
                    <a:pt x="1792" y="8474"/>
                    <a:pt x="1822" y="8579"/>
                  </a:cubicBezTo>
                  <a:cubicBezTo>
                    <a:pt x="2002" y="9057"/>
                    <a:pt x="2420" y="9400"/>
                    <a:pt x="2928" y="9475"/>
                  </a:cubicBezTo>
                  <a:cubicBezTo>
                    <a:pt x="2957" y="9505"/>
                    <a:pt x="3002" y="9520"/>
                    <a:pt x="3047" y="9520"/>
                  </a:cubicBezTo>
                  <a:lnTo>
                    <a:pt x="3615" y="9520"/>
                  </a:lnTo>
                  <a:cubicBezTo>
                    <a:pt x="3659" y="9520"/>
                    <a:pt x="3704" y="9505"/>
                    <a:pt x="3734" y="9490"/>
                  </a:cubicBezTo>
                  <a:cubicBezTo>
                    <a:pt x="4242" y="9415"/>
                    <a:pt x="4660" y="9071"/>
                    <a:pt x="4839" y="8594"/>
                  </a:cubicBezTo>
                  <a:cubicBezTo>
                    <a:pt x="4869" y="8489"/>
                    <a:pt x="5019" y="8459"/>
                    <a:pt x="5347" y="8444"/>
                  </a:cubicBezTo>
                  <a:cubicBezTo>
                    <a:pt x="5646" y="8444"/>
                    <a:pt x="5960" y="8429"/>
                    <a:pt x="6199" y="8175"/>
                  </a:cubicBezTo>
                  <a:cubicBezTo>
                    <a:pt x="6662" y="7563"/>
                    <a:pt x="6064" y="6966"/>
                    <a:pt x="5736" y="6637"/>
                  </a:cubicBezTo>
                  <a:cubicBezTo>
                    <a:pt x="4541" y="5054"/>
                    <a:pt x="4227" y="2978"/>
                    <a:pt x="4750" y="274"/>
                  </a:cubicBezTo>
                  <a:cubicBezTo>
                    <a:pt x="4784" y="104"/>
                    <a:pt x="4658" y="7"/>
                    <a:pt x="4532" y="7"/>
                  </a:cubicBezTo>
                  <a:cubicBezTo>
                    <a:pt x="4437" y="7"/>
                    <a:pt x="4342" y="62"/>
                    <a:pt x="4317" y="185"/>
                  </a:cubicBezTo>
                  <a:cubicBezTo>
                    <a:pt x="3764" y="3022"/>
                    <a:pt x="4108" y="5218"/>
                    <a:pt x="5392" y="6921"/>
                  </a:cubicBezTo>
                  <a:cubicBezTo>
                    <a:pt x="5855" y="7384"/>
                    <a:pt x="6034" y="7653"/>
                    <a:pt x="5855" y="7892"/>
                  </a:cubicBezTo>
                  <a:cubicBezTo>
                    <a:pt x="5765" y="7981"/>
                    <a:pt x="5541" y="7996"/>
                    <a:pt x="5332" y="7996"/>
                  </a:cubicBezTo>
                  <a:cubicBezTo>
                    <a:pt x="4989" y="8011"/>
                    <a:pt x="4571" y="8026"/>
                    <a:pt x="4421" y="8429"/>
                  </a:cubicBezTo>
                  <a:cubicBezTo>
                    <a:pt x="4272" y="8803"/>
                    <a:pt x="3913" y="9057"/>
                    <a:pt x="3510" y="9071"/>
                  </a:cubicBezTo>
                  <a:lnTo>
                    <a:pt x="3152" y="9071"/>
                  </a:lnTo>
                  <a:cubicBezTo>
                    <a:pt x="2748" y="9057"/>
                    <a:pt x="2390" y="8803"/>
                    <a:pt x="2241" y="8429"/>
                  </a:cubicBezTo>
                  <a:cubicBezTo>
                    <a:pt x="2091" y="8026"/>
                    <a:pt x="1673" y="8011"/>
                    <a:pt x="1329" y="7996"/>
                  </a:cubicBezTo>
                  <a:cubicBezTo>
                    <a:pt x="1120" y="7996"/>
                    <a:pt x="896" y="7981"/>
                    <a:pt x="822" y="7906"/>
                  </a:cubicBezTo>
                  <a:cubicBezTo>
                    <a:pt x="627" y="7653"/>
                    <a:pt x="807" y="7384"/>
                    <a:pt x="1285" y="6906"/>
                  </a:cubicBezTo>
                  <a:cubicBezTo>
                    <a:pt x="2554" y="5203"/>
                    <a:pt x="2913" y="3008"/>
                    <a:pt x="2345" y="185"/>
                  </a:cubicBezTo>
                  <a:cubicBezTo>
                    <a:pt x="2326" y="57"/>
                    <a:pt x="2233" y="0"/>
                    <a:pt x="2138" y="0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3" name="Google Shape;1073;p34"/>
            <p:cNvSpPr/>
            <p:nvPr/>
          </p:nvSpPr>
          <p:spPr>
            <a:xfrm>
              <a:off x="-1054875" y="1600338"/>
              <a:ext cx="236375" cy="95550"/>
            </a:xfrm>
            <a:custGeom>
              <a:rect b="b" l="l" r="r" t="t"/>
              <a:pathLst>
                <a:path extrusionOk="0" h="3822" w="9455">
                  <a:moveTo>
                    <a:pt x="5484" y="0"/>
                  </a:moveTo>
                  <a:cubicBezTo>
                    <a:pt x="1702" y="0"/>
                    <a:pt x="0" y="3821"/>
                    <a:pt x="0" y="3821"/>
                  </a:cubicBezTo>
                  <a:cubicBezTo>
                    <a:pt x="1511" y="2763"/>
                    <a:pt x="2779" y="2421"/>
                    <a:pt x="3842" y="2421"/>
                  </a:cubicBezTo>
                  <a:cubicBezTo>
                    <a:pt x="5789" y="2421"/>
                    <a:pt x="7046" y="3569"/>
                    <a:pt x="7842" y="3569"/>
                  </a:cubicBezTo>
                  <a:cubicBezTo>
                    <a:pt x="8103" y="3569"/>
                    <a:pt x="8314" y="3446"/>
                    <a:pt x="8484" y="3120"/>
                  </a:cubicBezTo>
                  <a:cubicBezTo>
                    <a:pt x="9454" y="1238"/>
                    <a:pt x="8155" y="580"/>
                    <a:pt x="8155" y="580"/>
                  </a:cubicBezTo>
                  <a:cubicBezTo>
                    <a:pt x="7170" y="170"/>
                    <a:pt x="6281" y="0"/>
                    <a:pt x="5484" y="0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4" name="Google Shape;1074;p34"/>
            <p:cNvSpPr/>
            <p:nvPr/>
          </p:nvSpPr>
          <p:spPr>
            <a:xfrm>
              <a:off x="-643025" y="1600338"/>
              <a:ext cx="236375" cy="95550"/>
            </a:xfrm>
            <a:custGeom>
              <a:rect b="b" l="l" r="r" t="t"/>
              <a:pathLst>
                <a:path extrusionOk="0" h="3822" w="9455">
                  <a:moveTo>
                    <a:pt x="3971" y="0"/>
                  </a:moveTo>
                  <a:cubicBezTo>
                    <a:pt x="3174" y="0"/>
                    <a:pt x="2285" y="170"/>
                    <a:pt x="1300" y="580"/>
                  </a:cubicBezTo>
                  <a:cubicBezTo>
                    <a:pt x="1300" y="580"/>
                    <a:pt x="0" y="1238"/>
                    <a:pt x="971" y="3120"/>
                  </a:cubicBezTo>
                  <a:cubicBezTo>
                    <a:pt x="1141" y="3446"/>
                    <a:pt x="1352" y="3569"/>
                    <a:pt x="1612" y="3569"/>
                  </a:cubicBezTo>
                  <a:cubicBezTo>
                    <a:pt x="2408" y="3569"/>
                    <a:pt x="3666" y="2421"/>
                    <a:pt x="5612" y="2421"/>
                  </a:cubicBezTo>
                  <a:cubicBezTo>
                    <a:pt x="6675" y="2421"/>
                    <a:pt x="7944" y="2763"/>
                    <a:pt x="9455" y="3821"/>
                  </a:cubicBezTo>
                  <a:cubicBezTo>
                    <a:pt x="9455" y="3821"/>
                    <a:pt x="7753" y="0"/>
                    <a:pt x="3971" y="0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5" name="Google Shape;1075;p34"/>
            <p:cNvSpPr/>
            <p:nvPr/>
          </p:nvSpPr>
          <p:spPr>
            <a:xfrm>
              <a:off x="-1008575" y="1727088"/>
              <a:ext cx="166925" cy="52825"/>
            </a:xfrm>
            <a:custGeom>
              <a:rect b="b" l="l" r="r" t="t"/>
              <a:pathLst>
                <a:path extrusionOk="0" h="2113" w="6677">
                  <a:moveTo>
                    <a:pt x="4419" y="1"/>
                  </a:moveTo>
                  <a:cubicBezTo>
                    <a:pt x="3061" y="1"/>
                    <a:pt x="2778" y="604"/>
                    <a:pt x="2778" y="604"/>
                  </a:cubicBezTo>
                  <a:lnTo>
                    <a:pt x="0" y="977"/>
                  </a:lnTo>
                  <a:lnTo>
                    <a:pt x="2778" y="1858"/>
                  </a:lnTo>
                  <a:cubicBezTo>
                    <a:pt x="2778" y="1858"/>
                    <a:pt x="3296" y="1171"/>
                    <a:pt x="4283" y="1171"/>
                  </a:cubicBezTo>
                  <a:cubicBezTo>
                    <a:pt x="4849" y="1171"/>
                    <a:pt x="5571" y="1398"/>
                    <a:pt x="6437" y="2112"/>
                  </a:cubicBezTo>
                  <a:cubicBezTo>
                    <a:pt x="6676" y="1261"/>
                    <a:pt x="6452" y="170"/>
                    <a:pt x="4869" y="21"/>
                  </a:cubicBezTo>
                  <a:cubicBezTo>
                    <a:pt x="4707" y="7"/>
                    <a:pt x="4558" y="1"/>
                    <a:pt x="4419" y="1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6" name="Google Shape;1076;p34"/>
            <p:cNvSpPr/>
            <p:nvPr/>
          </p:nvSpPr>
          <p:spPr>
            <a:xfrm>
              <a:off x="-599350" y="1727088"/>
              <a:ext cx="166950" cy="52825"/>
            </a:xfrm>
            <a:custGeom>
              <a:rect b="b" l="l" r="r" t="t"/>
              <a:pathLst>
                <a:path extrusionOk="0" h="2113" w="6678">
                  <a:moveTo>
                    <a:pt x="2258" y="1"/>
                  </a:moveTo>
                  <a:cubicBezTo>
                    <a:pt x="2120" y="1"/>
                    <a:pt x="1970" y="7"/>
                    <a:pt x="1808" y="21"/>
                  </a:cubicBezTo>
                  <a:cubicBezTo>
                    <a:pt x="240" y="170"/>
                    <a:pt x="1" y="1261"/>
                    <a:pt x="240" y="2112"/>
                  </a:cubicBezTo>
                  <a:cubicBezTo>
                    <a:pt x="1106" y="1398"/>
                    <a:pt x="1828" y="1171"/>
                    <a:pt x="2394" y="1171"/>
                  </a:cubicBezTo>
                  <a:cubicBezTo>
                    <a:pt x="3381" y="1171"/>
                    <a:pt x="3899" y="1858"/>
                    <a:pt x="3899" y="1858"/>
                  </a:cubicBezTo>
                  <a:lnTo>
                    <a:pt x="6677" y="977"/>
                  </a:lnTo>
                  <a:lnTo>
                    <a:pt x="3899" y="604"/>
                  </a:lnTo>
                  <a:cubicBezTo>
                    <a:pt x="3899" y="604"/>
                    <a:pt x="3616" y="1"/>
                    <a:pt x="2258" y="1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7" name="Google Shape;1077;p34"/>
            <p:cNvSpPr/>
            <p:nvPr/>
          </p:nvSpPr>
          <p:spPr>
            <a:xfrm>
              <a:off x="-843725" y="1992813"/>
              <a:ext cx="225100" cy="39525"/>
            </a:xfrm>
            <a:custGeom>
              <a:rect b="b" l="l" r="r" t="t"/>
              <a:pathLst>
                <a:path extrusionOk="0" h="1581" w="9004">
                  <a:moveTo>
                    <a:pt x="8663" y="0"/>
                  </a:moveTo>
                  <a:cubicBezTo>
                    <a:pt x="8630" y="0"/>
                    <a:pt x="8597" y="13"/>
                    <a:pt x="8566" y="41"/>
                  </a:cubicBezTo>
                  <a:cubicBezTo>
                    <a:pt x="8536" y="61"/>
                    <a:pt x="6718" y="1143"/>
                    <a:pt x="4318" y="1143"/>
                  </a:cubicBezTo>
                  <a:cubicBezTo>
                    <a:pt x="3108" y="1143"/>
                    <a:pt x="1748" y="868"/>
                    <a:pt x="396" y="41"/>
                  </a:cubicBezTo>
                  <a:cubicBezTo>
                    <a:pt x="366" y="30"/>
                    <a:pt x="337" y="25"/>
                    <a:pt x="309" y="25"/>
                  </a:cubicBezTo>
                  <a:cubicBezTo>
                    <a:pt x="118" y="25"/>
                    <a:pt x="0" y="271"/>
                    <a:pt x="157" y="415"/>
                  </a:cubicBezTo>
                  <a:cubicBezTo>
                    <a:pt x="1389" y="1177"/>
                    <a:pt x="2794" y="1580"/>
                    <a:pt x="4231" y="1580"/>
                  </a:cubicBezTo>
                  <a:cubicBezTo>
                    <a:pt x="4257" y="1580"/>
                    <a:pt x="4283" y="1580"/>
                    <a:pt x="4309" y="1580"/>
                  </a:cubicBezTo>
                  <a:cubicBezTo>
                    <a:pt x="5877" y="1565"/>
                    <a:pt x="7416" y="1176"/>
                    <a:pt x="8790" y="415"/>
                  </a:cubicBezTo>
                  <a:cubicBezTo>
                    <a:pt x="9003" y="339"/>
                    <a:pt x="8837" y="0"/>
                    <a:pt x="8663" y="0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8" name="Google Shape;1078;p34"/>
            <p:cNvSpPr/>
            <p:nvPr/>
          </p:nvSpPr>
          <p:spPr>
            <a:xfrm>
              <a:off x="-1130325" y="1197113"/>
              <a:ext cx="817400" cy="751575"/>
            </a:xfrm>
            <a:custGeom>
              <a:rect b="b" l="l" r="r" t="t"/>
              <a:pathLst>
                <a:path extrusionOk="0" h="30063" w="32696">
                  <a:moveTo>
                    <a:pt x="17329" y="1"/>
                  </a:moveTo>
                  <a:cubicBezTo>
                    <a:pt x="16693" y="1"/>
                    <a:pt x="16316" y="36"/>
                    <a:pt x="16311" y="41"/>
                  </a:cubicBezTo>
                  <a:cubicBezTo>
                    <a:pt x="16316" y="36"/>
                    <a:pt x="15959" y="3"/>
                    <a:pt x="15348" y="3"/>
                  </a:cubicBezTo>
                  <a:cubicBezTo>
                    <a:pt x="12158" y="3"/>
                    <a:pt x="2046" y="913"/>
                    <a:pt x="479" y="11557"/>
                  </a:cubicBezTo>
                  <a:cubicBezTo>
                    <a:pt x="16" y="11601"/>
                    <a:pt x="1" y="29166"/>
                    <a:pt x="1" y="29166"/>
                  </a:cubicBezTo>
                  <a:cubicBezTo>
                    <a:pt x="1" y="29659"/>
                    <a:pt x="404" y="30047"/>
                    <a:pt x="897" y="30047"/>
                  </a:cubicBezTo>
                  <a:cubicBezTo>
                    <a:pt x="1390" y="30047"/>
                    <a:pt x="1793" y="29659"/>
                    <a:pt x="1793" y="29166"/>
                  </a:cubicBezTo>
                  <a:lnTo>
                    <a:pt x="1793" y="15081"/>
                  </a:lnTo>
                  <a:cubicBezTo>
                    <a:pt x="1877" y="15082"/>
                    <a:pt x="1965" y="15083"/>
                    <a:pt x="2056" y="15083"/>
                  </a:cubicBezTo>
                  <a:cubicBezTo>
                    <a:pt x="5779" y="15083"/>
                    <a:pt x="15947" y="14090"/>
                    <a:pt x="18163" y="3566"/>
                  </a:cubicBezTo>
                  <a:lnTo>
                    <a:pt x="18163" y="3566"/>
                  </a:lnTo>
                  <a:cubicBezTo>
                    <a:pt x="18163" y="3567"/>
                    <a:pt x="17641" y="12318"/>
                    <a:pt x="30918" y="15276"/>
                  </a:cubicBezTo>
                  <a:lnTo>
                    <a:pt x="30918" y="29166"/>
                  </a:lnTo>
                  <a:cubicBezTo>
                    <a:pt x="30918" y="29659"/>
                    <a:pt x="31306" y="30062"/>
                    <a:pt x="31799" y="30062"/>
                  </a:cubicBezTo>
                  <a:cubicBezTo>
                    <a:pt x="32292" y="30062"/>
                    <a:pt x="32696" y="29659"/>
                    <a:pt x="32696" y="29166"/>
                  </a:cubicBezTo>
                  <a:cubicBezTo>
                    <a:pt x="32696" y="29166"/>
                    <a:pt x="32292" y="11781"/>
                    <a:pt x="31814" y="11781"/>
                  </a:cubicBezTo>
                  <a:cubicBezTo>
                    <a:pt x="31814" y="11781"/>
                    <a:pt x="32128" y="11527"/>
                    <a:pt x="32128" y="11527"/>
                  </a:cubicBezTo>
                  <a:cubicBezTo>
                    <a:pt x="30567" y="922"/>
                    <a:pt x="20576" y="1"/>
                    <a:pt x="17329" y="1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9" name="Google Shape;1079;p34"/>
            <p:cNvSpPr/>
            <p:nvPr/>
          </p:nvSpPr>
          <p:spPr>
            <a:xfrm>
              <a:off x="-1007475" y="2285088"/>
              <a:ext cx="567225" cy="1636625"/>
            </a:xfrm>
            <a:custGeom>
              <a:rect b="b" l="l" r="r" t="t"/>
              <a:pathLst>
                <a:path extrusionOk="0" h="65465" w="22689">
                  <a:moveTo>
                    <a:pt x="17789" y="0"/>
                  </a:moveTo>
                  <a:cubicBezTo>
                    <a:pt x="17789" y="0"/>
                    <a:pt x="15515" y="2509"/>
                    <a:pt x="11065" y="2509"/>
                  </a:cubicBezTo>
                  <a:cubicBezTo>
                    <a:pt x="9165" y="2509"/>
                    <a:pt x="6868" y="2052"/>
                    <a:pt x="4183" y="747"/>
                  </a:cubicBezTo>
                  <a:cubicBezTo>
                    <a:pt x="4032" y="675"/>
                    <a:pt x="3877" y="642"/>
                    <a:pt x="3726" y="642"/>
                  </a:cubicBezTo>
                  <a:cubicBezTo>
                    <a:pt x="3191" y="642"/>
                    <a:pt x="2713" y="1061"/>
                    <a:pt x="2689" y="1643"/>
                  </a:cubicBezTo>
                  <a:lnTo>
                    <a:pt x="1" y="65464"/>
                  </a:lnTo>
                  <a:lnTo>
                    <a:pt x="22688" y="65464"/>
                  </a:lnTo>
                  <a:lnTo>
                    <a:pt x="17789" y="0"/>
                  </a:lnTo>
                  <a:close/>
                </a:path>
              </a:pathLst>
            </a:custGeom>
            <a:solidFill>
              <a:srgbClr val="788BF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0" name="Google Shape;1080;p34"/>
            <p:cNvSpPr/>
            <p:nvPr/>
          </p:nvSpPr>
          <p:spPr>
            <a:xfrm>
              <a:off x="-1786000" y="2276863"/>
              <a:ext cx="972350" cy="1645225"/>
            </a:xfrm>
            <a:custGeom>
              <a:rect b="b" l="l" r="r" t="t"/>
              <a:pathLst>
                <a:path extrusionOk="0" h="65809" w="38894">
                  <a:moveTo>
                    <a:pt x="37161" y="1"/>
                  </a:moveTo>
                  <a:lnTo>
                    <a:pt x="32023" y="927"/>
                  </a:lnTo>
                  <a:cubicBezTo>
                    <a:pt x="31396" y="1001"/>
                    <a:pt x="17177" y="5064"/>
                    <a:pt x="14145" y="8499"/>
                  </a:cubicBezTo>
                  <a:cubicBezTo>
                    <a:pt x="11949" y="10979"/>
                    <a:pt x="6094" y="31291"/>
                    <a:pt x="1599" y="46257"/>
                  </a:cubicBezTo>
                  <a:cubicBezTo>
                    <a:pt x="31" y="51455"/>
                    <a:pt x="1" y="60162"/>
                    <a:pt x="5303" y="61297"/>
                  </a:cubicBezTo>
                  <a:lnTo>
                    <a:pt x="15549" y="61760"/>
                  </a:lnTo>
                  <a:lnTo>
                    <a:pt x="15280" y="65808"/>
                  </a:lnTo>
                  <a:lnTo>
                    <a:pt x="33726" y="65808"/>
                  </a:lnTo>
                  <a:cubicBezTo>
                    <a:pt x="35219" y="48169"/>
                    <a:pt x="38894" y="2510"/>
                    <a:pt x="3716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1" name="Google Shape;1081;p34"/>
            <p:cNvSpPr/>
            <p:nvPr/>
          </p:nvSpPr>
          <p:spPr>
            <a:xfrm>
              <a:off x="-1392800" y="2796963"/>
              <a:ext cx="72450" cy="691975"/>
            </a:xfrm>
            <a:custGeom>
              <a:rect b="b" l="l" r="r" t="t"/>
              <a:pathLst>
                <a:path extrusionOk="0" h="27679" w="2898">
                  <a:moveTo>
                    <a:pt x="2648" y="1"/>
                  </a:moveTo>
                  <a:cubicBezTo>
                    <a:pt x="2539" y="1"/>
                    <a:pt x="2448" y="86"/>
                    <a:pt x="2435" y="196"/>
                  </a:cubicBezTo>
                  <a:lnTo>
                    <a:pt x="15" y="27425"/>
                  </a:lnTo>
                  <a:cubicBezTo>
                    <a:pt x="0" y="27559"/>
                    <a:pt x="90" y="27664"/>
                    <a:pt x="209" y="27678"/>
                  </a:cubicBezTo>
                  <a:lnTo>
                    <a:pt x="239" y="27678"/>
                  </a:lnTo>
                  <a:cubicBezTo>
                    <a:pt x="344" y="27678"/>
                    <a:pt x="448" y="27589"/>
                    <a:pt x="448" y="27469"/>
                  </a:cubicBezTo>
                  <a:lnTo>
                    <a:pt x="2883" y="241"/>
                  </a:lnTo>
                  <a:cubicBezTo>
                    <a:pt x="2898" y="122"/>
                    <a:pt x="2808" y="2"/>
                    <a:pt x="2674" y="2"/>
                  </a:cubicBezTo>
                  <a:cubicBezTo>
                    <a:pt x="2665" y="1"/>
                    <a:pt x="2656" y="1"/>
                    <a:pt x="2648" y="1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2" name="Google Shape;1082;p34"/>
            <p:cNvSpPr/>
            <p:nvPr/>
          </p:nvSpPr>
          <p:spPr>
            <a:xfrm>
              <a:off x="-1100825" y="2271313"/>
              <a:ext cx="252025" cy="842725"/>
            </a:xfrm>
            <a:custGeom>
              <a:rect b="b" l="l" r="r" t="t"/>
              <a:pathLst>
                <a:path extrusionOk="0" h="33709" w="10081">
                  <a:moveTo>
                    <a:pt x="9762" y="1"/>
                  </a:moveTo>
                  <a:cubicBezTo>
                    <a:pt x="9716" y="1"/>
                    <a:pt x="9666" y="18"/>
                    <a:pt x="9620" y="58"/>
                  </a:cubicBezTo>
                  <a:lnTo>
                    <a:pt x="598" y="7870"/>
                  </a:lnTo>
                  <a:cubicBezTo>
                    <a:pt x="464" y="7974"/>
                    <a:pt x="509" y="8183"/>
                    <a:pt x="673" y="8243"/>
                  </a:cubicBezTo>
                  <a:lnTo>
                    <a:pt x="5826" y="9961"/>
                  </a:lnTo>
                  <a:lnTo>
                    <a:pt x="61" y="18191"/>
                  </a:lnTo>
                  <a:cubicBezTo>
                    <a:pt x="16" y="18265"/>
                    <a:pt x="1" y="18355"/>
                    <a:pt x="46" y="18429"/>
                  </a:cubicBezTo>
                  <a:lnTo>
                    <a:pt x="8709" y="33589"/>
                  </a:lnTo>
                  <a:cubicBezTo>
                    <a:pt x="8738" y="33664"/>
                    <a:pt x="8813" y="33709"/>
                    <a:pt x="8888" y="33709"/>
                  </a:cubicBezTo>
                  <a:lnTo>
                    <a:pt x="8918" y="33709"/>
                  </a:lnTo>
                  <a:cubicBezTo>
                    <a:pt x="9082" y="33709"/>
                    <a:pt x="9186" y="33515"/>
                    <a:pt x="9097" y="33380"/>
                  </a:cubicBezTo>
                  <a:lnTo>
                    <a:pt x="509" y="18340"/>
                  </a:lnTo>
                  <a:lnTo>
                    <a:pt x="6364" y="9976"/>
                  </a:lnTo>
                  <a:cubicBezTo>
                    <a:pt x="6453" y="9841"/>
                    <a:pt x="6393" y="9677"/>
                    <a:pt x="6244" y="9632"/>
                  </a:cubicBezTo>
                  <a:lnTo>
                    <a:pt x="1181" y="7945"/>
                  </a:lnTo>
                  <a:lnTo>
                    <a:pt x="9903" y="402"/>
                  </a:lnTo>
                  <a:cubicBezTo>
                    <a:pt x="10081" y="248"/>
                    <a:pt x="9940" y="1"/>
                    <a:pt x="9762" y="1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3" name="Google Shape;1083;p34"/>
            <p:cNvSpPr/>
            <p:nvPr/>
          </p:nvSpPr>
          <p:spPr>
            <a:xfrm>
              <a:off x="-1606575" y="3427838"/>
              <a:ext cx="695100" cy="181325"/>
            </a:xfrm>
            <a:custGeom>
              <a:rect b="b" l="l" r="r" t="t"/>
              <a:pathLst>
                <a:path extrusionOk="0" h="7253" w="27804">
                  <a:moveTo>
                    <a:pt x="303" y="0"/>
                  </a:moveTo>
                  <a:cubicBezTo>
                    <a:pt x="68" y="0"/>
                    <a:pt x="0" y="373"/>
                    <a:pt x="262" y="442"/>
                  </a:cubicBezTo>
                  <a:lnTo>
                    <a:pt x="27430" y="7253"/>
                  </a:lnTo>
                  <a:lnTo>
                    <a:pt x="27490" y="7253"/>
                  </a:lnTo>
                  <a:cubicBezTo>
                    <a:pt x="27759" y="7253"/>
                    <a:pt x="27803" y="6864"/>
                    <a:pt x="27549" y="6805"/>
                  </a:cubicBezTo>
                  <a:lnTo>
                    <a:pt x="366" y="9"/>
                  </a:lnTo>
                  <a:cubicBezTo>
                    <a:pt x="344" y="3"/>
                    <a:pt x="323" y="0"/>
                    <a:pt x="303" y="0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4" name="Google Shape;1084;p34"/>
            <p:cNvSpPr/>
            <p:nvPr/>
          </p:nvSpPr>
          <p:spPr>
            <a:xfrm>
              <a:off x="-1405125" y="3794688"/>
              <a:ext cx="384250" cy="31800"/>
            </a:xfrm>
            <a:custGeom>
              <a:rect b="b" l="l" r="r" t="t"/>
              <a:pathLst>
                <a:path extrusionOk="0" h="1272" w="15370">
                  <a:moveTo>
                    <a:pt x="15156" y="0"/>
                  </a:moveTo>
                  <a:cubicBezTo>
                    <a:pt x="15147" y="0"/>
                    <a:pt x="15139" y="1"/>
                    <a:pt x="15130" y="2"/>
                  </a:cubicBezTo>
                  <a:lnTo>
                    <a:pt x="299" y="823"/>
                  </a:lnTo>
                  <a:cubicBezTo>
                    <a:pt x="0" y="823"/>
                    <a:pt x="15" y="1271"/>
                    <a:pt x="314" y="1271"/>
                  </a:cubicBezTo>
                  <a:lnTo>
                    <a:pt x="329" y="1271"/>
                  </a:lnTo>
                  <a:lnTo>
                    <a:pt x="15160" y="450"/>
                  </a:lnTo>
                  <a:cubicBezTo>
                    <a:pt x="15280" y="435"/>
                    <a:pt x="15369" y="331"/>
                    <a:pt x="15369" y="211"/>
                  </a:cubicBezTo>
                  <a:cubicBezTo>
                    <a:pt x="15369" y="99"/>
                    <a:pt x="15278" y="0"/>
                    <a:pt x="15156" y="0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5" name="Google Shape;1085;p34"/>
            <p:cNvSpPr/>
            <p:nvPr/>
          </p:nvSpPr>
          <p:spPr>
            <a:xfrm>
              <a:off x="-641175" y="2276863"/>
              <a:ext cx="972350" cy="1644850"/>
            </a:xfrm>
            <a:custGeom>
              <a:rect b="b" l="l" r="r" t="t"/>
              <a:pathLst>
                <a:path extrusionOk="0" h="65794" w="38894">
                  <a:moveTo>
                    <a:pt x="1733" y="1"/>
                  </a:moveTo>
                  <a:lnTo>
                    <a:pt x="1733" y="1"/>
                  </a:lnTo>
                  <a:cubicBezTo>
                    <a:pt x="1" y="2510"/>
                    <a:pt x="3675" y="48169"/>
                    <a:pt x="5169" y="65793"/>
                  </a:cubicBezTo>
                  <a:lnTo>
                    <a:pt x="23600" y="65793"/>
                  </a:lnTo>
                  <a:lnTo>
                    <a:pt x="23331" y="61760"/>
                  </a:lnTo>
                  <a:lnTo>
                    <a:pt x="33592" y="61297"/>
                  </a:lnTo>
                  <a:cubicBezTo>
                    <a:pt x="38894" y="60162"/>
                    <a:pt x="38864" y="51455"/>
                    <a:pt x="37296" y="46257"/>
                  </a:cubicBezTo>
                  <a:cubicBezTo>
                    <a:pt x="32785" y="31291"/>
                    <a:pt x="26930" y="10979"/>
                    <a:pt x="24750" y="8499"/>
                  </a:cubicBezTo>
                  <a:cubicBezTo>
                    <a:pt x="21718" y="5064"/>
                    <a:pt x="7499" y="1001"/>
                    <a:pt x="6871" y="927"/>
                  </a:cubicBezTo>
                  <a:lnTo>
                    <a:pt x="173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6" name="Google Shape;1086;p34"/>
            <p:cNvSpPr/>
            <p:nvPr/>
          </p:nvSpPr>
          <p:spPr>
            <a:xfrm>
              <a:off x="-134475" y="2796638"/>
              <a:ext cx="72475" cy="692300"/>
            </a:xfrm>
            <a:custGeom>
              <a:rect b="b" l="l" r="r" t="t"/>
              <a:pathLst>
                <a:path extrusionOk="0" h="27692" w="2899">
                  <a:moveTo>
                    <a:pt x="210" y="0"/>
                  </a:moveTo>
                  <a:cubicBezTo>
                    <a:pt x="90" y="15"/>
                    <a:pt x="1" y="120"/>
                    <a:pt x="16" y="254"/>
                  </a:cubicBezTo>
                  <a:lnTo>
                    <a:pt x="2435" y="27482"/>
                  </a:lnTo>
                  <a:cubicBezTo>
                    <a:pt x="2450" y="27602"/>
                    <a:pt x="2540" y="27691"/>
                    <a:pt x="2659" y="27691"/>
                  </a:cubicBezTo>
                  <a:lnTo>
                    <a:pt x="2674" y="27677"/>
                  </a:lnTo>
                  <a:cubicBezTo>
                    <a:pt x="2809" y="27677"/>
                    <a:pt x="2898" y="27557"/>
                    <a:pt x="2883" y="27438"/>
                  </a:cubicBezTo>
                  <a:lnTo>
                    <a:pt x="449" y="209"/>
                  </a:lnTo>
                  <a:cubicBezTo>
                    <a:pt x="434" y="90"/>
                    <a:pt x="329" y="0"/>
                    <a:pt x="210" y="0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7" name="Google Shape;1087;p34"/>
            <p:cNvSpPr/>
            <p:nvPr/>
          </p:nvSpPr>
          <p:spPr>
            <a:xfrm>
              <a:off x="-606025" y="2270938"/>
              <a:ext cx="251650" cy="843100"/>
            </a:xfrm>
            <a:custGeom>
              <a:rect b="b" l="l" r="r" t="t"/>
              <a:pathLst>
                <a:path extrusionOk="0" h="33724" w="10066">
                  <a:moveTo>
                    <a:pt x="327" y="1"/>
                  </a:moveTo>
                  <a:cubicBezTo>
                    <a:pt x="142" y="1"/>
                    <a:pt x="1" y="248"/>
                    <a:pt x="178" y="402"/>
                  </a:cubicBezTo>
                  <a:lnTo>
                    <a:pt x="8901" y="7960"/>
                  </a:lnTo>
                  <a:lnTo>
                    <a:pt x="3837" y="9647"/>
                  </a:lnTo>
                  <a:cubicBezTo>
                    <a:pt x="3688" y="9692"/>
                    <a:pt x="3643" y="9856"/>
                    <a:pt x="3718" y="9976"/>
                  </a:cubicBezTo>
                  <a:lnTo>
                    <a:pt x="9588" y="18355"/>
                  </a:lnTo>
                  <a:lnTo>
                    <a:pt x="1000" y="33380"/>
                  </a:lnTo>
                  <a:cubicBezTo>
                    <a:pt x="910" y="33530"/>
                    <a:pt x="1015" y="33724"/>
                    <a:pt x="1194" y="33724"/>
                  </a:cubicBezTo>
                  <a:cubicBezTo>
                    <a:pt x="1268" y="33724"/>
                    <a:pt x="1343" y="33679"/>
                    <a:pt x="1388" y="33619"/>
                  </a:cubicBezTo>
                  <a:lnTo>
                    <a:pt x="10021" y="18444"/>
                  </a:lnTo>
                  <a:cubicBezTo>
                    <a:pt x="10066" y="18370"/>
                    <a:pt x="10066" y="18265"/>
                    <a:pt x="10021" y="18206"/>
                  </a:cubicBezTo>
                  <a:lnTo>
                    <a:pt x="4256" y="9961"/>
                  </a:lnTo>
                  <a:lnTo>
                    <a:pt x="9408" y="8243"/>
                  </a:lnTo>
                  <a:cubicBezTo>
                    <a:pt x="9558" y="8184"/>
                    <a:pt x="9603" y="7989"/>
                    <a:pt x="9483" y="7870"/>
                  </a:cubicBezTo>
                  <a:lnTo>
                    <a:pt x="477" y="58"/>
                  </a:lnTo>
                  <a:cubicBezTo>
                    <a:pt x="427" y="18"/>
                    <a:pt x="375" y="1"/>
                    <a:pt x="327" y="1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8" name="Google Shape;1088;p34"/>
            <p:cNvSpPr/>
            <p:nvPr/>
          </p:nvSpPr>
          <p:spPr>
            <a:xfrm>
              <a:off x="-543700" y="3427838"/>
              <a:ext cx="695450" cy="181325"/>
            </a:xfrm>
            <a:custGeom>
              <a:rect b="b" l="l" r="r" t="t"/>
              <a:pathLst>
                <a:path extrusionOk="0" h="7253" w="27818">
                  <a:moveTo>
                    <a:pt x="27504" y="0"/>
                  </a:moveTo>
                  <a:cubicBezTo>
                    <a:pt x="27483" y="0"/>
                    <a:pt x="27461" y="3"/>
                    <a:pt x="27437" y="9"/>
                  </a:cubicBezTo>
                  <a:lnTo>
                    <a:pt x="269" y="6805"/>
                  </a:lnTo>
                  <a:cubicBezTo>
                    <a:pt x="0" y="6864"/>
                    <a:pt x="45" y="7253"/>
                    <a:pt x="329" y="7253"/>
                  </a:cubicBezTo>
                  <a:cubicBezTo>
                    <a:pt x="344" y="7238"/>
                    <a:pt x="359" y="7238"/>
                    <a:pt x="374" y="7238"/>
                  </a:cubicBezTo>
                  <a:lnTo>
                    <a:pt x="27542" y="442"/>
                  </a:lnTo>
                  <a:cubicBezTo>
                    <a:pt x="27817" y="373"/>
                    <a:pt x="27750" y="0"/>
                    <a:pt x="27504" y="0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9" name="Google Shape;1089;p34"/>
            <p:cNvSpPr/>
            <p:nvPr/>
          </p:nvSpPr>
          <p:spPr>
            <a:xfrm>
              <a:off x="-436050" y="3794713"/>
              <a:ext cx="386000" cy="31775"/>
            </a:xfrm>
            <a:custGeom>
              <a:rect b="b" l="l" r="r" t="t"/>
              <a:pathLst>
                <a:path extrusionOk="0" h="1271" w="15440">
                  <a:moveTo>
                    <a:pt x="295" y="1"/>
                  </a:moveTo>
                  <a:cubicBezTo>
                    <a:pt x="10" y="1"/>
                    <a:pt x="0" y="434"/>
                    <a:pt x="279" y="449"/>
                  </a:cubicBezTo>
                  <a:lnTo>
                    <a:pt x="15111" y="1270"/>
                  </a:lnTo>
                  <a:lnTo>
                    <a:pt x="15126" y="1270"/>
                  </a:lnTo>
                  <a:cubicBezTo>
                    <a:pt x="15424" y="1270"/>
                    <a:pt x="15439" y="822"/>
                    <a:pt x="15141" y="822"/>
                  </a:cubicBezTo>
                  <a:lnTo>
                    <a:pt x="309" y="1"/>
                  </a:lnTo>
                  <a:cubicBezTo>
                    <a:pt x="304" y="1"/>
                    <a:pt x="300" y="1"/>
                    <a:pt x="295" y="1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0" name="Google Shape;1090;p34"/>
            <p:cNvSpPr/>
            <p:nvPr/>
          </p:nvSpPr>
          <p:spPr>
            <a:xfrm>
              <a:off x="-1115750" y="3152488"/>
              <a:ext cx="712475" cy="769225"/>
            </a:xfrm>
            <a:custGeom>
              <a:rect b="b" l="l" r="r" t="t"/>
              <a:pathLst>
                <a:path extrusionOk="0" h="30769" w="28499">
                  <a:moveTo>
                    <a:pt x="5377" y="0"/>
                  </a:moveTo>
                  <a:cubicBezTo>
                    <a:pt x="2420" y="15"/>
                    <a:pt x="15" y="2420"/>
                    <a:pt x="0" y="5377"/>
                  </a:cubicBezTo>
                  <a:lnTo>
                    <a:pt x="0" y="25600"/>
                  </a:lnTo>
                  <a:cubicBezTo>
                    <a:pt x="15" y="28005"/>
                    <a:pt x="1614" y="30126"/>
                    <a:pt x="3944" y="30768"/>
                  </a:cubicBezTo>
                  <a:lnTo>
                    <a:pt x="24555" y="30768"/>
                  </a:lnTo>
                  <a:cubicBezTo>
                    <a:pt x="26885" y="30126"/>
                    <a:pt x="28483" y="28005"/>
                    <a:pt x="28498" y="25600"/>
                  </a:cubicBezTo>
                  <a:lnTo>
                    <a:pt x="28498" y="5377"/>
                  </a:lnTo>
                  <a:cubicBezTo>
                    <a:pt x="28483" y="2405"/>
                    <a:pt x="26078" y="0"/>
                    <a:pt x="23121" y="0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1" name="Google Shape;1091;p34"/>
            <p:cNvSpPr/>
            <p:nvPr/>
          </p:nvSpPr>
          <p:spPr>
            <a:xfrm>
              <a:off x="-974975" y="3108788"/>
              <a:ext cx="430925" cy="110175"/>
            </a:xfrm>
            <a:custGeom>
              <a:rect b="b" l="l" r="r" t="t"/>
              <a:pathLst>
                <a:path extrusionOk="0" h="4407" w="17237">
                  <a:moveTo>
                    <a:pt x="2256" y="1"/>
                  </a:moveTo>
                  <a:cubicBezTo>
                    <a:pt x="1031" y="1"/>
                    <a:pt x="15" y="987"/>
                    <a:pt x="0" y="2211"/>
                  </a:cubicBezTo>
                  <a:cubicBezTo>
                    <a:pt x="15" y="3427"/>
                    <a:pt x="1016" y="4407"/>
                    <a:pt x="2228" y="4407"/>
                  </a:cubicBezTo>
                  <a:cubicBezTo>
                    <a:pt x="2237" y="4407"/>
                    <a:pt x="2246" y="4407"/>
                    <a:pt x="2256" y="4407"/>
                  </a:cubicBezTo>
                  <a:lnTo>
                    <a:pt x="14981" y="4407"/>
                  </a:lnTo>
                  <a:cubicBezTo>
                    <a:pt x="14990" y="4407"/>
                    <a:pt x="14999" y="4407"/>
                    <a:pt x="15008" y="4407"/>
                  </a:cubicBezTo>
                  <a:cubicBezTo>
                    <a:pt x="16221" y="4407"/>
                    <a:pt x="17221" y="3427"/>
                    <a:pt x="17236" y="2211"/>
                  </a:cubicBezTo>
                  <a:cubicBezTo>
                    <a:pt x="17221" y="987"/>
                    <a:pt x="16206" y="1"/>
                    <a:pt x="14981" y="1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2" name="Google Shape;1092;p34"/>
            <p:cNvSpPr/>
            <p:nvPr/>
          </p:nvSpPr>
          <p:spPr>
            <a:xfrm>
              <a:off x="-881250" y="3298113"/>
              <a:ext cx="243475" cy="237500"/>
            </a:xfrm>
            <a:custGeom>
              <a:rect b="b" l="l" r="r" t="t"/>
              <a:pathLst>
                <a:path extrusionOk="0" h="9500" w="9739">
                  <a:moveTo>
                    <a:pt x="4869" y="0"/>
                  </a:moveTo>
                  <a:cubicBezTo>
                    <a:pt x="2181" y="0"/>
                    <a:pt x="0" y="2121"/>
                    <a:pt x="0" y="4750"/>
                  </a:cubicBezTo>
                  <a:cubicBezTo>
                    <a:pt x="0" y="7379"/>
                    <a:pt x="2181" y="9499"/>
                    <a:pt x="4869" y="9499"/>
                  </a:cubicBezTo>
                  <a:cubicBezTo>
                    <a:pt x="7558" y="9499"/>
                    <a:pt x="9738" y="7379"/>
                    <a:pt x="9738" y="4750"/>
                  </a:cubicBezTo>
                  <a:cubicBezTo>
                    <a:pt x="9738" y="2121"/>
                    <a:pt x="7558" y="0"/>
                    <a:pt x="486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3" name="Google Shape;1093;p34"/>
            <p:cNvSpPr/>
            <p:nvPr/>
          </p:nvSpPr>
          <p:spPr>
            <a:xfrm>
              <a:off x="-739750" y="3346638"/>
              <a:ext cx="63875" cy="62025"/>
            </a:xfrm>
            <a:custGeom>
              <a:rect b="b" l="l" r="r" t="t"/>
              <a:pathLst>
                <a:path extrusionOk="0" h="2481" w="2555">
                  <a:moveTo>
                    <a:pt x="1270" y="1"/>
                  </a:moveTo>
                  <a:cubicBezTo>
                    <a:pt x="568" y="1"/>
                    <a:pt x="1" y="554"/>
                    <a:pt x="1" y="1241"/>
                  </a:cubicBezTo>
                  <a:cubicBezTo>
                    <a:pt x="1" y="1928"/>
                    <a:pt x="568" y="2480"/>
                    <a:pt x="1270" y="2480"/>
                  </a:cubicBezTo>
                  <a:cubicBezTo>
                    <a:pt x="1987" y="2480"/>
                    <a:pt x="2555" y="1928"/>
                    <a:pt x="2555" y="1241"/>
                  </a:cubicBezTo>
                  <a:cubicBezTo>
                    <a:pt x="2555" y="554"/>
                    <a:pt x="1987" y="1"/>
                    <a:pt x="1270" y="1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4" name="Google Shape;1094;p34"/>
            <p:cNvSpPr/>
            <p:nvPr/>
          </p:nvSpPr>
          <p:spPr>
            <a:xfrm>
              <a:off x="-843175" y="3363088"/>
              <a:ext cx="47450" cy="45950"/>
            </a:xfrm>
            <a:custGeom>
              <a:rect b="b" l="l" r="r" t="t"/>
              <a:pathLst>
                <a:path extrusionOk="0" h="1838" w="1898">
                  <a:moveTo>
                    <a:pt x="957" y="0"/>
                  </a:moveTo>
                  <a:cubicBezTo>
                    <a:pt x="434" y="0"/>
                    <a:pt x="1" y="403"/>
                    <a:pt x="1" y="911"/>
                  </a:cubicBezTo>
                  <a:cubicBezTo>
                    <a:pt x="1" y="1434"/>
                    <a:pt x="434" y="1837"/>
                    <a:pt x="957" y="1837"/>
                  </a:cubicBezTo>
                  <a:cubicBezTo>
                    <a:pt x="1479" y="1837"/>
                    <a:pt x="1897" y="1434"/>
                    <a:pt x="1897" y="911"/>
                  </a:cubicBezTo>
                  <a:cubicBezTo>
                    <a:pt x="1897" y="403"/>
                    <a:pt x="1479" y="0"/>
                    <a:pt x="957" y="0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5" name="Google Shape;1095;p34"/>
            <p:cNvSpPr/>
            <p:nvPr/>
          </p:nvSpPr>
          <p:spPr>
            <a:xfrm>
              <a:off x="-774475" y="3442238"/>
              <a:ext cx="47450" cy="46325"/>
            </a:xfrm>
            <a:custGeom>
              <a:rect b="b" l="l" r="r" t="t"/>
              <a:pathLst>
                <a:path extrusionOk="0" h="1853" w="1898">
                  <a:moveTo>
                    <a:pt x="942" y="0"/>
                  </a:moveTo>
                  <a:cubicBezTo>
                    <a:pt x="419" y="0"/>
                    <a:pt x="1" y="419"/>
                    <a:pt x="1" y="927"/>
                  </a:cubicBezTo>
                  <a:cubicBezTo>
                    <a:pt x="1" y="1449"/>
                    <a:pt x="419" y="1853"/>
                    <a:pt x="942" y="1853"/>
                  </a:cubicBezTo>
                  <a:cubicBezTo>
                    <a:pt x="1465" y="1853"/>
                    <a:pt x="1898" y="1449"/>
                    <a:pt x="1898" y="927"/>
                  </a:cubicBezTo>
                  <a:cubicBezTo>
                    <a:pt x="1898" y="419"/>
                    <a:pt x="1465" y="0"/>
                    <a:pt x="942" y="0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6" name="Google Shape;1096;p34"/>
            <p:cNvSpPr/>
            <p:nvPr/>
          </p:nvSpPr>
          <p:spPr>
            <a:xfrm>
              <a:off x="-826000" y="3372038"/>
              <a:ext cx="127350" cy="106450"/>
            </a:xfrm>
            <a:custGeom>
              <a:rect b="b" l="l" r="r" t="t"/>
              <a:pathLst>
                <a:path extrusionOk="0" h="4258" w="5094">
                  <a:moveTo>
                    <a:pt x="4362" y="464"/>
                  </a:moveTo>
                  <a:lnTo>
                    <a:pt x="2883" y="3391"/>
                  </a:lnTo>
                  <a:lnTo>
                    <a:pt x="852" y="478"/>
                  </a:lnTo>
                  <a:lnTo>
                    <a:pt x="4362" y="464"/>
                  </a:lnTo>
                  <a:close/>
                  <a:moveTo>
                    <a:pt x="5094" y="1"/>
                  </a:moveTo>
                  <a:lnTo>
                    <a:pt x="1" y="45"/>
                  </a:lnTo>
                  <a:lnTo>
                    <a:pt x="2958" y="4257"/>
                  </a:lnTo>
                  <a:lnTo>
                    <a:pt x="5094" y="1"/>
                  </a:ln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7" name="Google Shape;1097;p34"/>
            <p:cNvSpPr/>
            <p:nvPr/>
          </p:nvSpPr>
          <p:spPr>
            <a:xfrm>
              <a:off x="-809950" y="3428788"/>
              <a:ext cx="13475" cy="13100"/>
            </a:xfrm>
            <a:custGeom>
              <a:rect b="b" l="l" r="r" t="t"/>
              <a:pathLst>
                <a:path extrusionOk="0" h="524" w="539">
                  <a:moveTo>
                    <a:pt x="270" y="1"/>
                  </a:moveTo>
                  <a:cubicBezTo>
                    <a:pt x="120" y="1"/>
                    <a:pt x="1" y="120"/>
                    <a:pt x="1" y="270"/>
                  </a:cubicBezTo>
                  <a:cubicBezTo>
                    <a:pt x="1" y="404"/>
                    <a:pt x="120" y="524"/>
                    <a:pt x="270" y="524"/>
                  </a:cubicBezTo>
                  <a:cubicBezTo>
                    <a:pt x="419" y="524"/>
                    <a:pt x="539" y="404"/>
                    <a:pt x="539" y="270"/>
                  </a:cubicBezTo>
                  <a:cubicBezTo>
                    <a:pt x="539" y="120"/>
                    <a:pt x="419" y="1"/>
                    <a:pt x="270" y="1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8" name="Google Shape;1098;p34"/>
            <p:cNvSpPr/>
            <p:nvPr/>
          </p:nvSpPr>
          <p:spPr>
            <a:xfrm>
              <a:off x="-778950" y="3345163"/>
              <a:ext cx="13850" cy="13075"/>
            </a:xfrm>
            <a:custGeom>
              <a:rect b="b" l="l" r="r" t="t"/>
              <a:pathLst>
                <a:path extrusionOk="0" h="523" w="554">
                  <a:moveTo>
                    <a:pt x="269" y="0"/>
                  </a:moveTo>
                  <a:cubicBezTo>
                    <a:pt x="120" y="0"/>
                    <a:pt x="1" y="120"/>
                    <a:pt x="1" y="269"/>
                  </a:cubicBezTo>
                  <a:cubicBezTo>
                    <a:pt x="1" y="403"/>
                    <a:pt x="120" y="523"/>
                    <a:pt x="269" y="523"/>
                  </a:cubicBezTo>
                  <a:cubicBezTo>
                    <a:pt x="434" y="523"/>
                    <a:pt x="553" y="403"/>
                    <a:pt x="553" y="269"/>
                  </a:cubicBezTo>
                  <a:cubicBezTo>
                    <a:pt x="553" y="120"/>
                    <a:pt x="434" y="0"/>
                    <a:pt x="269" y="0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9" name="Google Shape;1099;p34"/>
            <p:cNvSpPr/>
            <p:nvPr/>
          </p:nvSpPr>
          <p:spPr>
            <a:xfrm>
              <a:off x="-718825" y="3423563"/>
              <a:ext cx="13825" cy="13475"/>
            </a:xfrm>
            <a:custGeom>
              <a:rect b="b" l="l" r="r" t="t"/>
              <a:pathLst>
                <a:path extrusionOk="0" h="539" w="553">
                  <a:moveTo>
                    <a:pt x="269" y="1"/>
                  </a:moveTo>
                  <a:cubicBezTo>
                    <a:pt x="120" y="1"/>
                    <a:pt x="0" y="120"/>
                    <a:pt x="0" y="270"/>
                  </a:cubicBezTo>
                  <a:cubicBezTo>
                    <a:pt x="0" y="419"/>
                    <a:pt x="120" y="538"/>
                    <a:pt x="269" y="538"/>
                  </a:cubicBezTo>
                  <a:cubicBezTo>
                    <a:pt x="418" y="538"/>
                    <a:pt x="553" y="419"/>
                    <a:pt x="553" y="270"/>
                  </a:cubicBezTo>
                  <a:cubicBezTo>
                    <a:pt x="553" y="120"/>
                    <a:pt x="418" y="1"/>
                    <a:pt x="269" y="1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0" name="Google Shape;1100;p34"/>
            <p:cNvSpPr/>
            <p:nvPr/>
          </p:nvSpPr>
          <p:spPr>
            <a:xfrm>
              <a:off x="-705400" y="3446338"/>
              <a:ext cx="358875" cy="354150"/>
            </a:xfrm>
            <a:custGeom>
              <a:rect b="b" l="l" r="r" t="t"/>
              <a:pathLst>
                <a:path extrusionOk="0" h="14166" w="14355">
                  <a:moveTo>
                    <a:pt x="12248" y="1"/>
                  </a:moveTo>
                  <a:cubicBezTo>
                    <a:pt x="12144" y="1"/>
                    <a:pt x="12069" y="61"/>
                    <a:pt x="12024" y="150"/>
                  </a:cubicBezTo>
                  <a:cubicBezTo>
                    <a:pt x="11651" y="1061"/>
                    <a:pt x="11950" y="2077"/>
                    <a:pt x="12069" y="3003"/>
                  </a:cubicBezTo>
                  <a:cubicBezTo>
                    <a:pt x="12129" y="3481"/>
                    <a:pt x="12159" y="3959"/>
                    <a:pt x="12144" y="4437"/>
                  </a:cubicBezTo>
                  <a:cubicBezTo>
                    <a:pt x="11890" y="4706"/>
                    <a:pt x="11487" y="4780"/>
                    <a:pt x="11128" y="4795"/>
                  </a:cubicBezTo>
                  <a:cubicBezTo>
                    <a:pt x="11015" y="4800"/>
                    <a:pt x="10902" y="4802"/>
                    <a:pt x="10788" y="4802"/>
                  </a:cubicBezTo>
                  <a:cubicBezTo>
                    <a:pt x="9824" y="4802"/>
                    <a:pt x="8853" y="4640"/>
                    <a:pt x="7917" y="4467"/>
                  </a:cubicBezTo>
                  <a:cubicBezTo>
                    <a:pt x="6827" y="4272"/>
                    <a:pt x="5751" y="4019"/>
                    <a:pt x="4661" y="3824"/>
                  </a:cubicBezTo>
                  <a:cubicBezTo>
                    <a:pt x="4473" y="3782"/>
                    <a:pt x="4277" y="3733"/>
                    <a:pt x="4079" y="3733"/>
                  </a:cubicBezTo>
                  <a:cubicBezTo>
                    <a:pt x="3994" y="3733"/>
                    <a:pt x="3909" y="3742"/>
                    <a:pt x="3825" y="3765"/>
                  </a:cubicBezTo>
                  <a:cubicBezTo>
                    <a:pt x="3630" y="3839"/>
                    <a:pt x="3466" y="4004"/>
                    <a:pt x="3421" y="4213"/>
                  </a:cubicBezTo>
                  <a:cubicBezTo>
                    <a:pt x="3302" y="4646"/>
                    <a:pt x="3571" y="4989"/>
                    <a:pt x="3690" y="5378"/>
                  </a:cubicBezTo>
                  <a:lnTo>
                    <a:pt x="2570" y="5124"/>
                  </a:lnTo>
                  <a:cubicBezTo>
                    <a:pt x="2359" y="5077"/>
                    <a:pt x="2141" y="5030"/>
                    <a:pt x="1929" y="5030"/>
                  </a:cubicBezTo>
                  <a:cubicBezTo>
                    <a:pt x="1735" y="5030"/>
                    <a:pt x="1546" y="5069"/>
                    <a:pt x="1375" y="5184"/>
                  </a:cubicBezTo>
                  <a:cubicBezTo>
                    <a:pt x="1121" y="5378"/>
                    <a:pt x="972" y="5676"/>
                    <a:pt x="957" y="6005"/>
                  </a:cubicBezTo>
                  <a:cubicBezTo>
                    <a:pt x="942" y="6289"/>
                    <a:pt x="1002" y="6573"/>
                    <a:pt x="1121" y="6826"/>
                  </a:cubicBezTo>
                  <a:cubicBezTo>
                    <a:pt x="1022" y="6790"/>
                    <a:pt x="917" y="6771"/>
                    <a:pt x="810" y="6771"/>
                  </a:cubicBezTo>
                  <a:cubicBezTo>
                    <a:pt x="740" y="6771"/>
                    <a:pt x="669" y="6779"/>
                    <a:pt x="598" y="6797"/>
                  </a:cubicBezTo>
                  <a:cubicBezTo>
                    <a:pt x="330" y="6841"/>
                    <a:pt x="106" y="7065"/>
                    <a:pt x="91" y="7349"/>
                  </a:cubicBezTo>
                  <a:cubicBezTo>
                    <a:pt x="106" y="7514"/>
                    <a:pt x="165" y="7678"/>
                    <a:pt x="270" y="7797"/>
                  </a:cubicBezTo>
                  <a:cubicBezTo>
                    <a:pt x="374" y="7962"/>
                    <a:pt x="464" y="8111"/>
                    <a:pt x="569" y="8260"/>
                  </a:cubicBezTo>
                  <a:cubicBezTo>
                    <a:pt x="643" y="8365"/>
                    <a:pt x="718" y="8469"/>
                    <a:pt x="793" y="8574"/>
                  </a:cubicBezTo>
                  <a:cubicBezTo>
                    <a:pt x="772" y="8571"/>
                    <a:pt x="752" y="8570"/>
                    <a:pt x="731" y="8570"/>
                  </a:cubicBezTo>
                  <a:cubicBezTo>
                    <a:pt x="633" y="8570"/>
                    <a:pt x="536" y="8599"/>
                    <a:pt x="449" y="8649"/>
                  </a:cubicBezTo>
                  <a:cubicBezTo>
                    <a:pt x="1" y="8888"/>
                    <a:pt x="180" y="9440"/>
                    <a:pt x="389" y="9784"/>
                  </a:cubicBezTo>
                  <a:cubicBezTo>
                    <a:pt x="643" y="10157"/>
                    <a:pt x="972" y="10486"/>
                    <a:pt x="1360" y="10710"/>
                  </a:cubicBezTo>
                  <a:cubicBezTo>
                    <a:pt x="1793" y="10994"/>
                    <a:pt x="2241" y="11262"/>
                    <a:pt x="2689" y="11501"/>
                  </a:cubicBezTo>
                  <a:cubicBezTo>
                    <a:pt x="5542" y="13055"/>
                    <a:pt x="8709" y="13951"/>
                    <a:pt x="11965" y="14160"/>
                  </a:cubicBezTo>
                  <a:cubicBezTo>
                    <a:pt x="12051" y="14163"/>
                    <a:pt x="12140" y="14165"/>
                    <a:pt x="12229" y="14165"/>
                  </a:cubicBezTo>
                  <a:cubicBezTo>
                    <a:pt x="12585" y="14165"/>
                    <a:pt x="12950" y="14127"/>
                    <a:pt x="13249" y="13936"/>
                  </a:cubicBezTo>
                  <a:cubicBezTo>
                    <a:pt x="13682" y="13652"/>
                    <a:pt x="13727" y="13144"/>
                    <a:pt x="13787" y="12681"/>
                  </a:cubicBezTo>
                  <a:cubicBezTo>
                    <a:pt x="14071" y="10531"/>
                    <a:pt x="14354" y="8365"/>
                    <a:pt x="14295" y="6184"/>
                  </a:cubicBezTo>
                  <a:cubicBezTo>
                    <a:pt x="14280" y="5124"/>
                    <a:pt x="14145" y="4048"/>
                    <a:pt x="13921" y="3018"/>
                  </a:cubicBezTo>
                  <a:cubicBezTo>
                    <a:pt x="13817" y="2495"/>
                    <a:pt x="13667" y="1987"/>
                    <a:pt x="13488" y="1479"/>
                  </a:cubicBezTo>
                  <a:cubicBezTo>
                    <a:pt x="13339" y="1046"/>
                    <a:pt x="13189" y="553"/>
                    <a:pt x="12831" y="240"/>
                  </a:cubicBezTo>
                  <a:cubicBezTo>
                    <a:pt x="12667" y="105"/>
                    <a:pt x="12457" y="16"/>
                    <a:pt x="12248" y="1"/>
                  </a:cubicBezTo>
                  <a:close/>
                </a:path>
              </a:pathLst>
            </a:custGeom>
            <a:solidFill>
              <a:srgbClr val="FA9E8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1" name="Google Shape;1101;p34"/>
            <p:cNvSpPr/>
            <p:nvPr/>
          </p:nvSpPr>
          <p:spPr>
            <a:xfrm>
              <a:off x="-685975" y="3660663"/>
              <a:ext cx="175150" cy="77325"/>
            </a:xfrm>
            <a:custGeom>
              <a:rect b="b" l="l" r="r" t="t"/>
              <a:pathLst>
                <a:path extrusionOk="0" fill="none" h="3093" w="7006">
                  <a:moveTo>
                    <a:pt x="1" y="1"/>
                  </a:moveTo>
                  <a:lnTo>
                    <a:pt x="7006" y="3093"/>
                  </a:lnTo>
                </a:path>
              </a:pathLst>
            </a:custGeom>
            <a:noFill/>
            <a:ln cap="rnd" cmpd="sng" w="4850">
              <a:solidFill>
                <a:srgbClr val="2B29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2" name="Google Shape;1102;p34"/>
            <p:cNvSpPr/>
            <p:nvPr/>
          </p:nvSpPr>
          <p:spPr>
            <a:xfrm>
              <a:off x="-677750" y="3616988"/>
              <a:ext cx="182600" cy="60875"/>
            </a:xfrm>
            <a:custGeom>
              <a:rect b="b" l="l" r="r" t="t"/>
              <a:pathLst>
                <a:path extrusionOk="0" fill="none" h="2435" w="7304">
                  <a:moveTo>
                    <a:pt x="0" y="0"/>
                  </a:moveTo>
                  <a:lnTo>
                    <a:pt x="7304" y="2435"/>
                  </a:lnTo>
                </a:path>
              </a:pathLst>
            </a:custGeom>
            <a:noFill/>
            <a:ln cap="rnd" cmpd="sng" w="4850">
              <a:solidFill>
                <a:srgbClr val="2B29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3" name="Google Shape;1103;p34"/>
            <p:cNvSpPr/>
            <p:nvPr/>
          </p:nvSpPr>
          <p:spPr>
            <a:xfrm>
              <a:off x="-613150" y="3580763"/>
              <a:ext cx="123975" cy="45200"/>
            </a:xfrm>
            <a:custGeom>
              <a:rect b="b" l="l" r="r" t="t"/>
              <a:pathLst>
                <a:path extrusionOk="0" fill="none" h="1808" w="4959">
                  <a:moveTo>
                    <a:pt x="0" y="1"/>
                  </a:moveTo>
                  <a:lnTo>
                    <a:pt x="4959" y="1808"/>
                  </a:lnTo>
                </a:path>
              </a:pathLst>
            </a:custGeom>
            <a:noFill/>
            <a:ln cap="rnd" cmpd="sng" w="4850">
              <a:solidFill>
                <a:srgbClr val="2B29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4" name="Google Shape;1104;p34"/>
            <p:cNvSpPr/>
            <p:nvPr/>
          </p:nvSpPr>
          <p:spPr>
            <a:xfrm>
              <a:off x="-1165400" y="3446338"/>
              <a:ext cx="359225" cy="354300"/>
            </a:xfrm>
            <a:custGeom>
              <a:rect b="b" l="l" r="r" t="t"/>
              <a:pathLst>
                <a:path extrusionOk="0" h="14172" w="14369">
                  <a:moveTo>
                    <a:pt x="2106" y="1"/>
                  </a:moveTo>
                  <a:cubicBezTo>
                    <a:pt x="1882" y="16"/>
                    <a:pt x="1688" y="105"/>
                    <a:pt x="1523" y="240"/>
                  </a:cubicBezTo>
                  <a:cubicBezTo>
                    <a:pt x="1165" y="553"/>
                    <a:pt x="1016" y="1046"/>
                    <a:pt x="866" y="1479"/>
                  </a:cubicBezTo>
                  <a:cubicBezTo>
                    <a:pt x="687" y="1987"/>
                    <a:pt x="538" y="2495"/>
                    <a:pt x="418" y="3018"/>
                  </a:cubicBezTo>
                  <a:cubicBezTo>
                    <a:pt x="194" y="4048"/>
                    <a:pt x="75" y="5124"/>
                    <a:pt x="45" y="6184"/>
                  </a:cubicBezTo>
                  <a:cubicBezTo>
                    <a:pt x="0" y="8365"/>
                    <a:pt x="269" y="10531"/>
                    <a:pt x="568" y="12681"/>
                  </a:cubicBezTo>
                  <a:cubicBezTo>
                    <a:pt x="627" y="13159"/>
                    <a:pt x="687" y="13652"/>
                    <a:pt x="1120" y="13936"/>
                  </a:cubicBezTo>
                  <a:cubicBezTo>
                    <a:pt x="1408" y="14120"/>
                    <a:pt x="1758" y="14171"/>
                    <a:pt x="2095" y="14171"/>
                  </a:cubicBezTo>
                  <a:cubicBezTo>
                    <a:pt x="2195" y="14171"/>
                    <a:pt x="2294" y="14167"/>
                    <a:pt x="2390" y="14160"/>
                  </a:cubicBezTo>
                  <a:cubicBezTo>
                    <a:pt x="5646" y="13966"/>
                    <a:pt x="8812" y="13055"/>
                    <a:pt x="11680" y="11501"/>
                  </a:cubicBezTo>
                  <a:cubicBezTo>
                    <a:pt x="12128" y="11262"/>
                    <a:pt x="12576" y="11008"/>
                    <a:pt x="13009" y="10725"/>
                  </a:cubicBezTo>
                  <a:cubicBezTo>
                    <a:pt x="13397" y="10486"/>
                    <a:pt x="13726" y="10172"/>
                    <a:pt x="13980" y="9784"/>
                  </a:cubicBezTo>
                  <a:cubicBezTo>
                    <a:pt x="14174" y="9455"/>
                    <a:pt x="14368" y="8888"/>
                    <a:pt x="13920" y="8649"/>
                  </a:cubicBezTo>
                  <a:cubicBezTo>
                    <a:pt x="13816" y="8589"/>
                    <a:pt x="13696" y="8574"/>
                    <a:pt x="13577" y="8574"/>
                  </a:cubicBezTo>
                  <a:cubicBezTo>
                    <a:pt x="13636" y="8469"/>
                    <a:pt x="13711" y="8380"/>
                    <a:pt x="13786" y="8275"/>
                  </a:cubicBezTo>
                  <a:cubicBezTo>
                    <a:pt x="13890" y="8111"/>
                    <a:pt x="13995" y="7962"/>
                    <a:pt x="14085" y="7812"/>
                  </a:cubicBezTo>
                  <a:cubicBezTo>
                    <a:pt x="14189" y="7678"/>
                    <a:pt x="14264" y="7514"/>
                    <a:pt x="14279" y="7349"/>
                  </a:cubicBezTo>
                  <a:cubicBezTo>
                    <a:pt x="14249" y="7065"/>
                    <a:pt x="14040" y="6841"/>
                    <a:pt x="13756" y="6797"/>
                  </a:cubicBezTo>
                  <a:cubicBezTo>
                    <a:pt x="13691" y="6779"/>
                    <a:pt x="13624" y="6771"/>
                    <a:pt x="13556" y="6771"/>
                  </a:cubicBezTo>
                  <a:cubicBezTo>
                    <a:pt x="13453" y="6771"/>
                    <a:pt x="13348" y="6790"/>
                    <a:pt x="13248" y="6826"/>
                  </a:cubicBezTo>
                  <a:cubicBezTo>
                    <a:pt x="13368" y="6573"/>
                    <a:pt x="13427" y="6289"/>
                    <a:pt x="13412" y="6005"/>
                  </a:cubicBezTo>
                  <a:cubicBezTo>
                    <a:pt x="13397" y="5676"/>
                    <a:pt x="13233" y="5378"/>
                    <a:pt x="12979" y="5184"/>
                  </a:cubicBezTo>
                  <a:cubicBezTo>
                    <a:pt x="12801" y="5069"/>
                    <a:pt x="12609" y="5030"/>
                    <a:pt x="12415" y="5030"/>
                  </a:cubicBezTo>
                  <a:cubicBezTo>
                    <a:pt x="12202" y="5030"/>
                    <a:pt x="11987" y="5077"/>
                    <a:pt x="11784" y="5124"/>
                  </a:cubicBezTo>
                  <a:lnTo>
                    <a:pt x="10664" y="5378"/>
                  </a:lnTo>
                  <a:cubicBezTo>
                    <a:pt x="10769" y="4989"/>
                    <a:pt x="11053" y="4631"/>
                    <a:pt x="10933" y="4198"/>
                  </a:cubicBezTo>
                  <a:cubicBezTo>
                    <a:pt x="10873" y="4004"/>
                    <a:pt x="10724" y="3839"/>
                    <a:pt x="10515" y="3765"/>
                  </a:cubicBezTo>
                  <a:cubicBezTo>
                    <a:pt x="10432" y="3742"/>
                    <a:pt x="10349" y="3733"/>
                    <a:pt x="10264" y="3733"/>
                  </a:cubicBezTo>
                  <a:cubicBezTo>
                    <a:pt x="10072" y="3733"/>
                    <a:pt x="9875" y="3778"/>
                    <a:pt x="9678" y="3809"/>
                  </a:cubicBezTo>
                  <a:cubicBezTo>
                    <a:pt x="8603" y="4019"/>
                    <a:pt x="7513" y="4257"/>
                    <a:pt x="6437" y="4467"/>
                  </a:cubicBezTo>
                  <a:cubicBezTo>
                    <a:pt x="5482" y="4628"/>
                    <a:pt x="4502" y="4802"/>
                    <a:pt x="3542" y="4802"/>
                  </a:cubicBezTo>
                  <a:cubicBezTo>
                    <a:pt x="3436" y="4802"/>
                    <a:pt x="3331" y="4800"/>
                    <a:pt x="3226" y="4795"/>
                  </a:cubicBezTo>
                  <a:cubicBezTo>
                    <a:pt x="2868" y="4780"/>
                    <a:pt x="2464" y="4706"/>
                    <a:pt x="2211" y="4437"/>
                  </a:cubicBezTo>
                  <a:cubicBezTo>
                    <a:pt x="2196" y="3959"/>
                    <a:pt x="2211" y="3481"/>
                    <a:pt x="2270" y="3003"/>
                  </a:cubicBezTo>
                  <a:cubicBezTo>
                    <a:pt x="2405" y="2077"/>
                    <a:pt x="2688" y="1061"/>
                    <a:pt x="2330" y="135"/>
                  </a:cubicBezTo>
                  <a:cubicBezTo>
                    <a:pt x="2285" y="61"/>
                    <a:pt x="2196" y="1"/>
                    <a:pt x="2106" y="1"/>
                  </a:cubicBezTo>
                  <a:close/>
                </a:path>
              </a:pathLst>
            </a:custGeom>
            <a:solidFill>
              <a:srgbClr val="FA9E8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5" name="Google Shape;1105;p34"/>
            <p:cNvSpPr/>
            <p:nvPr/>
          </p:nvSpPr>
          <p:spPr>
            <a:xfrm>
              <a:off x="-1001125" y="3660663"/>
              <a:ext cx="174775" cy="77325"/>
            </a:xfrm>
            <a:custGeom>
              <a:rect b="b" l="l" r="r" t="t"/>
              <a:pathLst>
                <a:path extrusionOk="0" fill="none" h="3093" w="6991">
                  <a:moveTo>
                    <a:pt x="6991" y="1"/>
                  </a:moveTo>
                  <a:lnTo>
                    <a:pt x="1" y="3093"/>
                  </a:lnTo>
                </a:path>
              </a:pathLst>
            </a:custGeom>
            <a:noFill/>
            <a:ln cap="rnd" cmpd="sng" w="4850">
              <a:solidFill>
                <a:srgbClr val="2B29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6" name="Google Shape;1106;p34"/>
            <p:cNvSpPr/>
            <p:nvPr/>
          </p:nvSpPr>
          <p:spPr>
            <a:xfrm>
              <a:off x="-1016800" y="3616988"/>
              <a:ext cx="182250" cy="60875"/>
            </a:xfrm>
            <a:custGeom>
              <a:rect b="b" l="l" r="r" t="t"/>
              <a:pathLst>
                <a:path extrusionOk="0" fill="none" h="2435" w="7290">
                  <a:moveTo>
                    <a:pt x="7289" y="0"/>
                  </a:moveTo>
                  <a:lnTo>
                    <a:pt x="0" y="2435"/>
                  </a:lnTo>
                </a:path>
              </a:pathLst>
            </a:custGeom>
            <a:noFill/>
            <a:ln cap="rnd" cmpd="sng" w="4850">
              <a:solidFill>
                <a:srgbClr val="2B29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7" name="Google Shape;1107;p34"/>
            <p:cNvSpPr/>
            <p:nvPr/>
          </p:nvSpPr>
          <p:spPr>
            <a:xfrm>
              <a:off x="-1023150" y="3580763"/>
              <a:ext cx="124000" cy="45200"/>
            </a:xfrm>
            <a:custGeom>
              <a:rect b="b" l="l" r="r" t="t"/>
              <a:pathLst>
                <a:path extrusionOk="0" fill="none" h="1808" w="4960">
                  <a:moveTo>
                    <a:pt x="4959" y="1"/>
                  </a:moveTo>
                  <a:lnTo>
                    <a:pt x="1" y="1808"/>
                  </a:lnTo>
                </a:path>
              </a:pathLst>
            </a:custGeom>
            <a:noFill/>
            <a:ln cap="rnd" cmpd="sng" w="4850">
              <a:solidFill>
                <a:srgbClr val="2B29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8" name="Google Shape;1108;p34"/>
            <p:cNvSpPr/>
            <p:nvPr/>
          </p:nvSpPr>
          <p:spPr>
            <a:xfrm>
              <a:off x="-610925" y="1920263"/>
              <a:ext cx="25" cy="25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solidFill>
              <a:srgbClr val="1F02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09" name="Google Shape;1109;p34"/>
          <p:cNvGrpSpPr/>
          <p:nvPr/>
        </p:nvGrpSpPr>
        <p:grpSpPr>
          <a:xfrm rot="227299">
            <a:off x="17085126" y="7260507"/>
            <a:ext cx="738365" cy="2563740"/>
            <a:chOff x="5072300" y="1663525"/>
            <a:chExt cx="484450" cy="1682100"/>
          </a:xfrm>
        </p:grpSpPr>
        <p:sp>
          <p:nvSpPr>
            <p:cNvPr id="1110" name="Google Shape;1110;p34"/>
            <p:cNvSpPr/>
            <p:nvPr/>
          </p:nvSpPr>
          <p:spPr>
            <a:xfrm>
              <a:off x="5136225" y="2369575"/>
              <a:ext cx="132500" cy="48700"/>
            </a:xfrm>
            <a:custGeom>
              <a:rect b="b" l="l" r="r" t="t"/>
              <a:pathLst>
                <a:path extrusionOk="0" h="1948" w="5300">
                  <a:moveTo>
                    <a:pt x="5159" y="0"/>
                  </a:moveTo>
                  <a:lnTo>
                    <a:pt x="0" y="1466"/>
                  </a:lnTo>
                  <a:lnTo>
                    <a:pt x="121" y="1947"/>
                  </a:lnTo>
                  <a:lnTo>
                    <a:pt x="5299" y="482"/>
                  </a:lnTo>
                  <a:cubicBezTo>
                    <a:pt x="5259" y="321"/>
                    <a:pt x="5199" y="161"/>
                    <a:pt x="5159" y="0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1" name="Google Shape;1111;p34"/>
            <p:cNvSpPr/>
            <p:nvPr/>
          </p:nvSpPr>
          <p:spPr>
            <a:xfrm>
              <a:off x="5265175" y="2309575"/>
              <a:ext cx="186425" cy="72075"/>
            </a:xfrm>
            <a:custGeom>
              <a:rect b="b" l="l" r="r" t="t"/>
              <a:pathLst>
                <a:path extrusionOk="0" h="2883" w="7457">
                  <a:moveTo>
                    <a:pt x="6295" y="0"/>
                  </a:moveTo>
                  <a:cubicBezTo>
                    <a:pt x="5855" y="0"/>
                    <a:pt x="5426" y="323"/>
                    <a:pt x="5400" y="835"/>
                  </a:cubicBezTo>
                  <a:lnTo>
                    <a:pt x="5400" y="875"/>
                  </a:lnTo>
                  <a:lnTo>
                    <a:pt x="1" y="2400"/>
                  </a:lnTo>
                  <a:cubicBezTo>
                    <a:pt x="41" y="2561"/>
                    <a:pt x="101" y="2721"/>
                    <a:pt x="141" y="2882"/>
                  </a:cubicBezTo>
                  <a:lnTo>
                    <a:pt x="5540" y="1357"/>
                  </a:lnTo>
                  <a:cubicBezTo>
                    <a:pt x="5701" y="1597"/>
                    <a:pt x="5962" y="1758"/>
                    <a:pt x="6243" y="1778"/>
                  </a:cubicBezTo>
                  <a:cubicBezTo>
                    <a:pt x="6259" y="1779"/>
                    <a:pt x="6275" y="1779"/>
                    <a:pt x="6291" y="1779"/>
                  </a:cubicBezTo>
                  <a:cubicBezTo>
                    <a:pt x="7044" y="1779"/>
                    <a:pt x="7457" y="863"/>
                    <a:pt x="6945" y="293"/>
                  </a:cubicBezTo>
                  <a:cubicBezTo>
                    <a:pt x="6765" y="91"/>
                    <a:pt x="6528" y="0"/>
                    <a:pt x="6295" y="0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2" name="Google Shape;1112;p34"/>
            <p:cNvSpPr/>
            <p:nvPr/>
          </p:nvSpPr>
          <p:spPr>
            <a:xfrm>
              <a:off x="5281725" y="2357550"/>
              <a:ext cx="199125" cy="77775"/>
            </a:xfrm>
            <a:custGeom>
              <a:rect b="b" l="l" r="r" t="t"/>
              <a:pathLst>
                <a:path extrusionOk="0" h="3111" w="7965">
                  <a:moveTo>
                    <a:pt x="7202" y="1"/>
                  </a:moveTo>
                  <a:cubicBezTo>
                    <a:pt x="6935" y="1"/>
                    <a:pt x="6675" y="189"/>
                    <a:pt x="6625" y="501"/>
                  </a:cubicBezTo>
                  <a:lnTo>
                    <a:pt x="1" y="2649"/>
                  </a:lnTo>
                  <a:cubicBezTo>
                    <a:pt x="61" y="2790"/>
                    <a:pt x="101" y="2950"/>
                    <a:pt x="162" y="3111"/>
                  </a:cubicBezTo>
                  <a:lnTo>
                    <a:pt x="6785" y="983"/>
                  </a:lnTo>
                  <a:cubicBezTo>
                    <a:pt x="6886" y="1084"/>
                    <a:pt x="7026" y="1144"/>
                    <a:pt x="7167" y="1164"/>
                  </a:cubicBezTo>
                  <a:cubicBezTo>
                    <a:pt x="7175" y="1164"/>
                    <a:pt x="7183" y="1164"/>
                    <a:pt x="7192" y="1164"/>
                  </a:cubicBezTo>
                  <a:cubicBezTo>
                    <a:pt x="7678" y="1164"/>
                    <a:pt x="7964" y="595"/>
                    <a:pt x="7648" y="220"/>
                  </a:cubicBezTo>
                  <a:cubicBezTo>
                    <a:pt x="7527" y="69"/>
                    <a:pt x="7364" y="1"/>
                    <a:pt x="7202" y="1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3" name="Google Shape;1113;p34"/>
            <p:cNvSpPr/>
            <p:nvPr/>
          </p:nvSpPr>
          <p:spPr>
            <a:xfrm>
              <a:off x="5126675" y="2423275"/>
              <a:ext cx="159100" cy="62225"/>
            </a:xfrm>
            <a:custGeom>
              <a:rect b="b" l="l" r="r" t="t"/>
              <a:pathLst>
                <a:path extrusionOk="0" h="2489" w="6364">
                  <a:moveTo>
                    <a:pt x="6203" y="0"/>
                  </a:moveTo>
                  <a:lnTo>
                    <a:pt x="1" y="2007"/>
                  </a:lnTo>
                  <a:lnTo>
                    <a:pt x="161" y="2489"/>
                  </a:lnTo>
                  <a:lnTo>
                    <a:pt x="6364" y="482"/>
                  </a:lnTo>
                  <a:cubicBezTo>
                    <a:pt x="6303" y="321"/>
                    <a:pt x="6243" y="161"/>
                    <a:pt x="6203" y="0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4" name="Google Shape;1114;p34"/>
            <p:cNvSpPr/>
            <p:nvPr/>
          </p:nvSpPr>
          <p:spPr>
            <a:xfrm>
              <a:off x="5164825" y="1728275"/>
              <a:ext cx="107900" cy="46700"/>
            </a:xfrm>
            <a:custGeom>
              <a:rect b="b" l="l" r="r" t="t"/>
              <a:pathLst>
                <a:path extrusionOk="0" h="1868" w="4316">
                  <a:moveTo>
                    <a:pt x="141" y="1"/>
                  </a:moveTo>
                  <a:lnTo>
                    <a:pt x="0" y="482"/>
                  </a:lnTo>
                  <a:lnTo>
                    <a:pt x="4195" y="1867"/>
                  </a:lnTo>
                  <a:cubicBezTo>
                    <a:pt x="4235" y="1687"/>
                    <a:pt x="4276" y="1526"/>
                    <a:pt x="4316" y="1365"/>
                  </a:cubicBezTo>
                  <a:lnTo>
                    <a:pt x="141" y="1"/>
                  </a:ln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5" name="Google Shape;1115;p34"/>
            <p:cNvSpPr/>
            <p:nvPr/>
          </p:nvSpPr>
          <p:spPr>
            <a:xfrm>
              <a:off x="5269700" y="1762400"/>
              <a:ext cx="84175" cy="42250"/>
            </a:xfrm>
            <a:custGeom>
              <a:rect b="b" l="l" r="r" t="t"/>
              <a:pathLst>
                <a:path extrusionOk="0" h="1690" w="3367">
                  <a:moveTo>
                    <a:pt x="121" y="0"/>
                  </a:moveTo>
                  <a:cubicBezTo>
                    <a:pt x="81" y="161"/>
                    <a:pt x="40" y="342"/>
                    <a:pt x="0" y="502"/>
                  </a:cubicBezTo>
                  <a:lnTo>
                    <a:pt x="2108" y="1185"/>
                  </a:lnTo>
                  <a:cubicBezTo>
                    <a:pt x="2148" y="1466"/>
                    <a:pt x="2369" y="1686"/>
                    <a:pt x="2650" y="1686"/>
                  </a:cubicBezTo>
                  <a:cubicBezTo>
                    <a:pt x="2668" y="1688"/>
                    <a:pt x="2687" y="1689"/>
                    <a:pt x="2705" y="1689"/>
                  </a:cubicBezTo>
                  <a:cubicBezTo>
                    <a:pt x="3097" y="1689"/>
                    <a:pt x="3366" y="1287"/>
                    <a:pt x="3232" y="904"/>
                  </a:cubicBezTo>
                  <a:cubicBezTo>
                    <a:pt x="3136" y="665"/>
                    <a:pt x="2912" y="532"/>
                    <a:pt x="2688" y="532"/>
                  </a:cubicBezTo>
                  <a:cubicBezTo>
                    <a:pt x="2535" y="532"/>
                    <a:pt x="2382" y="593"/>
                    <a:pt x="2268" y="723"/>
                  </a:cubicBezTo>
                  <a:lnTo>
                    <a:pt x="121" y="0"/>
                  </a:ln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6" name="Google Shape;1116;p34"/>
            <p:cNvSpPr/>
            <p:nvPr/>
          </p:nvSpPr>
          <p:spPr>
            <a:xfrm>
              <a:off x="5157300" y="1671575"/>
              <a:ext cx="127975" cy="58725"/>
            </a:xfrm>
            <a:custGeom>
              <a:rect b="b" l="l" r="r" t="t"/>
              <a:pathLst>
                <a:path extrusionOk="0" h="2349" w="5119">
                  <a:moveTo>
                    <a:pt x="161" y="0"/>
                  </a:moveTo>
                  <a:lnTo>
                    <a:pt x="0" y="482"/>
                  </a:lnTo>
                  <a:lnTo>
                    <a:pt x="4978" y="2349"/>
                  </a:lnTo>
                  <a:cubicBezTo>
                    <a:pt x="5018" y="2188"/>
                    <a:pt x="5078" y="2028"/>
                    <a:pt x="5118" y="1887"/>
                  </a:cubicBezTo>
                  <a:lnTo>
                    <a:pt x="161" y="0"/>
                  </a:ln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7" name="Google Shape;1117;p34"/>
            <p:cNvSpPr/>
            <p:nvPr/>
          </p:nvSpPr>
          <p:spPr>
            <a:xfrm>
              <a:off x="5281725" y="1718750"/>
              <a:ext cx="103900" cy="52700"/>
            </a:xfrm>
            <a:custGeom>
              <a:rect b="b" l="l" r="r" t="t"/>
              <a:pathLst>
                <a:path extrusionOk="0" h="2108" w="4156">
                  <a:moveTo>
                    <a:pt x="141" y="0"/>
                  </a:moveTo>
                  <a:cubicBezTo>
                    <a:pt x="101" y="161"/>
                    <a:pt x="41" y="301"/>
                    <a:pt x="1" y="462"/>
                  </a:cubicBezTo>
                  <a:lnTo>
                    <a:pt x="2891" y="1566"/>
                  </a:lnTo>
                  <a:cubicBezTo>
                    <a:pt x="2931" y="1847"/>
                    <a:pt x="3152" y="2088"/>
                    <a:pt x="3453" y="2108"/>
                  </a:cubicBezTo>
                  <a:cubicBezTo>
                    <a:pt x="3855" y="2108"/>
                    <a:pt x="4156" y="1706"/>
                    <a:pt x="4015" y="1325"/>
                  </a:cubicBezTo>
                  <a:cubicBezTo>
                    <a:pt x="3928" y="1077"/>
                    <a:pt x="3703" y="936"/>
                    <a:pt x="3473" y="936"/>
                  </a:cubicBezTo>
                  <a:cubicBezTo>
                    <a:pt x="3331" y="936"/>
                    <a:pt x="3187" y="989"/>
                    <a:pt x="3072" y="1104"/>
                  </a:cubicBezTo>
                  <a:lnTo>
                    <a:pt x="141" y="0"/>
                  </a:ln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8" name="Google Shape;1118;p34"/>
            <p:cNvSpPr/>
            <p:nvPr/>
          </p:nvSpPr>
          <p:spPr>
            <a:xfrm>
              <a:off x="5123175" y="2479475"/>
              <a:ext cx="184175" cy="77800"/>
            </a:xfrm>
            <a:custGeom>
              <a:rect b="b" l="l" r="r" t="t"/>
              <a:pathLst>
                <a:path extrusionOk="0" h="3112" w="7367">
                  <a:moveTo>
                    <a:pt x="7005" y="0"/>
                  </a:moveTo>
                  <a:lnTo>
                    <a:pt x="0" y="2710"/>
                  </a:lnTo>
                  <a:lnTo>
                    <a:pt x="342" y="3111"/>
                  </a:lnTo>
                  <a:lnTo>
                    <a:pt x="7367" y="402"/>
                  </a:lnTo>
                  <a:cubicBezTo>
                    <a:pt x="7306" y="221"/>
                    <a:pt x="7186" y="80"/>
                    <a:pt x="7005" y="0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9" name="Google Shape;1119;p34"/>
            <p:cNvSpPr/>
            <p:nvPr/>
          </p:nvSpPr>
          <p:spPr>
            <a:xfrm>
              <a:off x="5302300" y="2400675"/>
              <a:ext cx="197250" cy="88850"/>
            </a:xfrm>
            <a:custGeom>
              <a:rect b="b" l="l" r="r" t="t"/>
              <a:pathLst>
                <a:path extrusionOk="0" h="3554" w="7890">
                  <a:moveTo>
                    <a:pt x="7247" y="1"/>
                  </a:moveTo>
                  <a:lnTo>
                    <a:pt x="7247" y="21"/>
                  </a:lnTo>
                  <a:cubicBezTo>
                    <a:pt x="7234" y="20"/>
                    <a:pt x="7222" y="20"/>
                    <a:pt x="7209" y="20"/>
                  </a:cubicBezTo>
                  <a:cubicBezTo>
                    <a:pt x="6906" y="20"/>
                    <a:pt x="6664" y="253"/>
                    <a:pt x="6645" y="543"/>
                  </a:cubicBezTo>
                  <a:lnTo>
                    <a:pt x="1" y="3092"/>
                  </a:lnTo>
                  <a:cubicBezTo>
                    <a:pt x="61" y="3252"/>
                    <a:pt x="121" y="3413"/>
                    <a:pt x="182" y="3554"/>
                  </a:cubicBezTo>
                  <a:lnTo>
                    <a:pt x="6825" y="1004"/>
                  </a:lnTo>
                  <a:cubicBezTo>
                    <a:pt x="6932" y="1111"/>
                    <a:pt x="7067" y="1160"/>
                    <a:pt x="7201" y="1160"/>
                  </a:cubicBezTo>
                  <a:cubicBezTo>
                    <a:pt x="7422" y="1160"/>
                    <a:pt x="7641" y="1028"/>
                    <a:pt x="7729" y="804"/>
                  </a:cubicBezTo>
                  <a:cubicBezTo>
                    <a:pt x="7889" y="442"/>
                    <a:pt x="7628" y="41"/>
                    <a:pt x="7247" y="1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0" name="Google Shape;1120;p34"/>
            <p:cNvSpPr/>
            <p:nvPr/>
          </p:nvSpPr>
          <p:spPr>
            <a:xfrm>
              <a:off x="5273700" y="1802525"/>
              <a:ext cx="45700" cy="44725"/>
            </a:xfrm>
            <a:custGeom>
              <a:rect b="b" l="l" r="r" t="t"/>
              <a:pathLst>
                <a:path extrusionOk="0" h="1789" w="1828">
                  <a:moveTo>
                    <a:pt x="926" y="0"/>
                  </a:moveTo>
                  <a:cubicBezTo>
                    <a:pt x="442" y="0"/>
                    <a:pt x="60" y="375"/>
                    <a:pt x="21" y="844"/>
                  </a:cubicBezTo>
                  <a:cubicBezTo>
                    <a:pt x="1" y="1346"/>
                    <a:pt x="382" y="1747"/>
                    <a:pt x="864" y="1788"/>
                  </a:cubicBezTo>
                  <a:cubicBezTo>
                    <a:pt x="876" y="1788"/>
                    <a:pt x="888" y="1788"/>
                    <a:pt x="900" y="1788"/>
                  </a:cubicBezTo>
                  <a:cubicBezTo>
                    <a:pt x="1367" y="1788"/>
                    <a:pt x="1768" y="1414"/>
                    <a:pt x="1787" y="945"/>
                  </a:cubicBezTo>
                  <a:cubicBezTo>
                    <a:pt x="1827" y="443"/>
                    <a:pt x="1446" y="41"/>
                    <a:pt x="964" y="1"/>
                  </a:cubicBezTo>
                  <a:cubicBezTo>
                    <a:pt x="952" y="1"/>
                    <a:pt x="939" y="0"/>
                    <a:pt x="926" y="0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1" name="Google Shape;1121;p34"/>
            <p:cNvSpPr/>
            <p:nvPr/>
          </p:nvSpPr>
          <p:spPr>
            <a:xfrm>
              <a:off x="5174850" y="1870725"/>
              <a:ext cx="61250" cy="59350"/>
            </a:xfrm>
            <a:custGeom>
              <a:rect b="b" l="l" r="r" t="t"/>
              <a:pathLst>
                <a:path extrusionOk="0" h="2374" w="2450">
                  <a:moveTo>
                    <a:pt x="1231" y="1"/>
                  </a:moveTo>
                  <a:cubicBezTo>
                    <a:pt x="602" y="1"/>
                    <a:pt x="79" y="489"/>
                    <a:pt x="41" y="1127"/>
                  </a:cubicBezTo>
                  <a:cubicBezTo>
                    <a:pt x="1" y="1769"/>
                    <a:pt x="523" y="2331"/>
                    <a:pt x="1165" y="2371"/>
                  </a:cubicBezTo>
                  <a:cubicBezTo>
                    <a:pt x="1190" y="2373"/>
                    <a:pt x="1214" y="2374"/>
                    <a:pt x="1239" y="2374"/>
                  </a:cubicBezTo>
                  <a:cubicBezTo>
                    <a:pt x="1869" y="2374"/>
                    <a:pt x="2391" y="1885"/>
                    <a:pt x="2429" y="1247"/>
                  </a:cubicBezTo>
                  <a:cubicBezTo>
                    <a:pt x="2449" y="585"/>
                    <a:pt x="1948" y="23"/>
                    <a:pt x="1305" y="3"/>
                  </a:cubicBezTo>
                  <a:cubicBezTo>
                    <a:pt x="1280" y="1"/>
                    <a:pt x="1256" y="1"/>
                    <a:pt x="1231" y="1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2" name="Google Shape;1122;p34"/>
            <p:cNvSpPr/>
            <p:nvPr/>
          </p:nvSpPr>
          <p:spPr>
            <a:xfrm>
              <a:off x="5335925" y="2269150"/>
              <a:ext cx="61250" cy="59825"/>
            </a:xfrm>
            <a:custGeom>
              <a:rect b="b" l="l" r="r" t="t"/>
              <a:pathLst>
                <a:path extrusionOk="0" h="2393" w="2450">
                  <a:moveTo>
                    <a:pt x="1214" y="1"/>
                  </a:moveTo>
                  <a:cubicBezTo>
                    <a:pt x="583" y="1"/>
                    <a:pt x="60" y="508"/>
                    <a:pt x="41" y="1127"/>
                  </a:cubicBezTo>
                  <a:cubicBezTo>
                    <a:pt x="1" y="1789"/>
                    <a:pt x="503" y="2351"/>
                    <a:pt x="1165" y="2392"/>
                  </a:cubicBezTo>
                  <a:cubicBezTo>
                    <a:pt x="1178" y="2392"/>
                    <a:pt x="1190" y="2392"/>
                    <a:pt x="1203" y="2392"/>
                  </a:cubicBezTo>
                  <a:cubicBezTo>
                    <a:pt x="1848" y="2392"/>
                    <a:pt x="2370" y="1897"/>
                    <a:pt x="2409" y="1247"/>
                  </a:cubicBezTo>
                  <a:cubicBezTo>
                    <a:pt x="2449" y="605"/>
                    <a:pt x="1948" y="43"/>
                    <a:pt x="1285" y="3"/>
                  </a:cubicBezTo>
                  <a:cubicBezTo>
                    <a:pt x="1261" y="2"/>
                    <a:pt x="1237" y="1"/>
                    <a:pt x="1214" y="1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3" name="Google Shape;1123;p34"/>
            <p:cNvSpPr/>
            <p:nvPr/>
          </p:nvSpPr>
          <p:spPr>
            <a:xfrm>
              <a:off x="5109225" y="1927325"/>
              <a:ext cx="125875" cy="71775"/>
            </a:xfrm>
            <a:custGeom>
              <a:rect b="b" l="l" r="r" t="t"/>
              <a:pathLst>
                <a:path extrusionOk="0" h="2871" w="5035">
                  <a:moveTo>
                    <a:pt x="1694" y="1"/>
                  </a:moveTo>
                  <a:cubicBezTo>
                    <a:pt x="1137" y="1"/>
                    <a:pt x="582" y="305"/>
                    <a:pt x="358" y="971"/>
                  </a:cubicBezTo>
                  <a:cubicBezTo>
                    <a:pt x="0" y="2029"/>
                    <a:pt x="857" y="2871"/>
                    <a:pt x="1742" y="2871"/>
                  </a:cubicBezTo>
                  <a:cubicBezTo>
                    <a:pt x="2150" y="2871"/>
                    <a:pt x="2563" y="2693"/>
                    <a:pt x="2867" y="2275"/>
                  </a:cubicBezTo>
                  <a:lnTo>
                    <a:pt x="4954" y="2376"/>
                  </a:lnTo>
                  <a:cubicBezTo>
                    <a:pt x="4994" y="2115"/>
                    <a:pt x="5014" y="1834"/>
                    <a:pt x="5034" y="1573"/>
                  </a:cubicBezTo>
                  <a:lnTo>
                    <a:pt x="3148" y="1472"/>
                  </a:lnTo>
                  <a:cubicBezTo>
                    <a:pt x="3170" y="535"/>
                    <a:pt x="2431" y="1"/>
                    <a:pt x="1694" y="1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4" name="Google Shape;1124;p34"/>
            <p:cNvSpPr/>
            <p:nvPr/>
          </p:nvSpPr>
          <p:spPr>
            <a:xfrm>
              <a:off x="5233075" y="1966625"/>
              <a:ext cx="115425" cy="26125"/>
            </a:xfrm>
            <a:custGeom>
              <a:rect b="b" l="l" r="r" t="t"/>
              <a:pathLst>
                <a:path extrusionOk="0" h="1045" w="4617">
                  <a:moveTo>
                    <a:pt x="80" y="1"/>
                  </a:moveTo>
                  <a:cubicBezTo>
                    <a:pt x="40" y="262"/>
                    <a:pt x="20" y="543"/>
                    <a:pt x="0" y="824"/>
                  </a:cubicBezTo>
                  <a:lnTo>
                    <a:pt x="4516" y="1044"/>
                  </a:lnTo>
                  <a:lnTo>
                    <a:pt x="4576" y="1044"/>
                  </a:lnTo>
                  <a:lnTo>
                    <a:pt x="4617" y="242"/>
                  </a:lnTo>
                  <a:lnTo>
                    <a:pt x="80" y="1"/>
                  </a:ln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5" name="Google Shape;1125;p34"/>
            <p:cNvSpPr/>
            <p:nvPr/>
          </p:nvSpPr>
          <p:spPr>
            <a:xfrm>
              <a:off x="5250125" y="2240550"/>
              <a:ext cx="73275" cy="71375"/>
            </a:xfrm>
            <a:custGeom>
              <a:rect b="b" l="l" r="r" t="t"/>
              <a:pathLst>
                <a:path extrusionOk="0" h="2855" w="2931">
                  <a:moveTo>
                    <a:pt x="1470" y="1"/>
                  </a:moveTo>
                  <a:cubicBezTo>
                    <a:pt x="702" y="1"/>
                    <a:pt x="79" y="590"/>
                    <a:pt x="41" y="1348"/>
                  </a:cubicBezTo>
                  <a:cubicBezTo>
                    <a:pt x="0" y="2130"/>
                    <a:pt x="603" y="2813"/>
                    <a:pt x="1385" y="2853"/>
                  </a:cubicBezTo>
                  <a:cubicBezTo>
                    <a:pt x="1411" y="2854"/>
                    <a:pt x="1436" y="2855"/>
                    <a:pt x="1461" y="2855"/>
                  </a:cubicBezTo>
                  <a:cubicBezTo>
                    <a:pt x="2230" y="2855"/>
                    <a:pt x="2852" y="2266"/>
                    <a:pt x="2891" y="1508"/>
                  </a:cubicBezTo>
                  <a:cubicBezTo>
                    <a:pt x="2931" y="705"/>
                    <a:pt x="2329" y="43"/>
                    <a:pt x="1546" y="3"/>
                  </a:cubicBezTo>
                  <a:cubicBezTo>
                    <a:pt x="1521" y="2"/>
                    <a:pt x="1495" y="1"/>
                    <a:pt x="1470" y="1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6" name="Google Shape;1126;p34"/>
            <p:cNvSpPr/>
            <p:nvPr/>
          </p:nvSpPr>
          <p:spPr>
            <a:xfrm>
              <a:off x="5073350" y="2010900"/>
              <a:ext cx="156225" cy="83850"/>
            </a:xfrm>
            <a:custGeom>
              <a:rect b="b" l="l" r="r" t="t"/>
              <a:pathLst>
                <a:path extrusionOk="0" h="3354" w="6249">
                  <a:moveTo>
                    <a:pt x="1894" y="0"/>
                  </a:moveTo>
                  <a:cubicBezTo>
                    <a:pt x="1183" y="0"/>
                    <a:pt x="471" y="419"/>
                    <a:pt x="267" y="1301"/>
                  </a:cubicBezTo>
                  <a:cubicBezTo>
                    <a:pt x="0" y="2520"/>
                    <a:pt x="964" y="3354"/>
                    <a:pt x="1936" y="3354"/>
                  </a:cubicBezTo>
                  <a:cubicBezTo>
                    <a:pt x="2500" y="3354"/>
                    <a:pt x="3067" y="3073"/>
                    <a:pt x="3398" y="2425"/>
                  </a:cubicBezTo>
                  <a:lnTo>
                    <a:pt x="6228" y="2585"/>
                  </a:lnTo>
                  <a:cubicBezTo>
                    <a:pt x="6228" y="2304"/>
                    <a:pt x="6228" y="2043"/>
                    <a:pt x="6249" y="1762"/>
                  </a:cubicBezTo>
                  <a:lnTo>
                    <a:pt x="3579" y="1622"/>
                  </a:lnTo>
                  <a:cubicBezTo>
                    <a:pt x="3547" y="565"/>
                    <a:pt x="2720" y="0"/>
                    <a:pt x="1894" y="0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7" name="Google Shape;1127;p34"/>
            <p:cNvSpPr/>
            <p:nvPr/>
          </p:nvSpPr>
          <p:spPr>
            <a:xfrm>
              <a:off x="5229050" y="2054950"/>
              <a:ext cx="149550" cy="28125"/>
            </a:xfrm>
            <a:custGeom>
              <a:rect b="b" l="l" r="r" t="t"/>
              <a:pathLst>
                <a:path extrusionOk="0" h="1125" w="5982">
                  <a:moveTo>
                    <a:pt x="21" y="0"/>
                  </a:moveTo>
                  <a:cubicBezTo>
                    <a:pt x="21" y="281"/>
                    <a:pt x="21" y="542"/>
                    <a:pt x="0" y="823"/>
                  </a:cubicBezTo>
                  <a:lnTo>
                    <a:pt x="5881" y="1124"/>
                  </a:lnTo>
                  <a:lnTo>
                    <a:pt x="5942" y="1124"/>
                  </a:lnTo>
                  <a:lnTo>
                    <a:pt x="5982" y="30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8" name="Google Shape;1128;p34"/>
            <p:cNvSpPr/>
            <p:nvPr/>
          </p:nvSpPr>
          <p:spPr>
            <a:xfrm>
              <a:off x="5157300" y="2193900"/>
              <a:ext cx="85825" cy="83450"/>
            </a:xfrm>
            <a:custGeom>
              <a:rect b="b" l="l" r="r" t="t"/>
              <a:pathLst>
                <a:path extrusionOk="0" h="3338" w="3433">
                  <a:moveTo>
                    <a:pt x="1731" y="1"/>
                  </a:moveTo>
                  <a:cubicBezTo>
                    <a:pt x="841" y="1"/>
                    <a:pt x="99" y="690"/>
                    <a:pt x="40" y="1588"/>
                  </a:cubicBezTo>
                  <a:cubicBezTo>
                    <a:pt x="0" y="2511"/>
                    <a:pt x="703" y="3294"/>
                    <a:pt x="1626" y="3334"/>
                  </a:cubicBezTo>
                  <a:cubicBezTo>
                    <a:pt x="1663" y="3337"/>
                    <a:pt x="1700" y="3338"/>
                    <a:pt x="1736" y="3338"/>
                  </a:cubicBezTo>
                  <a:cubicBezTo>
                    <a:pt x="2611" y="3338"/>
                    <a:pt x="3334" y="2655"/>
                    <a:pt x="3372" y="1769"/>
                  </a:cubicBezTo>
                  <a:cubicBezTo>
                    <a:pt x="3432" y="845"/>
                    <a:pt x="2710" y="62"/>
                    <a:pt x="1807" y="2"/>
                  </a:cubicBezTo>
                  <a:cubicBezTo>
                    <a:pt x="1781" y="1"/>
                    <a:pt x="1756" y="1"/>
                    <a:pt x="1731" y="1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9" name="Google Shape;1129;p34"/>
            <p:cNvSpPr/>
            <p:nvPr/>
          </p:nvSpPr>
          <p:spPr>
            <a:xfrm>
              <a:off x="5230550" y="2142250"/>
              <a:ext cx="143550" cy="22625"/>
            </a:xfrm>
            <a:custGeom>
              <a:rect b="b" l="l" r="r" t="t"/>
              <a:pathLst>
                <a:path extrusionOk="0" h="905" w="5742">
                  <a:moveTo>
                    <a:pt x="1" y="1"/>
                  </a:moveTo>
                  <a:cubicBezTo>
                    <a:pt x="1" y="262"/>
                    <a:pt x="21" y="543"/>
                    <a:pt x="41" y="804"/>
                  </a:cubicBezTo>
                  <a:lnTo>
                    <a:pt x="5661" y="904"/>
                  </a:lnTo>
                  <a:lnTo>
                    <a:pt x="5741" y="904"/>
                  </a:lnTo>
                  <a:lnTo>
                    <a:pt x="5741" y="8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0" name="Google Shape;1130;p34"/>
            <p:cNvSpPr/>
            <p:nvPr/>
          </p:nvSpPr>
          <p:spPr>
            <a:xfrm>
              <a:off x="5072300" y="2105600"/>
              <a:ext cx="159275" cy="97000"/>
            </a:xfrm>
            <a:custGeom>
              <a:rect b="b" l="l" r="r" t="t"/>
              <a:pathLst>
                <a:path extrusionOk="0" h="3880" w="6371">
                  <a:moveTo>
                    <a:pt x="2042" y="1"/>
                  </a:moveTo>
                  <a:cubicBezTo>
                    <a:pt x="1024" y="1"/>
                    <a:pt x="0" y="747"/>
                    <a:pt x="68" y="2049"/>
                  </a:cubicBezTo>
                  <a:cubicBezTo>
                    <a:pt x="128" y="3052"/>
                    <a:pt x="931" y="3835"/>
                    <a:pt x="1915" y="3875"/>
                  </a:cubicBezTo>
                  <a:cubicBezTo>
                    <a:pt x="1954" y="3878"/>
                    <a:pt x="1993" y="3879"/>
                    <a:pt x="2032" y="3879"/>
                  </a:cubicBezTo>
                  <a:cubicBezTo>
                    <a:pt x="2968" y="3879"/>
                    <a:pt x="3787" y="3194"/>
                    <a:pt x="3922" y="2250"/>
                  </a:cubicBezTo>
                  <a:lnTo>
                    <a:pt x="6371" y="2270"/>
                  </a:lnTo>
                  <a:cubicBezTo>
                    <a:pt x="6351" y="2009"/>
                    <a:pt x="6331" y="1728"/>
                    <a:pt x="6331" y="1467"/>
                  </a:cubicBezTo>
                  <a:lnTo>
                    <a:pt x="3882" y="1427"/>
                  </a:lnTo>
                  <a:cubicBezTo>
                    <a:pt x="3611" y="447"/>
                    <a:pt x="2828" y="1"/>
                    <a:pt x="2042" y="1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1" name="Google Shape;1131;p34"/>
            <p:cNvSpPr/>
            <p:nvPr/>
          </p:nvSpPr>
          <p:spPr>
            <a:xfrm>
              <a:off x="5150775" y="1717200"/>
              <a:ext cx="30125" cy="28700"/>
            </a:xfrm>
            <a:custGeom>
              <a:rect b="b" l="l" r="r" t="t"/>
              <a:pathLst>
                <a:path extrusionOk="0" h="1148" w="1205">
                  <a:moveTo>
                    <a:pt x="585" y="1"/>
                  </a:moveTo>
                  <a:cubicBezTo>
                    <a:pt x="281" y="1"/>
                    <a:pt x="40" y="235"/>
                    <a:pt x="20" y="544"/>
                  </a:cubicBezTo>
                  <a:cubicBezTo>
                    <a:pt x="0" y="865"/>
                    <a:pt x="241" y="1146"/>
                    <a:pt x="562" y="1146"/>
                  </a:cubicBezTo>
                  <a:cubicBezTo>
                    <a:pt x="575" y="1147"/>
                    <a:pt x="587" y="1147"/>
                    <a:pt x="600" y="1147"/>
                  </a:cubicBezTo>
                  <a:cubicBezTo>
                    <a:pt x="905" y="1147"/>
                    <a:pt x="1165" y="913"/>
                    <a:pt x="1184" y="604"/>
                  </a:cubicBezTo>
                  <a:cubicBezTo>
                    <a:pt x="1205" y="283"/>
                    <a:pt x="944" y="22"/>
                    <a:pt x="622" y="2"/>
                  </a:cubicBezTo>
                  <a:cubicBezTo>
                    <a:pt x="610" y="1"/>
                    <a:pt x="598" y="1"/>
                    <a:pt x="585" y="1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2" name="Google Shape;1132;p34"/>
            <p:cNvSpPr/>
            <p:nvPr/>
          </p:nvSpPr>
          <p:spPr>
            <a:xfrm>
              <a:off x="5146750" y="1663525"/>
              <a:ext cx="30125" cy="28675"/>
            </a:xfrm>
            <a:custGeom>
              <a:rect b="b" l="l" r="r" t="t"/>
              <a:pathLst>
                <a:path extrusionOk="0" h="1147" w="1205">
                  <a:moveTo>
                    <a:pt x="586" y="0"/>
                  </a:moveTo>
                  <a:cubicBezTo>
                    <a:pt x="282" y="0"/>
                    <a:pt x="40" y="235"/>
                    <a:pt x="21" y="543"/>
                  </a:cubicBezTo>
                  <a:cubicBezTo>
                    <a:pt x="1" y="864"/>
                    <a:pt x="242" y="1125"/>
                    <a:pt x="563" y="1145"/>
                  </a:cubicBezTo>
                  <a:cubicBezTo>
                    <a:pt x="575" y="1146"/>
                    <a:pt x="588" y="1147"/>
                    <a:pt x="600" y="1147"/>
                  </a:cubicBezTo>
                  <a:cubicBezTo>
                    <a:pt x="905" y="1147"/>
                    <a:pt x="1166" y="912"/>
                    <a:pt x="1185" y="603"/>
                  </a:cubicBezTo>
                  <a:cubicBezTo>
                    <a:pt x="1205" y="282"/>
                    <a:pt x="944" y="1"/>
                    <a:pt x="623" y="1"/>
                  </a:cubicBezTo>
                  <a:cubicBezTo>
                    <a:pt x="610" y="0"/>
                    <a:pt x="598" y="0"/>
                    <a:pt x="586" y="0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3" name="Google Shape;1133;p34"/>
            <p:cNvSpPr/>
            <p:nvPr/>
          </p:nvSpPr>
          <p:spPr>
            <a:xfrm>
              <a:off x="5162300" y="1760375"/>
              <a:ext cx="45700" cy="44225"/>
            </a:xfrm>
            <a:custGeom>
              <a:rect b="b" l="l" r="r" t="t"/>
              <a:pathLst>
                <a:path extrusionOk="0" h="1769" w="1828">
                  <a:moveTo>
                    <a:pt x="926" y="0"/>
                  </a:moveTo>
                  <a:cubicBezTo>
                    <a:pt x="461" y="0"/>
                    <a:pt x="61" y="356"/>
                    <a:pt x="41" y="844"/>
                  </a:cubicBezTo>
                  <a:cubicBezTo>
                    <a:pt x="1" y="1326"/>
                    <a:pt x="382" y="1747"/>
                    <a:pt x="864" y="1767"/>
                  </a:cubicBezTo>
                  <a:cubicBezTo>
                    <a:pt x="877" y="1768"/>
                    <a:pt x="891" y="1768"/>
                    <a:pt x="904" y="1768"/>
                  </a:cubicBezTo>
                  <a:cubicBezTo>
                    <a:pt x="1388" y="1768"/>
                    <a:pt x="1788" y="1413"/>
                    <a:pt x="1807" y="924"/>
                  </a:cubicBezTo>
                  <a:cubicBezTo>
                    <a:pt x="1827" y="443"/>
                    <a:pt x="1446" y="21"/>
                    <a:pt x="964" y="1"/>
                  </a:cubicBezTo>
                  <a:cubicBezTo>
                    <a:pt x="952" y="1"/>
                    <a:pt x="939" y="0"/>
                    <a:pt x="926" y="0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4" name="Google Shape;1134;p34"/>
            <p:cNvSpPr/>
            <p:nvPr/>
          </p:nvSpPr>
          <p:spPr>
            <a:xfrm>
              <a:off x="5206975" y="1810500"/>
              <a:ext cx="45675" cy="44275"/>
            </a:xfrm>
            <a:custGeom>
              <a:rect b="b" l="l" r="r" t="t"/>
              <a:pathLst>
                <a:path extrusionOk="0" h="1771" w="1827">
                  <a:moveTo>
                    <a:pt x="894" y="0"/>
                  </a:moveTo>
                  <a:cubicBezTo>
                    <a:pt x="442" y="0"/>
                    <a:pt x="60" y="368"/>
                    <a:pt x="40" y="826"/>
                  </a:cubicBezTo>
                  <a:cubicBezTo>
                    <a:pt x="0" y="1328"/>
                    <a:pt x="382" y="1729"/>
                    <a:pt x="863" y="1770"/>
                  </a:cubicBezTo>
                  <a:cubicBezTo>
                    <a:pt x="876" y="1770"/>
                    <a:pt x="889" y="1770"/>
                    <a:pt x="901" y="1770"/>
                  </a:cubicBezTo>
                  <a:cubicBezTo>
                    <a:pt x="1385" y="1770"/>
                    <a:pt x="1768" y="1396"/>
                    <a:pt x="1807" y="927"/>
                  </a:cubicBezTo>
                  <a:cubicBezTo>
                    <a:pt x="1827" y="445"/>
                    <a:pt x="1445" y="23"/>
                    <a:pt x="964" y="3"/>
                  </a:cubicBezTo>
                  <a:cubicBezTo>
                    <a:pt x="940" y="1"/>
                    <a:pt x="917" y="0"/>
                    <a:pt x="894" y="0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5" name="Google Shape;1135;p34"/>
            <p:cNvSpPr/>
            <p:nvPr/>
          </p:nvSpPr>
          <p:spPr>
            <a:xfrm>
              <a:off x="5244600" y="1856725"/>
              <a:ext cx="45200" cy="44225"/>
            </a:xfrm>
            <a:custGeom>
              <a:rect b="b" l="l" r="r" t="t"/>
              <a:pathLst>
                <a:path extrusionOk="0" h="1769" w="1808">
                  <a:moveTo>
                    <a:pt x="906" y="0"/>
                  </a:moveTo>
                  <a:cubicBezTo>
                    <a:pt x="440" y="0"/>
                    <a:pt x="40" y="355"/>
                    <a:pt x="21" y="844"/>
                  </a:cubicBezTo>
                  <a:cubicBezTo>
                    <a:pt x="1" y="1326"/>
                    <a:pt x="362" y="1747"/>
                    <a:pt x="864" y="1767"/>
                  </a:cubicBezTo>
                  <a:cubicBezTo>
                    <a:pt x="877" y="1768"/>
                    <a:pt x="889" y="1768"/>
                    <a:pt x="902" y="1768"/>
                  </a:cubicBezTo>
                  <a:cubicBezTo>
                    <a:pt x="1368" y="1768"/>
                    <a:pt x="1768" y="1413"/>
                    <a:pt x="1787" y="924"/>
                  </a:cubicBezTo>
                  <a:cubicBezTo>
                    <a:pt x="1807" y="443"/>
                    <a:pt x="1446" y="21"/>
                    <a:pt x="944" y="1"/>
                  </a:cubicBezTo>
                  <a:cubicBezTo>
                    <a:pt x="931" y="0"/>
                    <a:pt x="919" y="0"/>
                    <a:pt x="906" y="0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6" name="Google Shape;1136;p34"/>
            <p:cNvSpPr/>
            <p:nvPr/>
          </p:nvSpPr>
          <p:spPr>
            <a:xfrm>
              <a:off x="5108125" y="2524600"/>
              <a:ext cx="45175" cy="44225"/>
            </a:xfrm>
            <a:custGeom>
              <a:rect b="b" l="l" r="r" t="t"/>
              <a:pathLst>
                <a:path extrusionOk="0" h="1769" w="1807">
                  <a:moveTo>
                    <a:pt x="905" y="1"/>
                  </a:moveTo>
                  <a:cubicBezTo>
                    <a:pt x="440" y="1"/>
                    <a:pt x="40" y="356"/>
                    <a:pt x="20" y="845"/>
                  </a:cubicBezTo>
                  <a:cubicBezTo>
                    <a:pt x="0" y="1326"/>
                    <a:pt x="361" y="1748"/>
                    <a:pt x="863" y="1768"/>
                  </a:cubicBezTo>
                  <a:cubicBezTo>
                    <a:pt x="876" y="1768"/>
                    <a:pt x="889" y="1769"/>
                    <a:pt x="901" y="1769"/>
                  </a:cubicBezTo>
                  <a:cubicBezTo>
                    <a:pt x="1367" y="1769"/>
                    <a:pt x="1767" y="1413"/>
                    <a:pt x="1787" y="925"/>
                  </a:cubicBezTo>
                  <a:cubicBezTo>
                    <a:pt x="1807" y="443"/>
                    <a:pt x="1445" y="22"/>
                    <a:pt x="944" y="2"/>
                  </a:cubicBezTo>
                  <a:cubicBezTo>
                    <a:pt x="931" y="1"/>
                    <a:pt x="918" y="1"/>
                    <a:pt x="905" y="1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7" name="Google Shape;1137;p34"/>
            <p:cNvSpPr/>
            <p:nvPr/>
          </p:nvSpPr>
          <p:spPr>
            <a:xfrm>
              <a:off x="5281225" y="2176825"/>
              <a:ext cx="61250" cy="59800"/>
            </a:xfrm>
            <a:custGeom>
              <a:rect b="b" l="l" r="r" t="t"/>
              <a:pathLst>
                <a:path extrusionOk="0" h="2392" w="2450">
                  <a:moveTo>
                    <a:pt x="1214" y="1"/>
                  </a:moveTo>
                  <a:cubicBezTo>
                    <a:pt x="583" y="1"/>
                    <a:pt x="60" y="508"/>
                    <a:pt x="21" y="1127"/>
                  </a:cubicBezTo>
                  <a:cubicBezTo>
                    <a:pt x="1" y="1789"/>
                    <a:pt x="503" y="2351"/>
                    <a:pt x="1145" y="2391"/>
                  </a:cubicBezTo>
                  <a:cubicBezTo>
                    <a:pt x="1158" y="2392"/>
                    <a:pt x="1171" y="2392"/>
                    <a:pt x="1183" y="2392"/>
                  </a:cubicBezTo>
                  <a:cubicBezTo>
                    <a:pt x="1829" y="2392"/>
                    <a:pt x="2370" y="1897"/>
                    <a:pt x="2410" y="1247"/>
                  </a:cubicBezTo>
                  <a:cubicBezTo>
                    <a:pt x="2450" y="605"/>
                    <a:pt x="1928" y="43"/>
                    <a:pt x="1285" y="3"/>
                  </a:cubicBezTo>
                  <a:cubicBezTo>
                    <a:pt x="1261" y="1"/>
                    <a:pt x="1238" y="1"/>
                    <a:pt x="1214" y="1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8" name="Google Shape;1138;p34"/>
            <p:cNvSpPr/>
            <p:nvPr/>
          </p:nvSpPr>
          <p:spPr>
            <a:xfrm>
              <a:off x="5322875" y="1956550"/>
              <a:ext cx="61250" cy="59800"/>
            </a:xfrm>
            <a:custGeom>
              <a:rect b="b" l="l" r="r" t="t"/>
              <a:pathLst>
                <a:path extrusionOk="0" h="2392" w="2450">
                  <a:moveTo>
                    <a:pt x="1234" y="0"/>
                  </a:moveTo>
                  <a:cubicBezTo>
                    <a:pt x="603" y="0"/>
                    <a:pt x="80" y="507"/>
                    <a:pt x="41" y="1126"/>
                  </a:cubicBezTo>
                  <a:cubicBezTo>
                    <a:pt x="1" y="1789"/>
                    <a:pt x="523" y="2351"/>
                    <a:pt x="1165" y="2391"/>
                  </a:cubicBezTo>
                  <a:cubicBezTo>
                    <a:pt x="1178" y="2391"/>
                    <a:pt x="1191" y="2391"/>
                    <a:pt x="1203" y="2391"/>
                  </a:cubicBezTo>
                  <a:cubicBezTo>
                    <a:pt x="1849" y="2391"/>
                    <a:pt x="2390" y="1896"/>
                    <a:pt x="2430" y="1247"/>
                  </a:cubicBezTo>
                  <a:cubicBezTo>
                    <a:pt x="2450" y="604"/>
                    <a:pt x="1948" y="42"/>
                    <a:pt x="1306" y="2"/>
                  </a:cubicBezTo>
                  <a:cubicBezTo>
                    <a:pt x="1282" y="1"/>
                    <a:pt x="1258" y="0"/>
                    <a:pt x="1234" y="0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9" name="Google Shape;1139;p34"/>
            <p:cNvSpPr/>
            <p:nvPr/>
          </p:nvSpPr>
          <p:spPr>
            <a:xfrm>
              <a:off x="5098075" y="2449350"/>
              <a:ext cx="61250" cy="59800"/>
            </a:xfrm>
            <a:custGeom>
              <a:rect b="b" l="l" r="r" t="t"/>
              <a:pathLst>
                <a:path extrusionOk="0" h="2392" w="2450">
                  <a:moveTo>
                    <a:pt x="1247" y="0"/>
                  </a:moveTo>
                  <a:cubicBezTo>
                    <a:pt x="601" y="0"/>
                    <a:pt x="61" y="495"/>
                    <a:pt x="41" y="1145"/>
                  </a:cubicBezTo>
                  <a:cubicBezTo>
                    <a:pt x="1" y="1787"/>
                    <a:pt x="502" y="2349"/>
                    <a:pt x="1165" y="2389"/>
                  </a:cubicBezTo>
                  <a:cubicBezTo>
                    <a:pt x="1190" y="2391"/>
                    <a:pt x="1214" y="2392"/>
                    <a:pt x="1239" y="2392"/>
                  </a:cubicBezTo>
                  <a:cubicBezTo>
                    <a:pt x="1869" y="2392"/>
                    <a:pt x="2390" y="1903"/>
                    <a:pt x="2409" y="1265"/>
                  </a:cubicBezTo>
                  <a:cubicBezTo>
                    <a:pt x="2449" y="603"/>
                    <a:pt x="1948" y="41"/>
                    <a:pt x="1285" y="1"/>
                  </a:cubicBezTo>
                  <a:cubicBezTo>
                    <a:pt x="1272" y="0"/>
                    <a:pt x="1260" y="0"/>
                    <a:pt x="1247" y="0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0" name="Google Shape;1140;p34"/>
            <p:cNvSpPr/>
            <p:nvPr/>
          </p:nvSpPr>
          <p:spPr>
            <a:xfrm>
              <a:off x="5108625" y="2375025"/>
              <a:ext cx="61225" cy="59825"/>
            </a:xfrm>
            <a:custGeom>
              <a:rect b="b" l="l" r="r" t="t"/>
              <a:pathLst>
                <a:path extrusionOk="0" h="2393" w="2449">
                  <a:moveTo>
                    <a:pt x="1215" y="1"/>
                  </a:moveTo>
                  <a:cubicBezTo>
                    <a:pt x="602" y="1"/>
                    <a:pt x="79" y="508"/>
                    <a:pt x="40" y="1127"/>
                  </a:cubicBezTo>
                  <a:cubicBezTo>
                    <a:pt x="0" y="1790"/>
                    <a:pt x="522" y="2352"/>
                    <a:pt x="1164" y="2392"/>
                  </a:cubicBezTo>
                  <a:cubicBezTo>
                    <a:pt x="1177" y="2392"/>
                    <a:pt x="1190" y="2392"/>
                    <a:pt x="1203" y="2392"/>
                  </a:cubicBezTo>
                  <a:cubicBezTo>
                    <a:pt x="1848" y="2392"/>
                    <a:pt x="2390" y="1897"/>
                    <a:pt x="2429" y="1248"/>
                  </a:cubicBezTo>
                  <a:cubicBezTo>
                    <a:pt x="2449" y="605"/>
                    <a:pt x="1947" y="43"/>
                    <a:pt x="1285" y="3"/>
                  </a:cubicBezTo>
                  <a:cubicBezTo>
                    <a:pt x="1262" y="2"/>
                    <a:pt x="1238" y="1"/>
                    <a:pt x="1215" y="1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1" name="Google Shape;1141;p34"/>
            <p:cNvSpPr/>
            <p:nvPr/>
          </p:nvSpPr>
          <p:spPr>
            <a:xfrm>
              <a:off x="5286750" y="1903350"/>
              <a:ext cx="52725" cy="50825"/>
            </a:xfrm>
            <a:custGeom>
              <a:rect b="b" l="l" r="r" t="t"/>
              <a:pathLst>
                <a:path extrusionOk="0" h="2033" w="2109">
                  <a:moveTo>
                    <a:pt x="1034" y="0"/>
                  </a:moveTo>
                  <a:cubicBezTo>
                    <a:pt x="503" y="0"/>
                    <a:pt x="60" y="428"/>
                    <a:pt x="41" y="966"/>
                  </a:cubicBezTo>
                  <a:cubicBezTo>
                    <a:pt x="1" y="1528"/>
                    <a:pt x="442" y="2010"/>
                    <a:pt x="1004" y="2030"/>
                  </a:cubicBezTo>
                  <a:cubicBezTo>
                    <a:pt x="1028" y="2032"/>
                    <a:pt x="1052" y="2032"/>
                    <a:pt x="1075" y="2032"/>
                  </a:cubicBezTo>
                  <a:cubicBezTo>
                    <a:pt x="1606" y="2032"/>
                    <a:pt x="2050" y="1605"/>
                    <a:pt x="2088" y="1066"/>
                  </a:cubicBezTo>
                  <a:cubicBezTo>
                    <a:pt x="2108" y="504"/>
                    <a:pt x="1667" y="23"/>
                    <a:pt x="1105" y="3"/>
                  </a:cubicBezTo>
                  <a:cubicBezTo>
                    <a:pt x="1081" y="1"/>
                    <a:pt x="1057" y="0"/>
                    <a:pt x="1034" y="0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2" name="Google Shape;1142;p34"/>
            <p:cNvSpPr/>
            <p:nvPr/>
          </p:nvSpPr>
          <p:spPr>
            <a:xfrm>
              <a:off x="5327900" y="2118125"/>
              <a:ext cx="73300" cy="71875"/>
            </a:xfrm>
            <a:custGeom>
              <a:rect b="b" l="l" r="r" t="t"/>
              <a:pathLst>
                <a:path extrusionOk="0" h="2875" w="2932">
                  <a:moveTo>
                    <a:pt x="1472" y="0"/>
                  </a:moveTo>
                  <a:cubicBezTo>
                    <a:pt x="721" y="0"/>
                    <a:pt x="80" y="590"/>
                    <a:pt x="41" y="1367"/>
                  </a:cubicBezTo>
                  <a:cubicBezTo>
                    <a:pt x="1" y="2150"/>
                    <a:pt x="603" y="2832"/>
                    <a:pt x="1406" y="2873"/>
                  </a:cubicBezTo>
                  <a:cubicBezTo>
                    <a:pt x="1430" y="2874"/>
                    <a:pt x="1453" y="2874"/>
                    <a:pt x="1477" y="2874"/>
                  </a:cubicBezTo>
                  <a:cubicBezTo>
                    <a:pt x="2228" y="2874"/>
                    <a:pt x="2852" y="2267"/>
                    <a:pt x="2891" y="1508"/>
                  </a:cubicBezTo>
                  <a:cubicBezTo>
                    <a:pt x="2931" y="725"/>
                    <a:pt x="2329" y="42"/>
                    <a:pt x="1546" y="2"/>
                  </a:cubicBezTo>
                  <a:cubicBezTo>
                    <a:pt x="1521" y="1"/>
                    <a:pt x="1497" y="0"/>
                    <a:pt x="1472" y="0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3" name="Google Shape;1143;p34"/>
            <p:cNvSpPr/>
            <p:nvPr/>
          </p:nvSpPr>
          <p:spPr>
            <a:xfrm>
              <a:off x="5146250" y="2300275"/>
              <a:ext cx="73300" cy="71375"/>
            </a:xfrm>
            <a:custGeom>
              <a:rect b="b" l="l" r="r" t="t"/>
              <a:pathLst>
                <a:path extrusionOk="0" h="2855" w="2932">
                  <a:moveTo>
                    <a:pt x="1472" y="1"/>
                  </a:moveTo>
                  <a:cubicBezTo>
                    <a:pt x="721" y="1"/>
                    <a:pt x="80" y="589"/>
                    <a:pt x="41" y="1347"/>
                  </a:cubicBezTo>
                  <a:cubicBezTo>
                    <a:pt x="1" y="2150"/>
                    <a:pt x="603" y="2812"/>
                    <a:pt x="1386" y="2853"/>
                  </a:cubicBezTo>
                  <a:cubicBezTo>
                    <a:pt x="1411" y="2854"/>
                    <a:pt x="1436" y="2855"/>
                    <a:pt x="1461" y="2855"/>
                  </a:cubicBezTo>
                  <a:cubicBezTo>
                    <a:pt x="2230" y="2855"/>
                    <a:pt x="2852" y="2266"/>
                    <a:pt x="2891" y="1508"/>
                  </a:cubicBezTo>
                  <a:cubicBezTo>
                    <a:pt x="2931" y="725"/>
                    <a:pt x="2329" y="43"/>
                    <a:pt x="1546" y="2"/>
                  </a:cubicBezTo>
                  <a:cubicBezTo>
                    <a:pt x="1521" y="1"/>
                    <a:pt x="1497" y="1"/>
                    <a:pt x="1472" y="1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4" name="Google Shape;1144;p34"/>
            <p:cNvSpPr/>
            <p:nvPr/>
          </p:nvSpPr>
          <p:spPr>
            <a:xfrm>
              <a:off x="5335425" y="2027750"/>
              <a:ext cx="85825" cy="83450"/>
            </a:xfrm>
            <a:custGeom>
              <a:rect b="b" l="l" r="r" t="t"/>
              <a:pathLst>
                <a:path extrusionOk="0" h="3338" w="3433">
                  <a:moveTo>
                    <a:pt x="1700" y="1"/>
                  </a:moveTo>
                  <a:cubicBezTo>
                    <a:pt x="824" y="1"/>
                    <a:pt x="99" y="703"/>
                    <a:pt x="61" y="1590"/>
                  </a:cubicBezTo>
                  <a:cubicBezTo>
                    <a:pt x="1" y="2493"/>
                    <a:pt x="723" y="3296"/>
                    <a:pt x="1626" y="3336"/>
                  </a:cubicBezTo>
                  <a:cubicBezTo>
                    <a:pt x="1652" y="3337"/>
                    <a:pt x="1677" y="3338"/>
                    <a:pt x="1702" y="3338"/>
                  </a:cubicBezTo>
                  <a:cubicBezTo>
                    <a:pt x="2592" y="3338"/>
                    <a:pt x="3334" y="2649"/>
                    <a:pt x="3393" y="1751"/>
                  </a:cubicBezTo>
                  <a:cubicBezTo>
                    <a:pt x="3433" y="827"/>
                    <a:pt x="2730" y="45"/>
                    <a:pt x="1807" y="4"/>
                  </a:cubicBezTo>
                  <a:cubicBezTo>
                    <a:pt x="1771" y="2"/>
                    <a:pt x="1735" y="1"/>
                    <a:pt x="1700" y="1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5" name="Google Shape;1145;p34"/>
            <p:cNvSpPr/>
            <p:nvPr/>
          </p:nvSpPr>
          <p:spPr>
            <a:xfrm>
              <a:off x="5360525" y="2590875"/>
              <a:ext cx="132500" cy="48675"/>
            </a:xfrm>
            <a:custGeom>
              <a:rect b="b" l="l" r="r" t="t"/>
              <a:pathLst>
                <a:path extrusionOk="0" h="1947" w="5300">
                  <a:moveTo>
                    <a:pt x="5159" y="0"/>
                  </a:moveTo>
                  <a:lnTo>
                    <a:pt x="0" y="1465"/>
                  </a:lnTo>
                  <a:cubicBezTo>
                    <a:pt x="40" y="1626"/>
                    <a:pt x="101" y="1786"/>
                    <a:pt x="141" y="1947"/>
                  </a:cubicBezTo>
                  <a:lnTo>
                    <a:pt x="5299" y="482"/>
                  </a:lnTo>
                  <a:lnTo>
                    <a:pt x="5159" y="0"/>
                  </a:ln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6" name="Google Shape;1146;p34"/>
            <p:cNvSpPr/>
            <p:nvPr/>
          </p:nvSpPr>
          <p:spPr>
            <a:xfrm>
              <a:off x="5177150" y="2627500"/>
              <a:ext cx="186900" cy="72075"/>
            </a:xfrm>
            <a:custGeom>
              <a:rect b="b" l="l" r="r" t="t"/>
              <a:pathLst>
                <a:path extrusionOk="0" h="2883" w="7476">
                  <a:moveTo>
                    <a:pt x="7335" y="0"/>
                  </a:moveTo>
                  <a:lnTo>
                    <a:pt x="1936" y="1526"/>
                  </a:lnTo>
                  <a:cubicBezTo>
                    <a:pt x="1775" y="1285"/>
                    <a:pt x="1514" y="1124"/>
                    <a:pt x="1233" y="1104"/>
                  </a:cubicBezTo>
                  <a:cubicBezTo>
                    <a:pt x="1217" y="1103"/>
                    <a:pt x="1200" y="1103"/>
                    <a:pt x="1184" y="1103"/>
                  </a:cubicBezTo>
                  <a:cubicBezTo>
                    <a:pt x="432" y="1103"/>
                    <a:pt x="0" y="2000"/>
                    <a:pt x="531" y="2590"/>
                  </a:cubicBezTo>
                  <a:cubicBezTo>
                    <a:pt x="712" y="2791"/>
                    <a:pt x="948" y="2882"/>
                    <a:pt x="1181" y="2882"/>
                  </a:cubicBezTo>
                  <a:cubicBezTo>
                    <a:pt x="1621" y="2882"/>
                    <a:pt x="2050" y="2559"/>
                    <a:pt x="2076" y="2048"/>
                  </a:cubicBezTo>
                  <a:lnTo>
                    <a:pt x="2076" y="2007"/>
                  </a:lnTo>
                  <a:lnTo>
                    <a:pt x="7476" y="482"/>
                  </a:lnTo>
                  <a:cubicBezTo>
                    <a:pt x="7436" y="321"/>
                    <a:pt x="7375" y="161"/>
                    <a:pt x="7335" y="0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7" name="Google Shape;1147;p34"/>
            <p:cNvSpPr/>
            <p:nvPr/>
          </p:nvSpPr>
          <p:spPr>
            <a:xfrm>
              <a:off x="5148025" y="2573800"/>
              <a:ext cx="199475" cy="77550"/>
            </a:xfrm>
            <a:custGeom>
              <a:rect b="b" l="l" r="r" t="t"/>
              <a:pathLst>
                <a:path extrusionOk="0" h="3102" w="7979">
                  <a:moveTo>
                    <a:pt x="7818" y="1"/>
                  </a:moveTo>
                  <a:lnTo>
                    <a:pt x="1194" y="2128"/>
                  </a:lnTo>
                  <a:cubicBezTo>
                    <a:pt x="1094" y="2008"/>
                    <a:pt x="953" y="1948"/>
                    <a:pt x="813" y="1948"/>
                  </a:cubicBezTo>
                  <a:cubicBezTo>
                    <a:pt x="796" y="1946"/>
                    <a:pt x="780" y="1946"/>
                    <a:pt x="763" y="1946"/>
                  </a:cubicBezTo>
                  <a:cubicBezTo>
                    <a:pt x="272" y="1946"/>
                    <a:pt x="0" y="2522"/>
                    <a:pt x="311" y="2891"/>
                  </a:cubicBezTo>
                  <a:cubicBezTo>
                    <a:pt x="432" y="3035"/>
                    <a:pt x="600" y="3102"/>
                    <a:pt x="764" y="3102"/>
                  </a:cubicBezTo>
                  <a:cubicBezTo>
                    <a:pt x="1035" y="3102"/>
                    <a:pt x="1297" y="2922"/>
                    <a:pt x="1335" y="2610"/>
                  </a:cubicBezTo>
                  <a:lnTo>
                    <a:pt x="7978" y="462"/>
                  </a:lnTo>
                  <a:cubicBezTo>
                    <a:pt x="7918" y="302"/>
                    <a:pt x="7858" y="161"/>
                    <a:pt x="7818" y="1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8" name="Google Shape;1148;p34"/>
            <p:cNvSpPr/>
            <p:nvPr/>
          </p:nvSpPr>
          <p:spPr>
            <a:xfrm>
              <a:off x="5343450" y="2523625"/>
              <a:ext cx="159100" cy="62250"/>
            </a:xfrm>
            <a:custGeom>
              <a:rect b="b" l="l" r="r" t="t"/>
              <a:pathLst>
                <a:path extrusionOk="0" h="2490" w="6364">
                  <a:moveTo>
                    <a:pt x="6203" y="0"/>
                  </a:moveTo>
                  <a:lnTo>
                    <a:pt x="1" y="2008"/>
                  </a:lnTo>
                  <a:cubicBezTo>
                    <a:pt x="61" y="2168"/>
                    <a:pt x="101" y="2329"/>
                    <a:pt x="161" y="2489"/>
                  </a:cubicBezTo>
                  <a:lnTo>
                    <a:pt x="6364" y="482"/>
                  </a:lnTo>
                  <a:lnTo>
                    <a:pt x="6203" y="0"/>
                  </a:ln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9" name="Google Shape;1149;p34"/>
            <p:cNvSpPr/>
            <p:nvPr/>
          </p:nvSpPr>
          <p:spPr>
            <a:xfrm>
              <a:off x="5356500" y="3234175"/>
              <a:ext cx="107925" cy="46675"/>
            </a:xfrm>
            <a:custGeom>
              <a:rect b="b" l="l" r="r" t="t"/>
              <a:pathLst>
                <a:path extrusionOk="0" h="1867" w="4317">
                  <a:moveTo>
                    <a:pt x="141" y="0"/>
                  </a:moveTo>
                  <a:cubicBezTo>
                    <a:pt x="81" y="161"/>
                    <a:pt x="41" y="321"/>
                    <a:pt x="1" y="482"/>
                  </a:cubicBezTo>
                  <a:lnTo>
                    <a:pt x="4176" y="1867"/>
                  </a:lnTo>
                  <a:lnTo>
                    <a:pt x="4316" y="1385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0" name="Google Shape;1150;p34"/>
            <p:cNvSpPr/>
            <p:nvPr/>
          </p:nvSpPr>
          <p:spPr>
            <a:xfrm>
              <a:off x="5275300" y="3204050"/>
              <a:ext cx="84250" cy="42175"/>
            </a:xfrm>
            <a:custGeom>
              <a:rect b="b" l="l" r="r" t="t"/>
              <a:pathLst>
                <a:path extrusionOk="0" h="1687" w="3370">
                  <a:moveTo>
                    <a:pt x="691" y="0"/>
                  </a:moveTo>
                  <a:cubicBezTo>
                    <a:pt x="284" y="0"/>
                    <a:pt x="0" y="411"/>
                    <a:pt x="138" y="804"/>
                  </a:cubicBezTo>
                  <a:cubicBezTo>
                    <a:pt x="234" y="1033"/>
                    <a:pt x="461" y="1161"/>
                    <a:pt x="688" y="1161"/>
                  </a:cubicBezTo>
                  <a:cubicBezTo>
                    <a:pt x="839" y="1161"/>
                    <a:pt x="989" y="1104"/>
                    <a:pt x="1101" y="984"/>
                  </a:cubicBezTo>
                  <a:lnTo>
                    <a:pt x="3249" y="1687"/>
                  </a:lnTo>
                  <a:cubicBezTo>
                    <a:pt x="3289" y="1526"/>
                    <a:pt x="3329" y="1366"/>
                    <a:pt x="3369" y="1205"/>
                  </a:cubicBezTo>
                  <a:lnTo>
                    <a:pt x="1262" y="503"/>
                  </a:lnTo>
                  <a:cubicBezTo>
                    <a:pt x="1221" y="242"/>
                    <a:pt x="1001" y="21"/>
                    <a:pt x="720" y="1"/>
                  </a:cubicBezTo>
                  <a:cubicBezTo>
                    <a:pt x="710" y="0"/>
                    <a:pt x="700" y="0"/>
                    <a:pt x="691" y="0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1" name="Google Shape;1151;p34"/>
            <p:cNvSpPr/>
            <p:nvPr/>
          </p:nvSpPr>
          <p:spPr>
            <a:xfrm>
              <a:off x="5343450" y="3278325"/>
              <a:ext cx="128500" cy="58725"/>
            </a:xfrm>
            <a:custGeom>
              <a:rect b="b" l="l" r="r" t="t"/>
              <a:pathLst>
                <a:path extrusionOk="0" h="2349" w="5140">
                  <a:moveTo>
                    <a:pt x="161" y="0"/>
                  </a:moveTo>
                  <a:cubicBezTo>
                    <a:pt x="101" y="161"/>
                    <a:pt x="61" y="322"/>
                    <a:pt x="1" y="482"/>
                  </a:cubicBezTo>
                  <a:lnTo>
                    <a:pt x="4959" y="2349"/>
                  </a:lnTo>
                  <a:lnTo>
                    <a:pt x="5139" y="1887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2" name="Google Shape;1152;p34"/>
            <p:cNvSpPr/>
            <p:nvPr/>
          </p:nvSpPr>
          <p:spPr>
            <a:xfrm>
              <a:off x="5243675" y="3238150"/>
              <a:ext cx="103825" cy="52250"/>
            </a:xfrm>
            <a:custGeom>
              <a:rect b="b" l="l" r="r" t="t"/>
              <a:pathLst>
                <a:path extrusionOk="0" h="2090" w="4153">
                  <a:moveTo>
                    <a:pt x="671" y="1"/>
                  </a:moveTo>
                  <a:cubicBezTo>
                    <a:pt x="284" y="1"/>
                    <a:pt x="1" y="392"/>
                    <a:pt x="138" y="764"/>
                  </a:cubicBezTo>
                  <a:cubicBezTo>
                    <a:pt x="226" y="1017"/>
                    <a:pt x="450" y="1158"/>
                    <a:pt x="684" y="1158"/>
                  </a:cubicBezTo>
                  <a:cubicBezTo>
                    <a:pt x="821" y="1158"/>
                    <a:pt x="962" y="1109"/>
                    <a:pt x="1081" y="1005"/>
                  </a:cubicBezTo>
                  <a:lnTo>
                    <a:pt x="4012" y="2089"/>
                  </a:lnTo>
                  <a:cubicBezTo>
                    <a:pt x="4052" y="1949"/>
                    <a:pt x="4112" y="1788"/>
                    <a:pt x="4152" y="1628"/>
                  </a:cubicBezTo>
                  <a:lnTo>
                    <a:pt x="1242" y="524"/>
                  </a:lnTo>
                  <a:cubicBezTo>
                    <a:pt x="1222" y="243"/>
                    <a:pt x="1001" y="2"/>
                    <a:pt x="700" y="2"/>
                  </a:cubicBezTo>
                  <a:cubicBezTo>
                    <a:pt x="690" y="1"/>
                    <a:pt x="681" y="1"/>
                    <a:pt x="671" y="1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3" name="Google Shape;1153;p34"/>
            <p:cNvSpPr/>
            <p:nvPr/>
          </p:nvSpPr>
          <p:spPr>
            <a:xfrm>
              <a:off x="5322375" y="2451875"/>
              <a:ext cx="183700" cy="77300"/>
            </a:xfrm>
            <a:custGeom>
              <a:rect b="b" l="l" r="r" t="t"/>
              <a:pathLst>
                <a:path extrusionOk="0" h="3092" w="7348">
                  <a:moveTo>
                    <a:pt x="7026" y="0"/>
                  </a:moveTo>
                  <a:lnTo>
                    <a:pt x="1" y="2690"/>
                  </a:lnTo>
                  <a:cubicBezTo>
                    <a:pt x="41" y="2870"/>
                    <a:pt x="181" y="3031"/>
                    <a:pt x="342" y="3091"/>
                  </a:cubicBezTo>
                  <a:lnTo>
                    <a:pt x="7347" y="402"/>
                  </a:lnTo>
                  <a:lnTo>
                    <a:pt x="7026" y="0"/>
                  </a:ln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4" name="Google Shape;1154;p34"/>
            <p:cNvSpPr/>
            <p:nvPr/>
          </p:nvSpPr>
          <p:spPr>
            <a:xfrm>
              <a:off x="5129700" y="2519100"/>
              <a:ext cx="197225" cy="88875"/>
            </a:xfrm>
            <a:custGeom>
              <a:rect b="b" l="l" r="r" t="t"/>
              <a:pathLst>
                <a:path extrusionOk="0" h="3555" w="7889">
                  <a:moveTo>
                    <a:pt x="7708" y="1"/>
                  </a:moveTo>
                  <a:lnTo>
                    <a:pt x="1064" y="2550"/>
                  </a:lnTo>
                  <a:cubicBezTo>
                    <a:pt x="957" y="2450"/>
                    <a:pt x="821" y="2403"/>
                    <a:pt x="685" y="2403"/>
                  </a:cubicBezTo>
                  <a:cubicBezTo>
                    <a:pt x="465" y="2403"/>
                    <a:pt x="248" y="2527"/>
                    <a:pt x="161" y="2751"/>
                  </a:cubicBezTo>
                  <a:cubicBezTo>
                    <a:pt x="0" y="3132"/>
                    <a:pt x="241" y="3533"/>
                    <a:pt x="643" y="3553"/>
                  </a:cubicBezTo>
                  <a:cubicBezTo>
                    <a:pt x="655" y="3554"/>
                    <a:pt x="668" y="3555"/>
                    <a:pt x="680" y="3555"/>
                  </a:cubicBezTo>
                  <a:cubicBezTo>
                    <a:pt x="984" y="3555"/>
                    <a:pt x="1225" y="3321"/>
                    <a:pt x="1245" y="3032"/>
                  </a:cubicBezTo>
                  <a:lnTo>
                    <a:pt x="7888" y="462"/>
                  </a:lnTo>
                  <a:cubicBezTo>
                    <a:pt x="7828" y="322"/>
                    <a:pt x="7768" y="161"/>
                    <a:pt x="7708" y="1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5" name="Google Shape;1155;p34"/>
            <p:cNvSpPr/>
            <p:nvPr/>
          </p:nvSpPr>
          <p:spPr>
            <a:xfrm>
              <a:off x="5309825" y="3161900"/>
              <a:ext cx="45700" cy="44250"/>
            </a:xfrm>
            <a:custGeom>
              <a:rect b="b" l="l" r="r" t="t"/>
              <a:pathLst>
                <a:path extrusionOk="0" h="1770" w="1828">
                  <a:moveTo>
                    <a:pt x="928" y="0"/>
                  </a:moveTo>
                  <a:cubicBezTo>
                    <a:pt x="462" y="0"/>
                    <a:pt x="61" y="374"/>
                    <a:pt x="41" y="844"/>
                  </a:cubicBezTo>
                  <a:cubicBezTo>
                    <a:pt x="1" y="1326"/>
                    <a:pt x="382" y="1747"/>
                    <a:pt x="864" y="1767"/>
                  </a:cubicBezTo>
                  <a:cubicBezTo>
                    <a:pt x="888" y="1769"/>
                    <a:pt x="913" y="1770"/>
                    <a:pt x="936" y="1770"/>
                  </a:cubicBezTo>
                  <a:cubicBezTo>
                    <a:pt x="1404" y="1770"/>
                    <a:pt x="1769" y="1403"/>
                    <a:pt x="1807" y="944"/>
                  </a:cubicBezTo>
                  <a:cubicBezTo>
                    <a:pt x="1828" y="442"/>
                    <a:pt x="1446" y="41"/>
                    <a:pt x="964" y="1"/>
                  </a:cubicBezTo>
                  <a:cubicBezTo>
                    <a:pt x="952" y="0"/>
                    <a:pt x="940" y="0"/>
                    <a:pt x="928" y="0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6" name="Google Shape;1156;p34"/>
            <p:cNvSpPr/>
            <p:nvPr/>
          </p:nvSpPr>
          <p:spPr>
            <a:xfrm>
              <a:off x="5393125" y="3079050"/>
              <a:ext cx="61250" cy="59350"/>
            </a:xfrm>
            <a:custGeom>
              <a:rect b="b" l="l" r="r" t="t"/>
              <a:pathLst>
                <a:path extrusionOk="0" h="2374" w="2450">
                  <a:moveTo>
                    <a:pt x="1211" y="1"/>
                  </a:moveTo>
                  <a:cubicBezTo>
                    <a:pt x="582" y="1"/>
                    <a:pt x="60" y="489"/>
                    <a:pt x="21" y="1127"/>
                  </a:cubicBezTo>
                  <a:cubicBezTo>
                    <a:pt x="1" y="1789"/>
                    <a:pt x="503" y="2351"/>
                    <a:pt x="1165" y="2371"/>
                  </a:cubicBezTo>
                  <a:cubicBezTo>
                    <a:pt x="1189" y="2373"/>
                    <a:pt x="1213" y="2374"/>
                    <a:pt x="1237" y="2374"/>
                  </a:cubicBezTo>
                  <a:cubicBezTo>
                    <a:pt x="1849" y="2374"/>
                    <a:pt x="2371" y="1885"/>
                    <a:pt x="2410" y="1247"/>
                  </a:cubicBezTo>
                  <a:cubicBezTo>
                    <a:pt x="2450" y="605"/>
                    <a:pt x="1948" y="43"/>
                    <a:pt x="1286" y="3"/>
                  </a:cubicBezTo>
                  <a:cubicBezTo>
                    <a:pt x="1261" y="1"/>
                    <a:pt x="1236" y="1"/>
                    <a:pt x="1211" y="1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7" name="Google Shape;1157;p34"/>
            <p:cNvSpPr/>
            <p:nvPr/>
          </p:nvSpPr>
          <p:spPr>
            <a:xfrm>
              <a:off x="5232050" y="2680175"/>
              <a:ext cx="61250" cy="59800"/>
            </a:xfrm>
            <a:custGeom>
              <a:rect b="b" l="l" r="r" t="t"/>
              <a:pathLst>
                <a:path extrusionOk="0" h="2392" w="2450">
                  <a:moveTo>
                    <a:pt x="1247" y="0"/>
                  </a:moveTo>
                  <a:cubicBezTo>
                    <a:pt x="602" y="0"/>
                    <a:pt x="61" y="495"/>
                    <a:pt x="41" y="1145"/>
                  </a:cubicBezTo>
                  <a:cubicBezTo>
                    <a:pt x="1" y="1787"/>
                    <a:pt x="503" y="2349"/>
                    <a:pt x="1165" y="2389"/>
                  </a:cubicBezTo>
                  <a:cubicBezTo>
                    <a:pt x="1189" y="2391"/>
                    <a:pt x="1213" y="2392"/>
                    <a:pt x="1237" y="2392"/>
                  </a:cubicBezTo>
                  <a:cubicBezTo>
                    <a:pt x="1867" y="2392"/>
                    <a:pt x="2390" y="1884"/>
                    <a:pt x="2409" y="1265"/>
                  </a:cubicBezTo>
                  <a:cubicBezTo>
                    <a:pt x="2450" y="603"/>
                    <a:pt x="1948" y="41"/>
                    <a:pt x="1285" y="1"/>
                  </a:cubicBezTo>
                  <a:cubicBezTo>
                    <a:pt x="1273" y="0"/>
                    <a:pt x="1260" y="0"/>
                    <a:pt x="1247" y="0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8" name="Google Shape;1158;p34"/>
            <p:cNvSpPr/>
            <p:nvPr/>
          </p:nvSpPr>
          <p:spPr>
            <a:xfrm>
              <a:off x="5394150" y="3009925"/>
              <a:ext cx="125850" cy="71725"/>
            </a:xfrm>
            <a:custGeom>
              <a:rect b="b" l="l" r="r" t="t"/>
              <a:pathLst>
                <a:path extrusionOk="0" h="2869" w="5034">
                  <a:moveTo>
                    <a:pt x="3299" y="0"/>
                  </a:moveTo>
                  <a:cubicBezTo>
                    <a:pt x="2890" y="0"/>
                    <a:pt x="2473" y="180"/>
                    <a:pt x="2168" y="600"/>
                  </a:cubicBezTo>
                  <a:lnTo>
                    <a:pt x="60" y="480"/>
                  </a:lnTo>
                  <a:cubicBezTo>
                    <a:pt x="40" y="761"/>
                    <a:pt x="20" y="1022"/>
                    <a:pt x="0" y="1303"/>
                  </a:cubicBezTo>
                  <a:lnTo>
                    <a:pt x="1887" y="1403"/>
                  </a:lnTo>
                  <a:cubicBezTo>
                    <a:pt x="1864" y="2332"/>
                    <a:pt x="2602" y="2868"/>
                    <a:pt x="3339" y="2868"/>
                  </a:cubicBezTo>
                  <a:cubicBezTo>
                    <a:pt x="3892" y="2868"/>
                    <a:pt x="4445" y="2567"/>
                    <a:pt x="4677" y="1905"/>
                  </a:cubicBezTo>
                  <a:cubicBezTo>
                    <a:pt x="5033" y="836"/>
                    <a:pt x="4182" y="0"/>
                    <a:pt x="3299" y="0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9" name="Google Shape;1159;p34"/>
            <p:cNvSpPr/>
            <p:nvPr/>
          </p:nvSpPr>
          <p:spPr>
            <a:xfrm>
              <a:off x="5280725" y="3015875"/>
              <a:ext cx="114950" cy="26625"/>
            </a:xfrm>
            <a:custGeom>
              <a:rect b="b" l="l" r="r" t="t"/>
              <a:pathLst>
                <a:path extrusionOk="0" h="1065" w="4598">
                  <a:moveTo>
                    <a:pt x="41" y="1"/>
                  </a:moveTo>
                  <a:lnTo>
                    <a:pt x="1" y="824"/>
                  </a:lnTo>
                  <a:lnTo>
                    <a:pt x="4537" y="1065"/>
                  </a:lnTo>
                  <a:cubicBezTo>
                    <a:pt x="4557" y="784"/>
                    <a:pt x="4577" y="523"/>
                    <a:pt x="4597" y="242"/>
                  </a:cubicBezTo>
                  <a:lnTo>
                    <a:pt x="81" y="21"/>
                  </a:lnTo>
                  <a:lnTo>
                    <a:pt x="41" y="1"/>
                  </a:ln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0" name="Google Shape;1160;p34"/>
            <p:cNvSpPr/>
            <p:nvPr/>
          </p:nvSpPr>
          <p:spPr>
            <a:xfrm>
              <a:off x="5305825" y="2697200"/>
              <a:ext cx="73275" cy="71375"/>
            </a:xfrm>
            <a:custGeom>
              <a:rect b="b" l="l" r="r" t="t"/>
              <a:pathLst>
                <a:path extrusionOk="0" h="2855" w="2931">
                  <a:moveTo>
                    <a:pt x="1470" y="0"/>
                  </a:moveTo>
                  <a:cubicBezTo>
                    <a:pt x="702" y="0"/>
                    <a:pt x="79" y="589"/>
                    <a:pt x="41" y="1347"/>
                  </a:cubicBezTo>
                  <a:cubicBezTo>
                    <a:pt x="0" y="2150"/>
                    <a:pt x="603" y="2812"/>
                    <a:pt x="1385" y="2852"/>
                  </a:cubicBezTo>
                  <a:cubicBezTo>
                    <a:pt x="1411" y="2854"/>
                    <a:pt x="1436" y="2854"/>
                    <a:pt x="1461" y="2854"/>
                  </a:cubicBezTo>
                  <a:cubicBezTo>
                    <a:pt x="2229" y="2854"/>
                    <a:pt x="2852" y="2266"/>
                    <a:pt x="2891" y="1508"/>
                  </a:cubicBezTo>
                  <a:cubicBezTo>
                    <a:pt x="2931" y="725"/>
                    <a:pt x="2329" y="42"/>
                    <a:pt x="1546" y="2"/>
                  </a:cubicBezTo>
                  <a:cubicBezTo>
                    <a:pt x="1521" y="1"/>
                    <a:pt x="1495" y="0"/>
                    <a:pt x="1470" y="0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1" name="Google Shape;1161;p34"/>
            <p:cNvSpPr/>
            <p:nvPr/>
          </p:nvSpPr>
          <p:spPr>
            <a:xfrm>
              <a:off x="5399650" y="2914225"/>
              <a:ext cx="155750" cy="83550"/>
            </a:xfrm>
            <a:custGeom>
              <a:rect b="b" l="l" r="r" t="t"/>
              <a:pathLst>
                <a:path extrusionOk="0" h="3342" w="6230">
                  <a:moveTo>
                    <a:pt x="4293" y="1"/>
                  </a:moveTo>
                  <a:cubicBezTo>
                    <a:pt x="3734" y="1"/>
                    <a:pt x="3174" y="277"/>
                    <a:pt x="2851" y="916"/>
                  </a:cubicBezTo>
                  <a:lnTo>
                    <a:pt x="1" y="775"/>
                  </a:lnTo>
                  <a:cubicBezTo>
                    <a:pt x="1" y="1056"/>
                    <a:pt x="1" y="1317"/>
                    <a:pt x="1" y="1598"/>
                  </a:cubicBezTo>
                  <a:lnTo>
                    <a:pt x="2670" y="1739"/>
                  </a:lnTo>
                  <a:cubicBezTo>
                    <a:pt x="2703" y="2783"/>
                    <a:pt x="3526" y="3342"/>
                    <a:pt x="4347" y="3342"/>
                  </a:cubicBezTo>
                  <a:cubicBezTo>
                    <a:pt x="5058" y="3342"/>
                    <a:pt x="5767" y="2924"/>
                    <a:pt x="5962" y="2040"/>
                  </a:cubicBezTo>
                  <a:cubicBezTo>
                    <a:pt x="6229" y="830"/>
                    <a:pt x="5262" y="1"/>
                    <a:pt x="4293" y="1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2" name="Google Shape;1162;p34"/>
            <p:cNvSpPr/>
            <p:nvPr/>
          </p:nvSpPr>
          <p:spPr>
            <a:xfrm>
              <a:off x="5250625" y="2926075"/>
              <a:ext cx="149550" cy="28125"/>
            </a:xfrm>
            <a:custGeom>
              <a:rect b="b" l="l" r="r" t="t"/>
              <a:pathLst>
                <a:path extrusionOk="0" h="1125" w="5982">
                  <a:moveTo>
                    <a:pt x="41" y="0"/>
                  </a:moveTo>
                  <a:lnTo>
                    <a:pt x="1" y="803"/>
                  </a:lnTo>
                  <a:lnTo>
                    <a:pt x="5962" y="1124"/>
                  </a:lnTo>
                  <a:cubicBezTo>
                    <a:pt x="5962" y="843"/>
                    <a:pt x="5962" y="562"/>
                    <a:pt x="5982" y="301"/>
                  </a:cubicBezTo>
                  <a:lnTo>
                    <a:pt x="101" y="0"/>
                  </a:ln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3" name="Google Shape;1163;p34"/>
            <p:cNvSpPr/>
            <p:nvPr/>
          </p:nvSpPr>
          <p:spPr>
            <a:xfrm>
              <a:off x="5386100" y="2731325"/>
              <a:ext cx="85850" cy="83450"/>
            </a:xfrm>
            <a:custGeom>
              <a:rect b="b" l="l" r="r" t="t"/>
              <a:pathLst>
                <a:path extrusionOk="0" h="3338" w="3434">
                  <a:moveTo>
                    <a:pt x="1732" y="1"/>
                  </a:moveTo>
                  <a:cubicBezTo>
                    <a:pt x="842" y="1"/>
                    <a:pt x="100" y="690"/>
                    <a:pt x="61" y="1588"/>
                  </a:cubicBezTo>
                  <a:cubicBezTo>
                    <a:pt x="1" y="2511"/>
                    <a:pt x="703" y="3294"/>
                    <a:pt x="1627" y="3334"/>
                  </a:cubicBezTo>
                  <a:cubicBezTo>
                    <a:pt x="1664" y="3336"/>
                    <a:pt x="1700" y="3338"/>
                    <a:pt x="1737" y="3338"/>
                  </a:cubicBezTo>
                  <a:cubicBezTo>
                    <a:pt x="2612" y="3338"/>
                    <a:pt x="3335" y="2655"/>
                    <a:pt x="3393" y="1768"/>
                  </a:cubicBezTo>
                  <a:cubicBezTo>
                    <a:pt x="3433" y="845"/>
                    <a:pt x="2731" y="62"/>
                    <a:pt x="1807" y="2"/>
                  </a:cubicBezTo>
                  <a:cubicBezTo>
                    <a:pt x="1782" y="1"/>
                    <a:pt x="1757" y="1"/>
                    <a:pt x="1732" y="1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4" name="Google Shape;1164;p34"/>
            <p:cNvSpPr/>
            <p:nvPr/>
          </p:nvSpPr>
          <p:spPr>
            <a:xfrm>
              <a:off x="5255150" y="2844275"/>
              <a:ext cx="144025" cy="22600"/>
            </a:xfrm>
            <a:custGeom>
              <a:rect b="b" l="l" r="r" t="t"/>
              <a:pathLst>
                <a:path extrusionOk="0" h="904" w="5761">
                  <a:moveTo>
                    <a:pt x="0" y="0"/>
                  </a:moveTo>
                  <a:lnTo>
                    <a:pt x="0" y="823"/>
                  </a:lnTo>
                  <a:lnTo>
                    <a:pt x="5761" y="904"/>
                  </a:lnTo>
                  <a:cubicBezTo>
                    <a:pt x="5741" y="623"/>
                    <a:pt x="5741" y="362"/>
                    <a:pt x="5721" y="81"/>
                  </a:cubicBezTo>
                  <a:lnTo>
                    <a:pt x="80" y="0"/>
                  </a:ln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5" name="Google Shape;1165;p34"/>
            <p:cNvSpPr/>
            <p:nvPr/>
          </p:nvSpPr>
          <p:spPr>
            <a:xfrm>
              <a:off x="5398150" y="2806200"/>
              <a:ext cx="158600" cy="96950"/>
            </a:xfrm>
            <a:custGeom>
              <a:rect b="b" l="l" r="r" t="t"/>
              <a:pathLst>
                <a:path extrusionOk="0" h="3878" w="6344">
                  <a:moveTo>
                    <a:pt x="4333" y="0"/>
                  </a:moveTo>
                  <a:cubicBezTo>
                    <a:pt x="3467" y="0"/>
                    <a:pt x="2603" y="535"/>
                    <a:pt x="2429" y="1644"/>
                  </a:cubicBezTo>
                  <a:lnTo>
                    <a:pt x="1" y="1604"/>
                  </a:lnTo>
                  <a:lnTo>
                    <a:pt x="1" y="1604"/>
                  </a:lnTo>
                  <a:cubicBezTo>
                    <a:pt x="21" y="1885"/>
                    <a:pt x="21" y="2146"/>
                    <a:pt x="41" y="2427"/>
                  </a:cubicBezTo>
                  <a:lnTo>
                    <a:pt x="2490" y="2467"/>
                  </a:lnTo>
                  <a:cubicBezTo>
                    <a:pt x="2722" y="3308"/>
                    <a:pt x="3497" y="3878"/>
                    <a:pt x="4345" y="3878"/>
                  </a:cubicBezTo>
                  <a:cubicBezTo>
                    <a:pt x="4448" y="3878"/>
                    <a:pt x="4553" y="3869"/>
                    <a:pt x="4657" y="3852"/>
                  </a:cubicBezTo>
                  <a:cubicBezTo>
                    <a:pt x="5641" y="3691"/>
                    <a:pt x="6343" y="2808"/>
                    <a:pt x="6283" y="1824"/>
                  </a:cubicBezTo>
                  <a:cubicBezTo>
                    <a:pt x="6210" y="625"/>
                    <a:pt x="5270" y="0"/>
                    <a:pt x="4333" y="0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6" name="Google Shape;1166;p34"/>
            <p:cNvSpPr/>
            <p:nvPr/>
          </p:nvSpPr>
          <p:spPr>
            <a:xfrm>
              <a:off x="5448325" y="3263250"/>
              <a:ext cx="30150" cy="28675"/>
            </a:xfrm>
            <a:custGeom>
              <a:rect b="b" l="l" r="r" t="t"/>
              <a:pathLst>
                <a:path extrusionOk="0" h="1147" w="1206">
                  <a:moveTo>
                    <a:pt x="588" y="0"/>
                  </a:moveTo>
                  <a:cubicBezTo>
                    <a:pt x="300" y="0"/>
                    <a:pt x="40" y="235"/>
                    <a:pt x="21" y="543"/>
                  </a:cubicBezTo>
                  <a:cubicBezTo>
                    <a:pt x="1" y="864"/>
                    <a:pt x="262" y="1125"/>
                    <a:pt x="563" y="1145"/>
                  </a:cubicBezTo>
                  <a:cubicBezTo>
                    <a:pt x="575" y="1146"/>
                    <a:pt x="588" y="1147"/>
                    <a:pt x="600" y="1147"/>
                  </a:cubicBezTo>
                  <a:cubicBezTo>
                    <a:pt x="905" y="1147"/>
                    <a:pt x="1166" y="912"/>
                    <a:pt x="1185" y="603"/>
                  </a:cubicBezTo>
                  <a:cubicBezTo>
                    <a:pt x="1205" y="282"/>
                    <a:pt x="944" y="1"/>
                    <a:pt x="623" y="1"/>
                  </a:cubicBezTo>
                  <a:cubicBezTo>
                    <a:pt x="611" y="1"/>
                    <a:pt x="600" y="0"/>
                    <a:pt x="588" y="0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7" name="Google Shape;1167;p34"/>
            <p:cNvSpPr/>
            <p:nvPr/>
          </p:nvSpPr>
          <p:spPr>
            <a:xfrm>
              <a:off x="5452350" y="3316925"/>
              <a:ext cx="30125" cy="28700"/>
            </a:xfrm>
            <a:custGeom>
              <a:rect b="b" l="l" r="r" t="t"/>
              <a:pathLst>
                <a:path extrusionOk="0" h="1148" w="1205">
                  <a:moveTo>
                    <a:pt x="605" y="1"/>
                  </a:moveTo>
                  <a:cubicBezTo>
                    <a:pt x="300" y="1"/>
                    <a:pt x="40" y="235"/>
                    <a:pt x="20" y="544"/>
                  </a:cubicBezTo>
                  <a:cubicBezTo>
                    <a:pt x="0" y="865"/>
                    <a:pt x="261" y="1146"/>
                    <a:pt x="582" y="1146"/>
                  </a:cubicBezTo>
                  <a:cubicBezTo>
                    <a:pt x="594" y="1147"/>
                    <a:pt x="606" y="1147"/>
                    <a:pt x="618" y="1147"/>
                  </a:cubicBezTo>
                  <a:cubicBezTo>
                    <a:pt x="905" y="1147"/>
                    <a:pt x="1165" y="913"/>
                    <a:pt x="1185" y="604"/>
                  </a:cubicBezTo>
                  <a:cubicBezTo>
                    <a:pt x="1205" y="283"/>
                    <a:pt x="944" y="22"/>
                    <a:pt x="643" y="2"/>
                  </a:cubicBezTo>
                  <a:cubicBezTo>
                    <a:pt x="630" y="1"/>
                    <a:pt x="618" y="1"/>
                    <a:pt x="605" y="1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8" name="Google Shape;1168;p34"/>
            <p:cNvSpPr/>
            <p:nvPr/>
          </p:nvSpPr>
          <p:spPr>
            <a:xfrm>
              <a:off x="5421225" y="3204550"/>
              <a:ext cx="45200" cy="44200"/>
            </a:xfrm>
            <a:custGeom>
              <a:rect b="b" l="l" r="r" t="t"/>
              <a:pathLst>
                <a:path extrusionOk="0" h="1768" w="1808">
                  <a:moveTo>
                    <a:pt x="906" y="0"/>
                  </a:moveTo>
                  <a:cubicBezTo>
                    <a:pt x="440" y="0"/>
                    <a:pt x="41" y="355"/>
                    <a:pt x="21" y="844"/>
                  </a:cubicBezTo>
                  <a:cubicBezTo>
                    <a:pt x="1" y="1326"/>
                    <a:pt x="362" y="1747"/>
                    <a:pt x="864" y="1767"/>
                  </a:cubicBezTo>
                  <a:cubicBezTo>
                    <a:pt x="877" y="1768"/>
                    <a:pt x="890" y="1768"/>
                    <a:pt x="902" y="1768"/>
                  </a:cubicBezTo>
                  <a:cubicBezTo>
                    <a:pt x="1368" y="1768"/>
                    <a:pt x="1768" y="1413"/>
                    <a:pt x="1787" y="924"/>
                  </a:cubicBezTo>
                  <a:cubicBezTo>
                    <a:pt x="1807" y="442"/>
                    <a:pt x="1446" y="21"/>
                    <a:pt x="944" y="1"/>
                  </a:cubicBezTo>
                  <a:cubicBezTo>
                    <a:pt x="932" y="0"/>
                    <a:pt x="919" y="0"/>
                    <a:pt x="906" y="0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9" name="Google Shape;1169;p34"/>
            <p:cNvSpPr/>
            <p:nvPr/>
          </p:nvSpPr>
          <p:spPr>
            <a:xfrm>
              <a:off x="5376575" y="3154350"/>
              <a:ext cx="45700" cy="44275"/>
            </a:xfrm>
            <a:custGeom>
              <a:rect b="b" l="l" r="r" t="t"/>
              <a:pathLst>
                <a:path extrusionOk="0" h="1771" w="1828">
                  <a:moveTo>
                    <a:pt x="926" y="1"/>
                  </a:moveTo>
                  <a:cubicBezTo>
                    <a:pt x="441" y="1"/>
                    <a:pt x="40" y="375"/>
                    <a:pt x="21" y="845"/>
                  </a:cubicBezTo>
                  <a:cubicBezTo>
                    <a:pt x="1" y="1326"/>
                    <a:pt x="382" y="1748"/>
                    <a:pt x="864" y="1768"/>
                  </a:cubicBezTo>
                  <a:cubicBezTo>
                    <a:pt x="887" y="1770"/>
                    <a:pt x="910" y="1771"/>
                    <a:pt x="933" y="1771"/>
                  </a:cubicBezTo>
                  <a:cubicBezTo>
                    <a:pt x="1385" y="1771"/>
                    <a:pt x="1768" y="1403"/>
                    <a:pt x="1787" y="945"/>
                  </a:cubicBezTo>
                  <a:cubicBezTo>
                    <a:pt x="1827" y="443"/>
                    <a:pt x="1446" y="22"/>
                    <a:pt x="964" y="2"/>
                  </a:cubicBezTo>
                  <a:cubicBezTo>
                    <a:pt x="951" y="1"/>
                    <a:pt x="939" y="1"/>
                    <a:pt x="926" y="1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0" name="Google Shape;1170;p34"/>
            <p:cNvSpPr/>
            <p:nvPr/>
          </p:nvSpPr>
          <p:spPr>
            <a:xfrm>
              <a:off x="5338950" y="3108200"/>
              <a:ext cx="45675" cy="44225"/>
            </a:xfrm>
            <a:custGeom>
              <a:rect b="b" l="l" r="r" t="t"/>
              <a:pathLst>
                <a:path extrusionOk="0" h="1769" w="1827">
                  <a:moveTo>
                    <a:pt x="925" y="0"/>
                  </a:moveTo>
                  <a:cubicBezTo>
                    <a:pt x="460" y="0"/>
                    <a:pt x="60" y="356"/>
                    <a:pt x="40" y="844"/>
                  </a:cubicBezTo>
                  <a:cubicBezTo>
                    <a:pt x="0" y="1326"/>
                    <a:pt x="382" y="1747"/>
                    <a:pt x="863" y="1767"/>
                  </a:cubicBezTo>
                  <a:cubicBezTo>
                    <a:pt x="877" y="1768"/>
                    <a:pt x="890" y="1768"/>
                    <a:pt x="903" y="1768"/>
                  </a:cubicBezTo>
                  <a:cubicBezTo>
                    <a:pt x="1387" y="1768"/>
                    <a:pt x="1787" y="1413"/>
                    <a:pt x="1807" y="924"/>
                  </a:cubicBezTo>
                  <a:cubicBezTo>
                    <a:pt x="1827" y="443"/>
                    <a:pt x="1445" y="21"/>
                    <a:pt x="964" y="1"/>
                  </a:cubicBezTo>
                  <a:cubicBezTo>
                    <a:pt x="951" y="1"/>
                    <a:pt x="938" y="0"/>
                    <a:pt x="925" y="0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1" name="Google Shape;1171;p34"/>
            <p:cNvSpPr/>
            <p:nvPr/>
          </p:nvSpPr>
          <p:spPr>
            <a:xfrm>
              <a:off x="5475425" y="2440250"/>
              <a:ext cx="45700" cy="44275"/>
            </a:xfrm>
            <a:custGeom>
              <a:rect b="b" l="l" r="r" t="t"/>
              <a:pathLst>
                <a:path extrusionOk="0" h="1771" w="1828">
                  <a:moveTo>
                    <a:pt x="894" y="1"/>
                  </a:moveTo>
                  <a:cubicBezTo>
                    <a:pt x="442" y="1"/>
                    <a:pt x="60" y="368"/>
                    <a:pt x="41" y="826"/>
                  </a:cubicBezTo>
                  <a:cubicBezTo>
                    <a:pt x="1" y="1328"/>
                    <a:pt x="382" y="1750"/>
                    <a:pt x="864" y="1770"/>
                  </a:cubicBezTo>
                  <a:cubicBezTo>
                    <a:pt x="876" y="1770"/>
                    <a:pt x="889" y="1771"/>
                    <a:pt x="902" y="1771"/>
                  </a:cubicBezTo>
                  <a:cubicBezTo>
                    <a:pt x="1387" y="1771"/>
                    <a:pt x="1788" y="1396"/>
                    <a:pt x="1807" y="927"/>
                  </a:cubicBezTo>
                  <a:cubicBezTo>
                    <a:pt x="1827" y="445"/>
                    <a:pt x="1446" y="24"/>
                    <a:pt x="964" y="3"/>
                  </a:cubicBezTo>
                  <a:cubicBezTo>
                    <a:pt x="941" y="2"/>
                    <a:pt x="918" y="1"/>
                    <a:pt x="894" y="1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2" name="Google Shape;1172;p34"/>
            <p:cNvSpPr/>
            <p:nvPr/>
          </p:nvSpPr>
          <p:spPr>
            <a:xfrm>
              <a:off x="5286750" y="2772500"/>
              <a:ext cx="61250" cy="59800"/>
            </a:xfrm>
            <a:custGeom>
              <a:rect b="b" l="l" r="r" t="t"/>
              <a:pathLst>
                <a:path extrusionOk="0" h="2392" w="2450">
                  <a:moveTo>
                    <a:pt x="1248" y="0"/>
                  </a:moveTo>
                  <a:cubicBezTo>
                    <a:pt x="621" y="0"/>
                    <a:pt x="80" y="496"/>
                    <a:pt x="41" y="1145"/>
                  </a:cubicBezTo>
                  <a:cubicBezTo>
                    <a:pt x="1" y="1787"/>
                    <a:pt x="502" y="2349"/>
                    <a:pt x="1165" y="2390"/>
                  </a:cubicBezTo>
                  <a:cubicBezTo>
                    <a:pt x="1189" y="2391"/>
                    <a:pt x="1213" y="2392"/>
                    <a:pt x="1236" y="2392"/>
                  </a:cubicBezTo>
                  <a:cubicBezTo>
                    <a:pt x="1867" y="2392"/>
                    <a:pt x="2391" y="1885"/>
                    <a:pt x="2429" y="1266"/>
                  </a:cubicBezTo>
                  <a:cubicBezTo>
                    <a:pt x="2449" y="603"/>
                    <a:pt x="1948" y="41"/>
                    <a:pt x="1285" y="1"/>
                  </a:cubicBezTo>
                  <a:cubicBezTo>
                    <a:pt x="1273" y="1"/>
                    <a:pt x="1260" y="0"/>
                    <a:pt x="1248" y="0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3" name="Google Shape;1173;p34"/>
            <p:cNvSpPr/>
            <p:nvPr/>
          </p:nvSpPr>
          <p:spPr>
            <a:xfrm>
              <a:off x="5244600" y="2992775"/>
              <a:ext cx="61250" cy="59825"/>
            </a:xfrm>
            <a:custGeom>
              <a:rect b="b" l="l" r="r" t="t"/>
              <a:pathLst>
                <a:path extrusionOk="0" h="2393" w="2450">
                  <a:moveTo>
                    <a:pt x="1248" y="1"/>
                  </a:moveTo>
                  <a:cubicBezTo>
                    <a:pt x="621" y="1"/>
                    <a:pt x="80" y="496"/>
                    <a:pt x="41" y="1126"/>
                  </a:cubicBezTo>
                  <a:cubicBezTo>
                    <a:pt x="1" y="1788"/>
                    <a:pt x="523" y="2350"/>
                    <a:pt x="1165" y="2390"/>
                  </a:cubicBezTo>
                  <a:cubicBezTo>
                    <a:pt x="1189" y="2392"/>
                    <a:pt x="1213" y="2392"/>
                    <a:pt x="1236" y="2392"/>
                  </a:cubicBezTo>
                  <a:cubicBezTo>
                    <a:pt x="1867" y="2392"/>
                    <a:pt x="2391" y="1885"/>
                    <a:pt x="2429" y="1266"/>
                  </a:cubicBezTo>
                  <a:cubicBezTo>
                    <a:pt x="2449" y="604"/>
                    <a:pt x="1948" y="42"/>
                    <a:pt x="1285" y="2"/>
                  </a:cubicBezTo>
                  <a:cubicBezTo>
                    <a:pt x="1273" y="1"/>
                    <a:pt x="1260" y="1"/>
                    <a:pt x="1248" y="1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4" name="Google Shape;1174;p34"/>
            <p:cNvSpPr/>
            <p:nvPr/>
          </p:nvSpPr>
          <p:spPr>
            <a:xfrm>
              <a:off x="5469900" y="2499975"/>
              <a:ext cx="61250" cy="59825"/>
            </a:xfrm>
            <a:custGeom>
              <a:rect b="b" l="l" r="r" t="t"/>
              <a:pathLst>
                <a:path extrusionOk="0" h="2393" w="2450">
                  <a:moveTo>
                    <a:pt x="1211" y="1"/>
                  </a:moveTo>
                  <a:cubicBezTo>
                    <a:pt x="582" y="1"/>
                    <a:pt x="60" y="490"/>
                    <a:pt x="41" y="1127"/>
                  </a:cubicBezTo>
                  <a:cubicBezTo>
                    <a:pt x="1" y="1789"/>
                    <a:pt x="503" y="2351"/>
                    <a:pt x="1165" y="2392"/>
                  </a:cubicBezTo>
                  <a:cubicBezTo>
                    <a:pt x="1177" y="2392"/>
                    <a:pt x="1190" y="2392"/>
                    <a:pt x="1202" y="2392"/>
                  </a:cubicBezTo>
                  <a:cubicBezTo>
                    <a:pt x="1829" y="2392"/>
                    <a:pt x="2370" y="1897"/>
                    <a:pt x="2410" y="1247"/>
                  </a:cubicBezTo>
                  <a:cubicBezTo>
                    <a:pt x="2450" y="605"/>
                    <a:pt x="1948" y="43"/>
                    <a:pt x="1285" y="3"/>
                  </a:cubicBezTo>
                  <a:cubicBezTo>
                    <a:pt x="1261" y="2"/>
                    <a:pt x="1236" y="1"/>
                    <a:pt x="1211" y="1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5" name="Google Shape;1175;p34"/>
            <p:cNvSpPr/>
            <p:nvPr/>
          </p:nvSpPr>
          <p:spPr>
            <a:xfrm>
              <a:off x="5459375" y="2574300"/>
              <a:ext cx="61250" cy="59800"/>
            </a:xfrm>
            <a:custGeom>
              <a:rect b="b" l="l" r="r" t="t"/>
              <a:pathLst>
                <a:path extrusionOk="0" h="2392" w="2450">
                  <a:moveTo>
                    <a:pt x="1247" y="0"/>
                  </a:moveTo>
                  <a:cubicBezTo>
                    <a:pt x="601" y="0"/>
                    <a:pt x="60" y="495"/>
                    <a:pt x="20" y="1125"/>
                  </a:cubicBezTo>
                  <a:cubicBezTo>
                    <a:pt x="0" y="1787"/>
                    <a:pt x="502" y="2349"/>
                    <a:pt x="1144" y="2389"/>
                  </a:cubicBezTo>
                  <a:cubicBezTo>
                    <a:pt x="1168" y="2391"/>
                    <a:pt x="1192" y="2391"/>
                    <a:pt x="1216" y="2391"/>
                  </a:cubicBezTo>
                  <a:cubicBezTo>
                    <a:pt x="1847" y="2391"/>
                    <a:pt x="2370" y="1884"/>
                    <a:pt x="2409" y="1265"/>
                  </a:cubicBezTo>
                  <a:cubicBezTo>
                    <a:pt x="2449" y="603"/>
                    <a:pt x="1927" y="41"/>
                    <a:pt x="1285" y="1"/>
                  </a:cubicBezTo>
                  <a:cubicBezTo>
                    <a:pt x="1272" y="0"/>
                    <a:pt x="1259" y="0"/>
                    <a:pt x="1247" y="0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6" name="Google Shape;1176;p34"/>
            <p:cNvSpPr/>
            <p:nvPr/>
          </p:nvSpPr>
          <p:spPr>
            <a:xfrm>
              <a:off x="5289775" y="3054500"/>
              <a:ext cx="52200" cy="51250"/>
            </a:xfrm>
            <a:custGeom>
              <a:rect b="b" l="l" r="r" t="t"/>
              <a:pathLst>
                <a:path extrusionOk="0" h="2050" w="2088">
                  <a:moveTo>
                    <a:pt x="1066" y="1"/>
                  </a:moveTo>
                  <a:cubicBezTo>
                    <a:pt x="520" y="1"/>
                    <a:pt x="59" y="416"/>
                    <a:pt x="20" y="985"/>
                  </a:cubicBezTo>
                  <a:cubicBezTo>
                    <a:pt x="0" y="1547"/>
                    <a:pt x="422" y="2029"/>
                    <a:pt x="1004" y="2049"/>
                  </a:cubicBezTo>
                  <a:cubicBezTo>
                    <a:pt x="1017" y="2049"/>
                    <a:pt x="1029" y="2049"/>
                    <a:pt x="1042" y="2049"/>
                  </a:cubicBezTo>
                  <a:cubicBezTo>
                    <a:pt x="1588" y="2049"/>
                    <a:pt x="2048" y="1634"/>
                    <a:pt x="2068" y="1085"/>
                  </a:cubicBezTo>
                  <a:cubicBezTo>
                    <a:pt x="2088" y="523"/>
                    <a:pt x="1666" y="42"/>
                    <a:pt x="1104" y="1"/>
                  </a:cubicBezTo>
                  <a:cubicBezTo>
                    <a:pt x="1091" y="1"/>
                    <a:pt x="1078" y="1"/>
                    <a:pt x="1066" y="1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7" name="Google Shape;1177;p34"/>
            <p:cNvSpPr/>
            <p:nvPr/>
          </p:nvSpPr>
          <p:spPr>
            <a:xfrm>
              <a:off x="5227550" y="2819125"/>
              <a:ext cx="73775" cy="71875"/>
            </a:xfrm>
            <a:custGeom>
              <a:rect b="b" l="l" r="r" t="t"/>
              <a:pathLst>
                <a:path extrusionOk="0" h="2875" w="2951">
                  <a:moveTo>
                    <a:pt x="1472" y="1"/>
                  </a:moveTo>
                  <a:cubicBezTo>
                    <a:pt x="720" y="1"/>
                    <a:pt x="79" y="590"/>
                    <a:pt x="40" y="1368"/>
                  </a:cubicBezTo>
                  <a:cubicBezTo>
                    <a:pt x="0" y="2150"/>
                    <a:pt x="622" y="2833"/>
                    <a:pt x="1405" y="2873"/>
                  </a:cubicBezTo>
                  <a:cubicBezTo>
                    <a:pt x="1429" y="2874"/>
                    <a:pt x="1453" y="2875"/>
                    <a:pt x="1477" y="2875"/>
                  </a:cubicBezTo>
                  <a:cubicBezTo>
                    <a:pt x="2229" y="2875"/>
                    <a:pt x="2872" y="2267"/>
                    <a:pt x="2911" y="1508"/>
                  </a:cubicBezTo>
                  <a:cubicBezTo>
                    <a:pt x="2951" y="725"/>
                    <a:pt x="2349" y="43"/>
                    <a:pt x="1546" y="3"/>
                  </a:cubicBezTo>
                  <a:cubicBezTo>
                    <a:pt x="1521" y="1"/>
                    <a:pt x="1496" y="1"/>
                    <a:pt x="1472" y="1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8" name="Google Shape;1178;p34"/>
            <p:cNvSpPr/>
            <p:nvPr/>
          </p:nvSpPr>
          <p:spPr>
            <a:xfrm>
              <a:off x="5409700" y="2637475"/>
              <a:ext cx="73275" cy="71375"/>
            </a:xfrm>
            <a:custGeom>
              <a:rect b="b" l="l" r="r" t="t"/>
              <a:pathLst>
                <a:path extrusionOk="0" h="2855" w="2931">
                  <a:moveTo>
                    <a:pt x="1452" y="1"/>
                  </a:moveTo>
                  <a:cubicBezTo>
                    <a:pt x="702" y="1"/>
                    <a:pt x="79" y="589"/>
                    <a:pt x="40" y="1348"/>
                  </a:cubicBezTo>
                  <a:cubicBezTo>
                    <a:pt x="0" y="2130"/>
                    <a:pt x="602" y="2813"/>
                    <a:pt x="1385" y="2853"/>
                  </a:cubicBezTo>
                  <a:cubicBezTo>
                    <a:pt x="1410" y="2854"/>
                    <a:pt x="1435" y="2855"/>
                    <a:pt x="1459" y="2855"/>
                  </a:cubicBezTo>
                  <a:cubicBezTo>
                    <a:pt x="2211" y="2855"/>
                    <a:pt x="2852" y="2266"/>
                    <a:pt x="2891" y="1488"/>
                  </a:cubicBezTo>
                  <a:cubicBezTo>
                    <a:pt x="2931" y="705"/>
                    <a:pt x="2329" y="43"/>
                    <a:pt x="1526" y="3"/>
                  </a:cubicBezTo>
                  <a:cubicBezTo>
                    <a:pt x="1501" y="1"/>
                    <a:pt x="1476" y="1"/>
                    <a:pt x="1452" y="1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9" name="Google Shape;1179;p34"/>
            <p:cNvSpPr/>
            <p:nvPr/>
          </p:nvSpPr>
          <p:spPr>
            <a:xfrm>
              <a:off x="5207975" y="2897875"/>
              <a:ext cx="85825" cy="83450"/>
            </a:xfrm>
            <a:custGeom>
              <a:rect b="b" l="l" r="r" t="t"/>
              <a:pathLst>
                <a:path extrusionOk="0" h="3338" w="3433">
                  <a:moveTo>
                    <a:pt x="1699" y="0"/>
                  </a:moveTo>
                  <a:cubicBezTo>
                    <a:pt x="824" y="0"/>
                    <a:pt x="98" y="702"/>
                    <a:pt x="41" y="1590"/>
                  </a:cubicBezTo>
                  <a:cubicBezTo>
                    <a:pt x="0" y="2493"/>
                    <a:pt x="703" y="3296"/>
                    <a:pt x="1626" y="3336"/>
                  </a:cubicBezTo>
                  <a:cubicBezTo>
                    <a:pt x="1651" y="3337"/>
                    <a:pt x="1677" y="3338"/>
                    <a:pt x="1701" y="3338"/>
                  </a:cubicBezTo>
                  <a:cubicBezTo>
                    <a:pt x="2592" y="3338"/>
                    <a:pt x="3333" y="2648"/>
                    <a:pt x="3372" y="1750"/>
                  </a:cubicBezTo>
                  <a:cubicBezTo>
                    <a:pt x="3433" y="827"/>
                    <a:pt x="2710" y="44"/>
                    <a:pt x="1807" y="4"/>
                  </a:cubicBezTo>
                  <a:cubicBezTo>
                    <a:pt x="1771" y="2"/>
                    <a:pt x="1735" y="0"/>
                    <a:pt x="1699" y="0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80" name="Google Shape;1180;p34"/>
          <p:cNvSpPr/>
          <p:nvPr/>
        </p:nvSpPr>
        <p:spPr>
          <a:xfrm>
            <a:off x="869875" y="3031238"/>
            <a:ext cx="3159000" cy="1325700"/>
          </a:xfrm>
          <a:prstGeom prst="roundRect">
            <a:avLst>
              <a:gd fmla="val 16667" name="adj"/>
            </a:avLst>
          </a:prstGeom>
          <a:solidFill>
            <a:srgbClr val="B6D7A8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Programas: Protparam, SOSUI, Prosite</a:t>
            </a:r>
            <a:endParaRPr sz="2400"/>
          </a:p>
        </p:txBody>
      </p:sp>
      <p:sp>
        <p:nvSpPr>
          <p:cNvPr id="1181" name="Google Shape;1181;p34"/>
          <p:cNvSpPr/>
          <p:nvPr/>
        </p:nvSpPr>
        <p:spPr>
          <a:xfrm>
            <a:off x="599725" y="446250"/>
            <a:ext cx="3699300" cy="1749300"/>
          </a:xfrm>
          <a:prstGeom prst="roundRect">
            <a:avLst>
              <a:gd fmla="val 16667" name="adj"/>
            </a:avLst>
          </a:prstGeom>
          <a:solidFill>
            <a:srgbClr val="B6D7A8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Propiedades bioquímicas y de los dominios típicos de las proteínas PhoP-PhoQ</a:t>
            </a:r>
            <a:endParaRPr sz="2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</p:txBody>
      </p:sp>
      <p:sp>
        <p:nvSpPr>
          <p:cNvPr id="1182" name="Google Shape;1182;p34"/>
          <p:cNvSpPr/>
          <p:nvPr/>
        </p:nvSpPr>
        <p:spPr>
          <a:xfrm>
            <a:off x="5240613" y="2880500"/>
            <a:ext cx="3159000" cy="1627200"/>
          </a:xfrm>
          <a:prstGeom prst="roundRect">
            <a:avLst>
              <a:gd fmla="val 16667" name="adj"/>
            </a:avLst>
          </a:prstGeom>
          <a:solidFill>
            <a:srgbClr val="FFA483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Predicción estructura  secundaria y terciaria</a:t>
            </a:r>
            <a:endParaRPr sz="2400"/>
          </a:p>
        </p:txBody>
      </p:sp>
      <p:sp>
        <p:nvSpPr>
          <p:cNvPr id="1183" name="Google Shape;1183;p34"/>
          <p:cNvSpPr/>
          <p:nvPr/>
        </p:nvSpPr>
        <p:spPr>
          <a:xfrm>
            <a:off x="5147175" y="5404475"/>
            <a:ext cx="3345900" cy="1627200"/>
          </a:xfrm>
          <a:prstGeom prst="roundRect">
            <a:avLst>
              <a:gd fmla="val 16667" name="adj"/>
            </a:avLst>
          </a:prstGeom>
          <a:solidFill>
            <a:srgbClr val="FFA483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Usando PSIPRED, GOR IV y Swiss model </a:t>
            </a:r>
            <a:endParaRPr sz="2400"/>
          </a:p>
        </p:txBody>
      </p:sp>
      <p:sp>
        <p:nvSpPr>
          <p:cNvPr id="1184" name="Google Shape;1184;p34"/>
          <p:cNvSpPr/>
          <p:nvPr/>
        </p:nvSpPr>
        <p:spPr>
          <a:xfrm>
            <a:off x="5077275" y="7657063"/>
            <a:ext cx="3485700" cy="1971900"/>
          </a:xfrm>
          <a:prstGeom prst="roundRect">
            <a:avLst>
              <a:gd fmla="val 16667" name="adj"/>
            </a:avLst>
          </a:prstGeom>
          <a:solidFill>
            <a:srgbClr val="FFA483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</a:rPr>
              <a:t>Análisis y validación del modelo en ProSA-web y Procheck</a:t>
            </a:r>
            <a:endParaRPr sz="2400"/>
          </a:p>
        </p:txBody>
      </p:sp>
      <p:cxnSp>
        <p:nvCxnSpPr>
          <p:cNvPr id="1185" name="Google Shape;1185;p34"/>
          <p:cNvCxnSpPr>
            <a:stCxn id="1181" idx="2"/>
            <a:endCxn id="1180" idx="0"/>
          </p:cNvCxnSpPr>
          <p:nvPr/>
        </p:nvCxnSpPr>
        <p:spPr>
          <a:xfrm>
            <a:off x="2449375" y="2195550"/>
            <a:ext cx="0" cy="8358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86" name="Google Shape;1186;p34"/>
          <p:cNvCxnSpPr>
            <a:stCxn id="1180" idx="3"/>
            <a:endCxn id="1182" idx="1"/>
          </p:cNvCxnSpPr>
          <p:nvPr/>
        </p:nvCxnSpPr>
        <p:spPr>
          <a:xfrm>
            <a:off x="4028875" y="3694088"/>
            <a:ext cx="12117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87" name="Google Shape;1187;p34"/>
          <p:cNvCxnSpPr>
            <a:stCxn id="1182" idx="2"/>
            <a:endCxn id="1183" idx="0"/>
          </p:cNvCxnSpPr>
          <p:nvPr/>
        </p:nvCxnSpPr>
        <p:spPr>
          <a:xfrm>
            <a:off x="6820113" y="4507700"/>
            <a:ext cx="0" cy="8967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88" name="Google Shape;1188;p34"/>
          <p:cNvCxnSpPr>
            <a:stCxn id="1183" idx="2"/>
            <a:endCxn id="1184" idx="0"/>
          </p:cNvCxnSpPr>
          <p:nvPr/>
        </p:nvCxnSpPr>
        <p:spPr>
          <a:xfrm>
            <a:off x="6820125" y="7031675"/>
            <a:ext cx="0" cy="6255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89" name="Google Shape;1189;p34"/>
          <p:cNvSpPr/>
          <p:nvPr/>
        </p:nvSpPr>
        <p:spPr>
          <a:xfrm flipH="1">
            <a:off x="13913400" y="304950"/>
            <a:ext cx="3740700" cy="2031900"/>
          </a:xfrm>
          <a:prstGeom prst="cloudCallout">
            <a:avLst>
              <a:gd fmla="val -23065" name="adj1"/>
              <a:gd fmla="val -35800" name="adj2"/>
            </a:avLst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Diseño metodológico para el tercer objetivo</a:t>
            </a:r>
            <a:endParaRPr sz="24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4F4F4"/>
        </a:solidFill>
      </p:bgPr>
    </p:bg>
    <p:spTree>
      <p:nvGrpSpPr>
        <p:cNvPr id="1193" name="Shape 1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4" name="Google Shape;1194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4409876" cy="810555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195" name="Google Shape;1195;p35"/>
          <p:cNvSpPr txBox="1"/>
          <p:nvPr/>
        </p:nvSpPr>
        <p:spPr>
          <a:xfrm>
            <a:off x="-12" y="7975663"/>
            <a:ext cx="17851500" cy="19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chemeClr val="dk1"/>
                </a:solidFill>
              </a:rPr>
              <a:t>Figura 16. </a:t>
            </a:r>
            <a:r>
              <a:rPr lang="en-US" sz="2100">
                <a:solidFill>
                  <a:schemeClr val="dk1"/>
                </a:solidFill>
              </a:rPr>
              <a:t>Predicción de la estructura terciaria de las proteínas para PhoQ y PhoP</a:t>
            </a:r>
            <a:r>
              <a:rPr i="1" lang="en-US" sz="2100">
                <a:solidFill>
                  <a:schemeClr val="dk1"/>
                </a:solidFill>
              </a:rPr>
              <a:t>. </a:t>
            </a:r>
            <a:r>
              <a:rPr b="1" lang="en-US" sz="2100">
                <a:solidFill>
                  <a:schemeClr val="dk1"/>
                </a:solidFill>
              </a:rPr>
              <a:t>(A) </a:t>
            </a:r>
            <a:r>
              <a:rPr lang="en-US" sz="2100">
                <a:solidFill>
                  <a:schemeClr val="dk1"/>
                </a:solidFill>
              </a:rPr>
              <a:t>Estructura terciaria para la proteína PhoQ </a:t>
            </a:r>
            <a:r>
              <a:rPr b="1" lang="en-US" sz="2100">
                <a:solidFill>
                  <a:schemeClr val="dk1"/>
                </a:solidFill>
              </a:rPr>
              <a:t>(A1) </a:t>
            </a:r>
            <a:r>
              <a:rPr lang="en-US" sz="2100">
                <a:solidFill>
                  <a:schemeClr val="dk1"/>
                </a:solidFill>
              </a:rPr>
              <a:t>Valores de QMEAN y sus cuatro términos individuales para PhoQ</a:t>
            </a:r>
            <a:r>
              <a:rPr b="1" lang="en-US" sz="2100">
                <a:solidFill>
                  <a:schemeClr val="dk1"/>
                </a:solidFill>
              </a:rPr>
              <a:t> (A2) </a:t>
            </a:r>
            <a:r>
              <a:rPr lang="en-US" sz="2100">
                <a:solidFill>
                  <a:schemeClr val="dk1"/>
                </a:solidFill>
              </a:rPr>
              <a:t>Gráfica de calidad local estimada</a:t>
            </a:r>
            <a:r>
              <a:rPr b="1" lang="en-US" sz="2100">
                <a:solidFill>
                  <a:schemeClr val="dk1"/>
                </a:solidFill>
              </a:rPr>
              <a:t> </a:t>
            </a:r>
            <a:r>
              <a:rPr lang="en-US" sz="2100">
                <a:solidFill>
                  <a:schemeClr val="dk1"/>
                </a:solidFill>
              </a:rPr>
              <a:t>para PhoQ</a:t>
            </a:r>
            <a:r>
              <a:rPr i="1" lang="en-US" sz="2100">
                <a:solidFill>
                  <a:schemeClr val="dk1"/>
                </a:solidFill>
              </a:rPr>
              <a:t> </a:t>
            </a:r>
            <a:r>
              <a:rPr b="1" lang="en-US" sz="2100">
                <a:solidFill>
                  <a:schemeClr val="dk1"/>
                </a:solidFill>
              </a:rPr>
              <a:t>(A3) </a:t>
            </a:r>
            <a:r>
              <a:rPr lang="en-US" sz="2100">
                <a:solidFill>
                  <a:schemeClr val="dk1"/>
                </a:solidFill>
              </a:rPr>
              <a:t>Gráfica de comparación con otros modelos experimentales para PhoQ</a:t>
            </a:r>
            <a:r>
              <a:rPr b="1" lang="en-US" sz="2100">
                <a:solidFill>
                  <a:schemeClr val="dk1"/>
                </a:solidFill>
              </a:rPr>
              <a:t> (B) </a:t>
            </a:r>
            <a:r>
              <a:rPr lang="en-US" sz="2100">
                <a:solidFill>
                  <a:schemeClr val="dk1"/>
                </a:solidFill>
              </a:rPr>
              <a:t>Estructura terciaria para la proteína PhoP</a:t>
            </a:r>
            <a:r>
              <a:rPr i="1" lang="en-US" sz="2100">
                <a:solidFill>
                  <a:schemeClr val="dk1"/>
                </a:solidFill>
              </a:rPr>
              <a:t> </a:t>
            </a:r>
            <a:r>
              <a:rPr b="1" lang="en-US" sz="2100">
                <a:solidFill>
                  <a:schemeClr val="dk1"/>
                </a:solidFill>
              </a:rPr>
              <a:t>(B1) </a:t>
            </a:r>
            <a:r>
              <a:rPr lang="en-US" sz="2100">
                <a:solidFill>
                  <a:schemeClr val="dk1"/>
                </a:solidFill>
              </a:rPr>
              <a:t>Valores de QMEAN y sus cuatro términos individuales para PhoP</a:t>
            </a:r>
            <a:r>
              <a:rPr b="1" lang="en-US" sz="2100">
                <a:solidFill>
                  <a:schemeClr val="dk1"/>
                </a:solidFill>
              </a:rPr>
              <a:t> (B2) </a:t>
            </a:r>
            <a:r>
              <a:rPr lang="en-US" sz="2100">
                <a:solidFill>
                  <a:schemeClr val="dk1"/>
                </a:solidFill>
              </a:rPr>
              <a:t>Gráfica de calidad local estimada</a:t>
            </a:r>
            <a:r>
              <a:rPr b="1" lang="en-US" sz="2100">
                <a:solidFill>
                  <a:schemeClr val="dk1"/>
                </a:solidFill>
              </a:rPr>
              <a:t> </a:t>
            </a:r>
            <a:r>
              <a:rPr lang="en-US" sz="2100">
                <a:solidFill>
                  <a:schemeClr val="dk1"/>
                </a:solidFill>
              </a:rPr>
              <a:t>para PhoP</a:t>
            </a:r>
            <a:r>
              <a:rPr b="1" lang="en-US" sz="2100">
                <a:solidFill>
                  <a:schemeClr val="dk1"/>
                </a:solidFill>
              </a:rPr>
              <a:t> (B3) </a:t>
            </a:r>
            <a:r>
              <a:rPr lang="en-US" sz="2100">
                <a:solidFill>
                  <a:schemeClr val="dk1"/>
                </a:solidFill>
              </a:rPr>
              <a:t>Gráfica de comparación con otros modelos experimentales para PhoP</a:t>
            </a:r>
            <a:r>
              <a:rPr i="1" lang="en-US" sz="2100">
                <a:solidFill>
                  <a:schemeClr val="dk1"/>
                </a:solidFill>
              </a:rPr>
              <a:t>.</a:t>
            </a:r>
            <a:endParaRPr b="1" sz="2100">
              <a:solidFill>
                <a:schemeClr val="dk1"/>
              </a:solidFill>
            </a:endParaRPr>
          </a:p>
        </p:txBody>
      </p:sp>
      <p:sp>
        <p:nvSpPr>
          <p:cNvPr id="1196" name="Google Shape;1196;p35"/>
          <p:cNvSpPr txBox="1"/>
          <p:nvPr/>
        </p:nvSpPr>
        <p:spPr>
          <a:xfrm>
            <a:off x="15461725" y="9886800"/>
            <a:ext cx="3366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Imagen realizada por la autora</a:t>
            </a:r>
            <a:endParaRPr/>
          </a:p>
        </p:txBody>
      </p:sp>
      <p:sp>
        <p:nvSpPr>
          <p:cNvPr id="1197" name="Google Shape;1197;p35"/>
          <p:cNvSpPr txBox="1"/>
          <p:nvPr/>
        </p:nvSpPr>
        <p:spPr>
          <a:xfrm>
            <a:off x="14007275" y="0"/>
            <a:ext cx="4280400" cy="2616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5000">
                <a:solidFill>
                  <a:schemeClr val="dk1"/>
                </a:solidFill>
              </a:rPr>
              <a:t>Predicción estructura</a:t>
            </a:r>
            <a:endParaRPr sz="50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5000">
                <a:solidFill>
                  <a:schemeClr val="dk1"/>
                </a:solidFill>
              </a:rPr>
              <a:t>terciaria</a:t>
            </a:r>
            <a:endParaRPr sz="5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4F4F4"/>
        </a:solidFill>
      </p:bgPr>
    </p:bg>
    <p:spTree>
      <p:nvGrpSpPr>
        <p:cNvPr id="1201" name="Shape 1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2" name="Google Shape;1202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10800000">
            <a:off x="-1349717" y="8148038"/>
            <a:ext cx="3506667" cy="22322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3" name="Google Shape;1203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 rot="10800000">
            <a:off x="16180669" y="8145101"/>
            <a:ext cx="3506667" cy="22322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4" name="Google Shape;1204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62025" y="193950"/>
            <a:ext cx="16363949" cy="8575975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205" name="Google Shape;1205;p36"/>
          <p:cNvSpPr txBox="1"/>
          <p:nvPr/>
        </p:nvSpPr>
        <p:spPr>
          <a:xfrm>
            <a:off x="2220000" y="9054100"/>
            <a:ext cx="138480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chemeClr val="dk1"/>
                </a:solidFill>
              </a:rPr>
              <a:t>Figura 19.</a:t>
            </a:r>
            <a:r>
              <a:rPr lang="en-US" sz="2400">
                <a:solidFill>
                  <a:schemeClr val="dk1"/>
                </a:solidFill>
              </a:rPr>
              <a:t> Gráfico de Ramachandran mediante PROCHECK de PhoQ-PhoP. </a:t>
            </a:r>
            <a:r>
              <a:rPr b="1" lang="en-US" sz="2400">
                <a:solidFill>
                  <a:schemeClr val="dk1"/>
                </a:solidFill>
              </a:rPr>
              <a:t>(A) </a:t>
            </a:r>
            <a:r>
              <a:rPr lang="en-US" sz="2400">
                <a:solidFill>
                  <a:schemeClr val="dk1"/>
                </a:solidFill>
              </a:rPr>
              <a:t>Proteína PhoQ</a:t>
            </a:r>
            <a:r>
              <a:rPr b="1" lang="en-US" sz="2400">
                <a:solidFill>
                  <a:schemeClr val="dk1"/>
                </a:solidFill>
              </a:rPr>
              <a:t> (B) </a:t>
            </a:r>
            <a:r>
              <a:rPr lang="en-US" sz="2400">
                <a:solidFill>
                  <a:schemeClr val="dk1"/>
                </a:solidFill>
              </a:rPr>
              <a:t>Proteína PhoP. </a:t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1206" name="Google Shape;1206;p36"/>
          <p:cNvSpPr txBox="1"/>
          <p:nvPr/>
        </p:nvSpPr>
        <p:spPr>
          <a:xfrm>
            <a:off x="15461725" y="9886800"/>
            <a:ext cx="3366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Imagen realizada por la autora</a:t>
            </a:r>
            <a:endParaRPr/>
          </a:p>
        </p:txBody>
      </p:sp>
      <p:sp>
        <p:nvSpPr>
          <p:cNvPr id="1207" name="Google Shape;1207;p36"/>
          <p:cNvSpPr/>
          <p:nvPr/>
        </p:nvSpPr>
        <p:spPr>
          <a:xfrm>
            <a:off x="2263550" y="606300"/>
            <a:ext cx="909300" cy="404100"/>
          </a:xfrm>
          <a:prstGeom prst="roundRect">
            <a:avLst>
              <a:gd fmla="val 16667" name="adj"/>
            </a:avLst>
          </a:prstGeom>
          <a:solidFill>
            <a:srgbClr val="7EC89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700"/>
              <a:t>91,1 %</a:t>
            </a:r>
            <a:endParaRPr b="1" sz="1700"/>
          </a:p>
        </p:txBody>
      </p:sp>
      <p:sp>
        <p:nvSpPr>
          <p:cNvPr id="1208" name="Google Shape;1208;p36"/>
          <p:cNvSpPr/>
          <p:nvPr/>
        </p:nvSpPr>
        <p:spPr>
          <a:xfrm>
            <a:off x="14552425" y="606300"/>
            <a:ext cx="909300" cy="404100"/>
          </a:xfrm>
          <a:prstGeom prst="roundRect">
            <a:avLst>
              <a:gd fmla="val 16667" name="adj"/>
            </a:avLst>
          </a:prstGeom>
          <a:solidFill>
            <a:srgbClr val="7EC89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700"/>
              <a:t>94,1 %</a:t>
            </a:r>
            <a:endParaRPr b="1" sz="17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7EC898"/>
        </a:solidFill>
      </p:bgPr>
    </p:bg>
    <p:spTree>
      <p:nvGrpSpPr>
        <p:cNvPr id="1212" name="Shape 1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3" name="Google Shape;1213;p37"/>
          <p:cNvGrpSpPr/>
          <p:nvPr/>
        </p:nvGrpSpPr>
        <p:grpSpPr>
          <a:xfrm>
            <a:off x="-1825" y="5049976"/>
            <a:ext cx="18291762" cy="5237088"/>
            <a:chOff x="0" y="0"/>
            <a:chExt cx="174539709" cy="46510553"/>
          </a:xfrm>
        </p:grpSpPr>
        <p:sp>
          <p:nvSpPr>
            <p:cNvPr id="1214" name="Google Shape;1214;p37"/>
            <p:cNvSpPr/>
            <p:nvPr/>
          </p:nvSpPr>
          <p:spPr>
            <a:xfrm>
              <a:off x="72390" y="72390"/>
              <a:ext cx="174394927" cy="46365774"/>
            </a:xfrm>
            <a:custGeom>
              <a:rect b="b" l="l" r="r" t="t"/>
              <a:pathLst>
                <a:path extrusionOk="0" h="46365774" w="174394927">
                  <a:moveTo>
                    <a:pt x="0" y="0"/>
                  </a:moveTo>
                  <a:lnTo>
                    <a:pt x="174394927" y="0"/>
                  </a:lnTo>
                  <a:lnTo>
                    <a:pt x="174394927" y="46365774"/>
                  </a:lnTo>
                  <a:lnTo>
                    <a:pt x="0" y="463657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</p:sp>
        <p:sp>
          <p:nvSpPr>
            <p:cNvPr id="1215" name="Google Shape;1215;p37"/>
            <p:cNvSpPr/>
            <p:nvPr/>
          </p:nvSpPr>
          <p:spPr>
            <a:xfrm>
              <a:off x="0" y="0"/>
              <a:ext cx="174539709" cy="46510553"/>
            </a:xfrm>
            <a:custGeom>
              <a:rect b="b" l="l" r="r" t="t"/>
              <a:pathLst>
                <a:path extrusionOk="0" h="46510553" w="174539709">
                  <a:moveTo>
                    <a:pt x="174394924" y="46365775"/>
                  </a:moveTo>
                  <a:lnTo>
                    <a:pt x="174539709" y="46365775"/>
                  </a:lnTo>
                  <a:lnTo>
                    <a:pt x="174539709" y="46510553"/>
                  </a:lnTo>
                  <a:lnTo>
                    <a:pt x="174394924" y="46510553"/>
                  </a:lnTo>
                  <a:lnTo>
                    <a:pt x="174394924" y="46365775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46365775"/>
                  </a:lnTo>
                  <a:lnTo>
                    <a:pt x="0" y="46365775"/>
                  </a:lnTo>
                  <a:lnTo>
                    <a:pt x="0" y="144780"/>
                  </a:lnTo>
                  <a:close/>
                  <a:moveTo>
                    <a:pt x="0" y="46365775"/>
                  </a:moveTo>
                  <a:lnTo>
                    <a:pt x="144780" y="46365775"/>
                  </a:lnTo>
                  <a:lnTo>
                    <a:pt x="144780" y="46510553"/>
                  </a:lnTo>
                  <a:lnTo>
                    <a:pt x="0" y="46510553"/>
                  </a:lnTo>
                  <a:lnTo>
                    <a:pt x="0" y="46365775"/>
                  </a:lnTo>
                  <a:close/>
                  <a:moveTo>
                    <a:pt x="174394924" y="144780"/>
                  </a:moveTo>
                  <a:lnTo>
                    <a:pt x="174539709" y="144780"/>
                  </a:lnTo>
                  <a:lnTo>
                    <a:pt x="174539709" y="46365775"/>
                  </a:lnTo>
                  <a:lnTo>
                    <a:pt x="174394924" y="46365775"/>
                  </a:lnTo>
                  <a:lnTo>
                    <a:pt x="174394924" y="144780"/>
                  </a:lnTo>
                  <a:close/>
                  <a:moveTo>
                    <a:pt x="144780" y="46365775"/>
                  </a:moveTo>
                  <a:lnTo>
                    <a:pt x="174394924" y="46365775"/>
                  </a:lnTo>
                  <a:lnTo>
                    <a:pt x="174394924" y="46510553"/>
                  </a:lnTo>
                  <a:lnTo>
                    <a:pt x="144780" y="46510553"/>
                  </a:lnTo>
                  <a:lnTo>
                    <a:pt x="144780" y="46365775"/>
                  </a:lnTo>
                  <a:close/>
                  <a:moveTo>
                    <a:pt x="174394924" y="0"/>
                  </a:moveTo>
                  <a:lnTo>
                    <a:pt x="174539709" y="0"/>
                  </a:lnTo>
                  <a:lnTo>
                    <a:pt x="174539709" y="144780"/>
                  </a:lnTo>
                  <a:lnTo>
                    <a:pt x="174394924" y="144780"/>
                  </a:lnTo>
                  <a:lnTo>
                    <a:pt x="174394924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74394924" y="0"/>
                  </a:lnTo>
                  <a:lnTo>
                    <a:pt x="174394924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</p:sp>
      </p:grpSp>
      <p:pic>
        <p:nvPicPr>
          <p:cNvPr id="1216" name="Google Shape;1216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51601" y="4164626"/>
            <a:ext cx="4426581" cy="1818230"/>
          </a:xfrm>
          <a:prstGeom prst="rect">
            <a:avLst/>
          </a:prstGeom>
          <a:noFill/>
          <a:ln>
            <a:noFill/>
          </a:ln>
        </p:spPr>
      </p:pic>
      <p:sp>
        <p:nvSpPr>
          <p:cNvPr id="1217" name="Google Shape;1217;p37"/>
          <p:cNvSpPr txBox="1"/>
          <p:nvPr/>
        </p:nvSpPr>
        <p:spPr>
          <a:xfrm>
            <a:off x="2147443" y="4864032"/>
            <a:ext cx="3234900" cy="419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002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724">
                <a:solidFill>
                  <a:srgbClr val="F4F4F4"/>
                </a:solidFill>
              </a:rPr>
              <a:t>Primer objetivo</a:t>
            </a:r>
            <a:endParaRPr/>
          </a:p>
        </p:txBody>
      </p:sp>
      <p:sp>
        <p:nvSpPr>
          <p:cNvPr id="1218" name="Google Shape;1218;p37"/>
          <p:cNvSpPr txBox="1"/>
          <p:nvPr/>
        </p:nvSpPr>
        <p:spPr>
          <a:xfrm>
            <a:off x="1212337" y="6475700"/>
            <a:ext cx="5105100" cy="29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5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-Se encontró una nueva mutación de SNP de cambio de sentido en la secuencia del gen </a:t>
            </a:r>
            <a:r>
              <a:rPr i="1" lang="en-US" sz="2400"/>
              <a:t>PhoQ.</a:t>
            </a:r>
            <a:endParaRPr i="1" sz="2400"/>
          </a:p>
          <a:p>
            <a:pPr indent="0" lvl="0" marL="0" marR="0" rtl="0" algn="l">
              <a:lnSpc>
                <a:spcPct val="13995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400"/>
          </a:p>
          <a:p>
            <a:pPr indent="0" lvl="0" marL="0" marR="0" rtl="0" algn="ctr">
              <a:lnSpc>
                <a:spcPct val="13995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-No se encontró mutaciones significativas en </a:t>
            </a:r>
            <a:r>
              <a:rPr i="1" lang="en-US" sz="2400"/>
              <a:t>PhoP.</a:t>
            </a:r>
            <a:endParaRPr i="1" sz="2400"/>
          </a:p>
        </p:txBody>
      </p:sp>
      <p:sp>
        <p:nvSpPr>
          <p:cNvPr id="1219" name="Google Shape;1219;p37"/>
          <p:cNvSpPr txBox="1"/>
          <p:nvPr/>
        </p:nvSpPr>
        <p:spPr>
          <a:xfrm>
            <a:off x="3352243" y="1546179"/>
            <a:ext cx="115836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600">
                <a:solidFill>
                  <a:schemeClr val="dk1"/>
                </a:solidFill>
              </a:rPr>
              <a:t>Conclusiones</a:t>
            </a:r>
            <a:endParaRPr sz="8000">
              <a:solidFill>
                <a:schemeClr val="dk1"/>
              </a:solidFill>
            </a:endParaRPr>
          </a:p>
        </p:txBody>
      </p:sp>
      <p:pic>
        <p:nvPicPr>
          <p:cNvPr id="1220" name="Google Shape;1220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30759" y="4164626"/>
            <a:ext cx="4426581" cy="1818230"/>
          </a:xfrm>
          <a:prstGeom prst="rect">
            <a:avLst/>
          </a:prstGeom>
          <a:noFill/>
          <a:ln>
            <a:noFill/>
          </a:ln>
        </p:spPr>
      </p:pic>
      <p:sp>
        <p:nvSpPr>
          <p:cNvPr id="1221" name="Google Shape;1221;p37"/>
          <p:cNvSpPr txBox="1"/>
          <p:nvPr/>
        </p:nvSpPr>
        <p:spPr>
          <a:xfrm>
            <a:off x="7526602" y="4864019"/>
            <a:ext cx="3234900" cy="419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002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724">
                <a:solidFill>
                  <a:srgbClr val="F4F4F4"/>
                </a:solidFill>
              </a:rPr>
              <a:t>Segundo objetivo</a:t>
            </a:r>
            <a:endParaRPr/>
          </a:p>
        </p:txBody>
      </p:sp>
      <p:sp>
        <p:nvSpPr>
          <p:cNvPr id="1222" name="Google Shape;1222;p37"/>
          <p:cNvSpPr txBox="1"/>
          <p:nvPr/>
        </p:nvSpPr>
        <p:spPr>
          <a:xfrm>
            <a:off x="7003375" y="6475700"/>
            <a:ext cx="46344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solidFill>
                  <a:schemeClr val="dk1"/>
                </a:solidFill>
              </a:rPr>
              <a:t>-Porcentaje de identidad de los genes </a:t>
            </a:r>
            <a:r>
              <a:rPr i="1" lang="en-US" sz="2400">
                <a:solidFill>
                  <a:schemeClr val="dk1"/>
                </a:solidFill>
              </a:rPr>
              <a:t>PhoQ-PhoP </a:t>
            </a:r>
            <a:r>
              <a:rPr lang="en-US" sz="2400">
                <a:solidFill>
                  <a:schemeClr val="dk1"/>
                </a:solidFill>
              </a:rPr>
              <a:t>en </a:t>
            </a:r>
            <a:r>
              <a:rPr i="1" lang="en-US" sz="2400">
                <a:solidFill>
                  <a:schemeClr val="dk1"/>
                </a:solidFill>
              </a:rPr>
              <a:t>P. aeruginosa </a:t>
            </a:r>
            <a:r>
              <a:rPr lang="en-US" sz="2400">
                <a:solidFill>
                  <a:schemeClr val="dk1"/>
                </a:solidFill>
              </a:rPr>
              <a:t>frente a otras bacterias MDR es bajo</a:t>
            </a:r>
            <a:endParaRPr sz="2400"/>
          </a:p>
        </p:txBody>
      </p:sp>
      <p:pic>
        <p:nvPicPr>
          <p:cNvPr id="1223" name="Google Shape;1223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309918" y="4164626"/>
            <a:ext cx="4426581" cy="1818230"/>
          </a:xfrm>
          <a:prstGeom prst="rect">
            <a:avLst/>
          </a:prstGeom>
          <a:noFill/>
          <a:ln>
            <a:noFill/>
          </a:ln>
        </p:spPr>
      </p:pic>
      <p:sp>
        <p:nvSpPr>
          <p:cNvPr id="1224" name="Google Shape;1224;p37"/>
          <p:cNvSpPr txBox="1"/>
          <p:nvPr/>
        </p:nvSpPr>
        <p:spPr>
          <a:xfrm>
            <a:off x="12905761" y="4864032"/>
            <a:ext cx="3234900" cy="419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002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724">
                <a:solidFill>
                  <a:srgbClr val="F4F4F4"/>
                </a:solidFill>
              </a:rPr>
              <a:t>Tercer objetivo</a:t>
            </a:r>
            <a:endParaRPr/>
          </a:p>
        </p:txBody>
      </p:sp>
      <p:sp>
        <p:nvSpPr>
          <p:cNvPr id="1225" name="Google Shape;1225;p37"/>
          <p:cNvSpPr txBox="1"/>
          <p:nvPr/>
        </p:nvSpPr>
        <p:spPr>
          <a:xfrm>
            <a:off x="12115825" y="6341150"/>
            <a:ext cx="5922900" cy="3223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3995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DM Sans"/>
              <a:ea typeface="DM Sans"/>
              <a:cs typeface="DM Sans"/>
              <a:sym typeface="DM Sans"/>
            </a:endParaRPr>
          </a:p>
          <a:p>
            <a:pPr indent="0" lvl="0" marL="0" marR="0" rtl="0" algn="ctr">
              <a:lnSpc>
                <a:spcPct val="13995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-Buena calidad en los modelos proteicos obtenidos. </a:t>
            </a:r>
            <a:endParaRPr sz="2400"/>
          </a:p>
          <a:p>
            <a:pPr indent="0" lvl="0" marL="0" marR="0" rtl="0" algn="ctr">
              <a:lnSpc>
                <a:spcPct val="13995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marR="0" rtl="0" algn="ctr">
              <a:lnSpc>
                <a:spcPct val="13995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-Importancia de seguir estudiando </a:t>
            </a:r>
            <a:r>
              <a:rPr lang="en-US" sz="2400"/>
              <a:t>características y cambios estructurales. Base para nuevos proyectos de biología computacional. </a:t>
            </a:r>
            <a:endParaRPr/>
          </a:p>
        </p:txBody>
      </p:sp>
      <p:grpSp>
        <p:nvGrpSpPr>
          <p:cNvPr id="1226" name="Google Shape;1226;p37"/>
          <p:cNvGrpSpPr/>
          <p:nvPr/>
        </p:nvGrpSpPr>
        <p:grpSpPr>
          <a:xfrm>
            <a:off x="12905689" y="330166"/>
            <a:ext cx="3364434" cy="3834457"/>
            <a:chOff x="4857774" y="666746"/>
            <a:chExt cx="3925370" cy="4476891"/>
          </a:xfrm>
        </p:grpSpPr>
        <p:sp>
          <p:nvSpPr>
            <p:cNvPr id="1227" name="Google Shape;1227;p37"/>
            <p:cNvSpPr/>
            <p:nvPr/>
          </p:nvSpPr>
          <p:spPr>
            <a:xfrm>
              <a:off x="8295845" y="2250471"/>
              <a:ext cx="459352" cy="1074112"/>
            </a:xfrm>
            <a:custGeom>
              <a:rect b="b" l="l" r="r" t="t"/>
              <a:pathLst>
                <a:path extrusionOk="0" h="50157" w="21450">
                  <a:moveTo>
                    <a:pt x="1228" y="0"/>
                  </a:moveTo>
                  <a:cubicBezTo>
                    <a:pt x="1198" y="0"/>
                    <a:pt x="1171" y="7"/>
                    <a:pt x="1149" y="21"/>
                  </a:cubicBezTo>
                  <a:cubicBezTo>
                    <a:pt x="1" y="769"/>
                    <a:pt x="7255" y="17191"/>
                    <a:pt x="7255" y="17191"/>
                  </a:cubicBezTo>
                  <a:lnTo>
                    <a:pt x="7307" y="29542"/>
                  </a:lnTo>
                  <a:cubicBezTo>
                    <a:pt x="1810" y="34378"/>
                    <a:pt x="8246" y="43198"/>
                    <a:pt x="8246" y="43198"/>
                  </a:cubicBezTo>
                  <a:cubicBezTo>
                    <a:pt x="8246" y="43198"/>
                    <a:pt x="7742" y="45877"/>
                    <a:pt x="7063" y="50156"/>
                  </a:cubicBezTo>
                  <a:cubicBezTo>
                    <a:pt x="11847" y="49217"/>
                    <a:pt x="16648" y="48399"/>
                    <a:pt x="21450" y="47547"/>
                  </a:cubicBezTo>
                  <a:cubicBezTo>
                    <a:pt x="20841" y="42815"/>
                    <a:pt x="20441" y="39840"/>
                    <a:pt x="20441" y="39840"/>
                  </a:cubicBezTo>
                  <a:lnTo>
                    <a:pt x="13360" y="17504"/>
                  </a:lnTo>
                  <a:cubicBezTo>
                    <a:pt x="13360" y="17504"/>
                    <a:pt x="2728" y="0"/>
                    <a:pt x="1228" y="0"/>
                  </a:cubicBezTo>
                  <a:close/>
                </a:path>
              </a:pathLst>
            </a:custGeom>
            <a:solidFill>
              <a:srgbClr val="F7C8B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8" name="Google Shape;1228;p37"/>
            <p:cNvSpPr/>
            <p:nvPr/>
          </p:nvSpPr>
          <p:spPr>
            <a:xfrm>
              <a:off x="8302548" y="2248822"/>
              <a:ext cx="371058" cy="792248"/>
            </a:xfrm>
            <a:custGeom>
              <a:rect b="b" l="l" r="r" t="t"/>
              <a:pathLst>
                <a:path extrusionOk="0" h="36995" w="17327">
                  <a:moveTo>
                    <a:pt x="890" y="0"/>
                  </a:moveTo>
                  <a:cubicBezTo>
                    <a:pt x="851" y="0"/>
                    <a:pt x="814" y="8"/>
                    <a:pt x="783" y="29"/>
                  </a:cubicBezTo>
                  <a:cubicBezTo>
                    <a:pt x="557" y="168"/>
                    <a:pt x="1" y="533"/>
                    <a:pt x="3358" y="9005"/>
                  </a:cubicBezTo>
                  <a:cubicBezTo>
                    <a:pt x="4958" y="13024"/>
                    <a:pt x="6715" y="17007"/>
                    <a:pt x="6837" y="17285"/>
                  </a:cubicBezTo>
                  <a:lnTo>
                    <a:pt x="6889" y="29584"/>
                  </a:lnTo>
                  <a:cubicBezTo>
                    <a:pt x="4924" y="31341"/>
                    <a:pt x="4263" y="33812"/>
                    <a:pt x="4941" y="36925"/>
                  </a:cubicBezTo>
                  <a:cubicBezTo>
                    <a:pt x="4941" y="36960"/>
                    <a:pt x="4976" y="36995"/>
                    <a:pt x="5028" y="36995"/>
                  </a:cubicBezTo>
                  <a:lnTo>
                    <a:pt x="5045" y="36995"/>
                  </a:lnTo>
                  <a:cubicBezTo>
                    <a:pt x="5080" y="36995"/>
                    <a:pt x="5115" y="36943"/>
                    <a:pt x="5115" y="36891"/>
                  </a:cubicBezTo>
                  <a:cubicBezTo>
                    <a:pt x="4437" y="33846"/>
                    <a:pt x="5098" y="31411"/>
                    <a:pt x="7046" y="29689"/>
                  </a:cubicBezTo>
                  <a:cubicBezTo>
                    <a:pt x="7063" y="29671"/>
                    <a:pt x="7081" y="29654"/>
                    <a:pt x="7081" y="29619"/>
                  </a:cubicBezTo>
                  <a:lnTo>
                    <a:pt x="7029" y="17268"/>
                  </a:lnTo>
                  <a:cubicBezTo>
                    <a:pt x="7029" y="17268"/>
                    <a:pt x="7029" y="17251"/>
                    <a:pt x="7029" y="17233"/>
                  </a:cubicBezTo>
                  <a:cubicBezTo>
                    <a:pt x="4228" y="10919"/>
                    <a:pt x="88" y="690"/>
                    <a:pt x="888" y="185"/>
                  </a:cubicBezTo>
                  <a:cubicBezTo>
                    <a:pt x="897" y="177"/>
                    <a:pt x="905" y="172"/>
                    <a:pt x="916" y="172"/>
                  </a:cubicBezTo>
                  <a:cubicBezTo>
                    <a:pt x="927" y="172"/>
                    <a:pt x="940" y="177"/>
                    <a:pt x="957" y="185"/>
                  </a:cubicBezTo>
                  <a:cubicBezTo>
                    <a:pt x="2262" y="481"/>
                    <a:pt x="9394" y="11736"/>
                    <a:pt x="12978" y="17633"/>
                  </a:cubicBezTo>
                  <a:lnTo>
                    <a:pt x="17135" y="30802"/>
                  </a:lnTo>
                  <a:cubicBezTo>
                    <a:pt x="17149" y="30841"/>
                    <a:pt x="17181" y="30861"/>
                    <a:pt x="17211" y="30861"/>
                  </a:cubicBezTo>
                  <a:cubicBezTo>
                    <a:pt x="17221" y="30861"/>
                    <a:pt x="17231" y="30859"/>
                    <a:pt x="17240" y="30854"/>
                  </a:cubicBezTo>
                  <a:cubicBezTo>
                    <a:pt x="17292" y="30837"/>
                    <a:pt x="17327" y="30785"/>
                    <a:pt x="17309" y="30750"/>
                  </a:cubicBezTo>
                  <a:lnTo>
                    <a:pt x="13117" y="17546"/>
                  </a:lnTo>
                  <a:cubicBezTo>
                    <a:pt x="12700" y="16851"/>
                    <a:pt x="2697" y="394"/>
                    <a:pt x="975" y="11"/>
                  </a:cubicBezTo>
                  <a:cubicBezTo>
                    <a:pt x="946" y="4"/>
                    <a:pt x="917" y="0"/>
                    <a:pt x="890" y="0"/>
                  </a:cubicBezTo>
                  <a:close/>
                </a:path>
              </a:pathLst>
            </a:custGeom>
            <a:solidFill>
              <a:srgbClr val="2B292E"/>
            </a:solidFill>
            <a:ln cap="flat" cmpd="sng" w="9525">
              <a:solidFill>
                <a:srgbClr val="2B29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9" name="Google Shape;1229;p37"/>
            <p:cNvSpPr/>
            <p:nvPr/>
          </p:nvSpPr>
          <p:spPr>
            <a:xfrm>
              <a:off x="7903565" y="2891293"/>
              <a:ext cx="456739" cy="1807169"/>
            </a:xfrm>
            <a:custGeom>
              <a:rect b="b" l="l" r="r" t="t"/>
              <a:pathLst>
                <a:path extrusionOk="0" h="84388" w="21328">
                  <a:moveTo>
                    <a:pt x="6663" y="1"/>
                  </a:moveTo>
                  <a:cubicBezTo>
                    <a:pt x="6663" y="1"/>
                    <a:pt x="1" y="52571"/>
                    <a:pt x="714" y="62382"/>
                  </a:cubicBezTo>
                  <a:cubicBezTo>
                    <a:pt x="1445" y="72211"/>
                    <a:pt x="10699" y="84388"/>
                    <a:pt x="10699" y="84388"/>
                  </a:cubicBezTo>
                  <a:lnTo>
                    <a:pt x="21328" y="46100"/>
                  </a:lnTo>
                  <a:cubicBezTo>
                    <a:pt x="16770" y="10838"/>
                    <a:pt x="6663" y="1"/>
                    <a:pt x="666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0" name="Google Shape;1230;p37"/>
            <p:cNvSpPr/>
            <p:nvPr/>
          </p:nvSpPr>
          <p:spPr>
            <a:xfrm>
              <a:off x="7990382" y="3231792"/>
              <a:ext cx="792012" cy="1552866"/>
            </a:xfrm>
            <a:custGeom>
              <a:rect b="b" l="l" r="r" t="t"/>
              <a:pathLst>
                <a:path extrusionOk="0" h="72513" w="36984">
                  <a:moveTo>
                    <a:pt x="16456" y="1"/>
                  </a:moveTo>
                  <a:cubicBezTo>
                    <a:pt x="16456" y="1"/>
                    <a:pt x="0" y="51562"/>
                    <a:pt x="3288" y="62243"/>
                  </a:cubicBezTo>
                  <a:cubicBezTo>
                    <a:pt x="5719" y="70111"/>
                    <a:pt x="10907" y="72513"/>
                    <a:pt x="17087" y="72513"/>
                  </a:cubicBezTo>
                  <a:cubicBezTo>
                    <a:pt x="19310" y="72513"/>
                    <a:pt x="21661" y="72202"/>
                    <a:pt x="24058" y="71724"/>
                  </a:cubicBezTo>
                  <a:cubicBezTo>
                    <a:pt x="33122" y="69897"/>
                    <a:pt x="36983" y="1"/>
                    <a:pt x="3698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1" name="Google Shape;1231;p37"/>
            <p:cNvSpPr/>
            <p:nvPr/>
          </p:nvSpPr>
          <p:spPr>
            <a:xfrm>
              <a:off x="8055933" y="3230100"/>
              <a:ext cx="288974" cy="1152470"/>
            </a:xfrm>
            <a:custGeom>
              <a:rect b="b" l="l" r="r" t="t"/>
              <a:pathLst>
                <a:path extrusionOk="0" h="53816" w="13494">
                  <a:moveTo>
                    <a:pt x="13388" y="0"/>
                  </a:moveTo>
                  <a:cubicBezTo>
                    <a:pt x="13358" y="0"/>
                    <a:pt x="13327" y="13"/>
                    <a:pt x="13308" y="45"/>
                  </a:cubicBezTo>
                  <a:cubicBezTo>
                    <a:pt x="13204" y="410"/>
                    <a:pt x="1966" y="35706"/>
                    <a:pt x="18" y="53711"/>
                  </a:cubicBezTo>
                  <a:cubicBezTo>
                    <a:pt x="1" y="53763"/>
                    <a:pt x="35" y="53815"/>
                    <a:pt x="88" y="53815"/>
                  </a:cubicBezTo>
                  <a:cubicBezTo>
                    <a:pt x="140" y="53815"/>
                    <a:pt x="175" y="53780"/>
                    <a:pt x="192" y="53728"/>
                  </a:cubicBezTo>
                  <a:cubicBezTo>
                    <a:pt x="2158" y="35741"/>
                    <a:pt x="13361" y="462"/>
                    <a:pt x="13482" y="97"/>
                  </a:cubicBezTo>
                  <a:cubicBezTo>
                    <a:pt x="13493" y="41"/>
                    <a:pt x="13441" y="0"/>
                    <a:pt x="13388" y="0"/>
                  </a:cubicBezTo>
                  <a:close/>
                </a:path>
              </a:pathLst>
            </a:custGeom>
            <a:solidFill>
              <a:srgbClr val="2B292E"/>
            </a:solidFill>
            <a:ln cap="flat" cmpd="sng" w="9525">
              <a:solidFill>
                <a:srgbClr val="2B29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2" name="Google Shape;1232;p37"/>
            <p:cNvSpPr/>
            <p:nvPr/>
          </p:nvSpPr>
          <p:spPr>
            <a:xfrm>
              <a:off x="8334671" y="3248902"/>
              <a:ext cx="448473" cy="3790"/>
            </a:xfrm>
            <a:custGeom>
              <a:rect b="b" l="l" r="r" t="t"/>
              <a:pathLst>
                <a:path extrusionOk="0" h="177" w="20942">
                  <a:moveTo>
                    <a:pt x="74" y="1"/>
                  </a:moveTo>
                  <a:cubicBezTo>
                    <a:pt x="0" y="1"/>
                    <a:pt x="0" y="177"/>
                    <a:pt x="74" y="177"/>
                  </a:cubicBezTo>
                  <a:cubicBezTo>
                    <a:pt x="77" y="177"/>
                    <a:pt x="80" y="176"/>
                    <a:pt x="84" y="176"/>
                  </a:cubicBezTo>
                  <a:lnTo>
                    <a:pt x="20854" y="176"/>
                  </a:lnTo>
                  <a:cubicBezTo>
                    <a:pt x="20941" y="158"/>
                    <a:pt x="20941" y="19"/>
                    <a:pt x="20854" y="2"/>
                  </a:cubicBezTo>
                  <a:lnTo>
                    <a:pt x="84" y="2"/>
                  </a:lnTo>
                  <a:cubicBezTo>
                    <a:pt x="80" y="1"/>
                    <a:pt x="77" y="1"/>
                    <a:pt x="74" y="1"/>
                  </a:cubicBezTo>
                  <a:close/>
                </a:path>
              </a:pathLst>
            </a:custGeom>
            <a:solidFill>
              <a:srgbClr val="2B292E"/>
            </a:solidFill>
            <a:ln cap="flat" cmpd="sng" w="9525">
              <a:solidFill>
                <a:srgbClr val="2B29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3" name="Google Shape;1233;p37"/>
            <p:cNvSpPr/>
            <p:nvPr/>
          </p:nvSpPr>
          <p:spPr>
            <a:xfrm>
              <a:off x="8321929" y="3290276"/>
              <a:ext cx="458238" cy="17903"/>
            </a:xfrm>
            <a:custGeom>
              <a:rect b="b" l="l" r="r" t="t"/>
              <a:pathLst>
                <a:path extrusionOk="0" h="836" w="21398">
                  <a:moveTo>
                    <a:pt x="87" y="1"/>
                  </a:moveTo>
                  <a:cubicBezTo>
                    <a:pt x="35" y="1"/>
                    <a:pt x="0" y="36"/>
                    <a:pt x="0" y="88"/>
                  </a:cubicBezTo>
                  <a:cubicBezTo>
                    <a:pt x="0" y="140"/>
                    <a:pt x="35" y="175"/>
                    <a:pt x="87" y="175"/>
                  </a:cubicBezTo>
                  <a:lnTo>
                    <a:pt x="21293" y="836"/>
                  </a:lnTo>
                  <a:cubicBezTo>
                    <a:pt x="21397" y="818"/>
                    <a:pt x="21397" y="679"/>
                    <a:pt x="21293" y="662"/>
                  </a:cubicBezTo>
                  <a:lnTo>
                    <a:pt x="87" y="1"/>
                  </a:lnTo>
                  <a:close/>
                </a:path>
              </a:pathLst>
            </a:custGeom>
            <a:solidFill>
              <a:srgbClr val="2B292E"/>
            </a:solidFill>
            <a:ln cap="flat" cmpd="sng" w="9525">
              <a:solidFill>
                <a:srgbClr val="2B29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4" name="Google Shape;1234;p37"/>
            <p:cNvSpPr/>
            <p:nvPr/>
          </p:nvSpPr>
          <p:spPr>
            <a:xfrm>
              <a:off x="5281705" y="2891293"/>
              <a:ext cx="456739" cy="1807169"/>
            </a:xfrm>
            <a:custGeom>
              <a:rect b="b" l="l" r="r" t="t"/>
              <a:pathLst>
                <a:path extrusionOk="0" h="84388" w="21328">
                  <a:moveTo>
                    <a:pt x="14665" y="1"/>
                  </a:moveTo>
                  <a:cubicBezTo>
                    <a:pt x="14665" y="1"/>
                    <a:pt x="4558" y="10838"/>
                    <a:pt x="0" y="46100"/>
                  </a:cubicBezTo>
                  <a:lnTo>
                    <a:pt x="10629" y="84388"/>
                  </a:lnTo>
                  <a:cubicBezTo>
                    <a:pt x="10629" y="84388"/>
                    <a:pt x="19884" y="72211"/>
                    <a:pt x="20614" y="62382"/>
                  </a:cubicBezTo>
                  <a:cubicBezTo>
                    <a:pt x="21328" y="52571"/>
                    <a:pt x="14665" y="1"/>
                    <a:pt x="1466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5" name="Google Shape;1235;p37"/>
            <p:cNvSpPr/>
            <p:nvPr/>
          </p:nvSpPr>
          <p:spPr>
            <a:xfrm>
              <a:off x="4880495" y="2250471"/>
              <a:ext cx="459352" cy="1074112"/>
            </a:xfrm>
            <a:custGeom>
              <a:rect b="b" l="l" r="r" t="t"/>
              <a:pathLst>
                <a:path extrusionOk="0" h="50157" w="21450">
                  <a:moveTo>
                    <a:pt x="20222" y="0"/>
                  </a:moveTo>
                  <a:cubicBezTo>
                    <a:pt x="18722" y="0"/>
                    <a:pt x="8089" y="17504"/>
                    <a:pt x="8089" y="17504"/>
                  </a:cubicBezTo>
                  <a:lnTo>
                    <a:pt x="1009" y="39840"/>
                  </a:lnTo>
                  <a:cubicBezTo>
                    <a:pt x="1009" y="39840"/>
                    <a:pt x="609" y="42815"/>
                    <a:pt x="0" y="47547"/>
                  </a:cubicBezTo>
                  <a:cubicBezTo>
                    <a:pt x="4801" y="48399"/>
                    <a:pt x="9603" y="49217"/>
                    <a:pt x="14386" y="50156"/>
                  </a:cubicBezTo>
                  <a:cubicBezTo>
                    <a:pt x="13708" y="45877"/>
                    <a:pt x="13204" y="43198"/>
                    <a:pt x="13204" y="43198"/>
                  </a:cubicBezTo>
                  <a:cubicBezTo>
                    <a:pt x="13204" y="43198"/>
                    <a:pt x="19640" y="34378"/>
                    <a:pt x="14143" y="29542"/>
                  </a:cubicBezTo>
                  <a:lnTo>
                    <a:pt x="14195" y="17191"/>
                  </a:lnTo>
                  <a:cubicBezTo>
                    <a:pt x="14195" y="17191"/>
                    <a:pt x="21449" y="769"/>
                    <a:pt x="20301" y="21"/>
                  </a:cubicBezTo>
                  <a:cubicBezTo>
                    <a:pt x="20278" y="7"/>
                    <a:pt x="20252" y="0"/>
                    <a:pt x="20222" y="0"/>
                  </a:cubicBezTo>
                  <a:close/>
                </a:path>
              </a:pathLst>
            </a:custGeom>
            <a:solidFill>
              <a:srgbClr val="F7C8B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6" name="Google Shape;1236;p37"/>
            <p:cNvSpPr/>
            <p:nvPr/>
          </p:nvSpPr>
          <p:spPr>
            <a:xfrm>
              <a:off x="4961701" y="2248822"/>
              <a:ext cx="371058" cy="792248"/>
            </a:xfrm>
            <a:custGeom>
              <a:rect b="b" l="l" r="r" t="t"/>
              <a:pathLst>
                <a:path extrusionOk="0" h="36995" w="17327">
                  <a:moveTo>
                    <a:pt x="16438" y="0"/>
                  </a:moveTo>
                  <a:cubicBezTo>
                    <a:pt x="16410" y="0"/>
                    <a:pt x="16381" y="4"/>
                    <a:pt x="16352" y="11"/>
                  </a:cubicBezTo>
                  <a:cubicBezTo>
                    <a:pt x="14630" y="394"/>
                    <a:pt x="4628" y="16851"/>
                    <a:pt x="4193" y="17564"/>
                  </a:cubicBezTo>
                  <a:lnTo>
                    <a:pt x="18" y="30750"/>
                  </a:lnTo>
                  <a:cubicBezTo>
                    <a:pt x="0" y="30802"/>
                    <a:pt x="35" y="30854"/>
                    <a:pt x="87" y="30854"/>
                  </a:cubicBezTo>
                  <a:cubicBezTo>
                    <a:pt x="96" y="30859"/>
                    <a:pt x="106" y="30861"/>
                    <a:pt x="116" y="30861"/>
                  </a:cubicBezTo>
                  <a:cubicBezTo>
                    <a:pt x="146" y="30861"/>
                    <a:pt x="179" y="30841"/>
                    <a:pt x="192" y="30802"/>
                  </a:cubicBezTo>
                  <a:lnTo>
                    <a:pt x="4367" y="17633"/>
                  </a:lnTo>
                  <a:cubicBezTo>
                    <a:pt x="7950" y="11736"/>
                    <a:pt x="15083" y="481"/>
                    <a:pt x="16387" y="185"/>
                  </a:cubicBezTo>
                  <a:cubicBezTo>
                    <a:pt x="16396" y="177"/>
                    <a:pt x="16409" y="172"/>
                    <a:pt x="16422" y="172"/>
                  </a:cubicBezTo>
                  <a:cubicBezTo>
                    <a:pt x="16435" y="172"/>
                    <a:pt x="16448" y="177"/>
                    <a:pt x="16457" y="185"/>
                  </a:cubicBezTo>
                  <a:cubicBezTo>
                    <a:pt x="17240" y="690"/>
                    <a:pt x="13099" y="10919"/>
                    <a:pt x="10316" y="17233"/>
                  </a:cubicBezTo>
                  <a:cubicBezTo>
                    <a:pt x="10316" y="17251"/>
                    <a:pt x="10316" y="17268"/>
                    <a:pt x="10316" y="17268"/>
                  </a:cubicBezTo>
                  <a:lnTo>
                    <a:pt x="10264" y="29619"/>
                  </a:lnTo>
                  <a:cubicBezTo>
                    <a:pt x="10264" y="29654"/>
                    <a:pt x="10264" y="29671"/>
                    <a:pt x="10299" y="29689"/>
                  </a:cubicBezTo>
                  <a:cubicBezTo>
                    <a:pt x="12247" y="31411"/>
                    <a:pt x="12908" y="33829"/>
                    <a:pt x="12230" y="36891"/>
                  </a:cubicBezTo>
                  <a:cubicBezTo>
                    <a:pt x="12212" y="36943"/>
                    <a:pt x="12247" y="36995"/>
                    <a:pt x="12299" y="36995"/>
                  </a:cubicBezTo>
                  <a:lnTo>
                    <a:pt x="12317" y="36995"/>
                  </a:lnTo>
                  <a:cubicBezTo>
                    <a:pt x="12351" y="36995"/>
                    <a:pt x="12386" y="36960"/>
                    <a:pt x="12404" y="36925"/>
                  </a:cubicBezTo>
                  <a:cubicBezTo>
                    <a:pt x="13099" y="33829"/>
                    <a:pt x="12421" y="31359"/>
                    <a:pt x="10438" y="29584"/>
                  </a:cubicBezTo>
                  <a:lnTo>
                    <a:pt x="10490" y="17285"/>
                  </a:lnTo>
                  <a:cubicBezTo>
                    <a:pt x="10612" y="17007"/>
                    <a:pt x="12369" y="13024"/>
                    <a:pt x="13969" y="9005"/>
                  </a:cubicBezTo>
                  <a:cubicBezTo>
                    <a:pt x="17327" y="533"/>
                    <a:pt x="16770" y="168"/>
                    <a:pt x="16544" y="29"/>
                  </a:cubicBezTo>
                  <a:cubicBezTo>
                    <a:pt x="16513" y="8"/>
                    <a:pt x="16477" y="0"/>
                    <a:pt x="16438" y="0"/>
                  </a:cubicBezTo>
                  <a:close/>
                </a:path>
              </a:pathLst>
            </a:custGeom>
            <a:solidFill>
              <a:srgbClr val="2B292E"/>
            </a:solidFill>
            <a:ln cap="flat" cmpd="sng" w="9525">
              <a:solidFill>
                <a:srgbClr val="2B29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7" name="Google Shape;1237;p37"/>
            <p:cNvSpPr/>
            <p:nvPr/>
          </p:nvSpPr>
          <p:spPr>
            <a:xfrm>
              <a:off x="4859616" y="3231792"/>
              <a:ext cx="792034" cy="1552866"/>
            </a:xfrm>
            <a:custGeom>
              <a:rect b="b" l="l" r="r" t="t"/>
              <a:pathLst>
                <a:path extrusionOk="0" h="72513" w="36985">
                  <a:moveTo>
                    <a:pt x="1" y="1"/>
                  </a:moveTo>
                  <a:cubicBezTo>
                    <a:pt x="1" y="1"/>
                    <a:pt x="3863" y="69897"/>
                    <a:pt x="12926" y="71724"/>
                  </a:cubicBezTo>
                  <a:cubicBezTo>
                    <a:pt x="15323" y="72202"/>
                    <a:pt x="17674" y="72513"/>
                    <a:pt x="19897" y="72513"/>
                  </a:cubicBezTo>
                  <a:cubicBezTo>
                    <a:pt x="26078" y="72513"/>
                    <a:pt x="31266" y="70111"/>
                    <a:pt x="33697" y="62243"/>
                  </a:cubicBezTo>
                  <a:cubicBezTo>
                    <a:pt x="36984" y="51562"/>
                    <a:pt x="20528" y="1"/>
                    <a:pt x="2052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8" name="Google Shape;1238;p37"/>
            <p:cNvSpPr/>
            <p:nvPr/>
          </p:nvSpPr>
          <p:spPr>
            <a:xfrm>
              <a:off x="5297360" y="3229822"/>
              <a:ext cx="288717" cy="1152748"/>
            </a:xfrm>
            <a:custGeom>
              <a:rect b="b" l="l" r="r" t="t"/>
              <a:pathLst>
                <a:path extrusionOk="0" h="53829" w="13482">
                  <a:moveTo>
                    <a:pt x="90" y="1"/>
                  </a:moveTo>
                  <a:cubicBezTo>
                    <a:pt x="83" y="1"/>
                    <a:pt x="76" y="2"/>
                    <a:pt x="70" y="6"/>
                  </a:cubicBezTo>
                  <a:cubicBezTo>
                    <a:pt x="17" y="23"/>
                    <a:pt x="0" y="75"/>
                    <a:pt x="17" y="110"/>
                  </a:cubicBezTo>
                  <a:cubicBezTo>
                    <a:pt x="122" y="475"/>
                    <a:pt x="11342" y="35754"/>
                    <a:pt x="13308" y="53741"/>
                  </a:cubicBezTo>
                  <a:cubicBezTo>
                    <a:pt x="13308" y="53793"/>
                    <a:pt x="13343" y="53828"/>
                    <a:pt x="13395" y="53828"/>
                  </a:cubicBezTo>
                  <a:cubicBezTo>
                    <a:pt x="13447" y="53828"/>
                    <a:pt x="13482" y="53776"/>
                    <a:pt x="13482" y="53724"/>
                  </a:cubicBezTo>
                  <a:cubicBezTo>
                    <a:pt x="11516" y="35719"/>
                    <a:pt x="296" y="423"/>
                    <a:pt x="174" y="58"/>
                  </a:cubicBezTo>
                  <a:cubicBezTo>
                    <a:pt x="160" y="29"/>
                    <a:pt x="122" y="1"/>
                    <a:pt x="90" y="1"/>
                  </a:cubicBezTo>
                  <a:close/>
                </a:path>
              </a:pathLst>
            </a:custGeom>
            <a:solidFill>
              <a:srgbClr val="2B292E"/>
            </a:solidFill>
            <a:ln cap="flat" cmpd="sng" w="9525">
              <a:solidFill>
                <a:srgbClr val="2B29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9" name="Google Shape;1239;p37"/>
            <p:cNvSpPr/>
            <p:nvPr/>
          </p:nvSpPr>
          <p:spPr>
            <a:xfrm>
              <a:off x="4857774" y="3243720"/>
              <a:ext cx="447788" cy="15290"/>
            </a:xfrm>
            <a:custGeom>
              <a:rect b="b" l="l" r="r" t="t"/>
              <a:pathLst>
                <a:path extrusionOk="0" h="714" w="20910">
                  <a:moveTo>
                    <a:pt x="20823" y="0"/>
                  </a:moveTo>
                  <a:lnTo>
                    <a:pt x="87" y="540"/>
                  </a:lnTo>
                  <a:cubicBezTo>
                    <a:pt x="35" y="540"/>
                    <a:pt x="0" y="592"/>
                    <a:pt x="0" y="627"/>
                  </a:cubicBezTo>
                  <a:cubicBezTo>
                    <a:pt x="0" y="679"/>
                    <a:pt x="35" y="713"/>
                    <a:pt x="87" y="713"/>
                  </a:cubicBezTo>
                  <a:lnTo>
                    <a:pt x="20823" y="174"/>
                  </a:lnTo>
                  <a:cubicBezTo>
                    <a:pt x="20875" y="174"/>
                    <a:pt x="20910" y="139"/>
                    <a:pt x="20910" y="87"/>
                  </a:cubicBezTo>
                  <a:cubicBezTo>
                    <a:pt x="20910" y="35"/>
                    <a:pt x="20875" y="0"/>
                    <a:pt x="20823" y="0"/>
                  </a:cubicBezTo>
                  <a:close/>
                </a:path>
              </a:pathLst>
            </a:custGeom>
            <a:solidFill>
              <a:srgbClr val="2B292E"/>
            </a:solidFill>
            <a:ln cap="flat" cmpd="sng" w="9525">
              <a:solidFill>
                <a:srgbClr val="2B29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0" name="Google Shape;1240;p37"/>
            <p:cNvSpPr/>
            <p:nvPr/>
          </p:nvSpPr>
          <p:spPr>
            <a:xfrm>
              <a:off x="4861864" y="3289163"/>
              <a:ext cx="457853" cy="10086"/>
            </a:xfrm>
            <a:custGeom>
              <a:rect b="b" l="l" r="r" t="t"/>
              <a:pathLst>
                <a:path extrusionOk="0" h="471" w="21380">
                  <a:moveTo>
                    <a:pt x="21293" y="1"/>
                  </a:moveTo>
                  <a:lnTo>
                    <a:pt x="87" y="296"/>
                  </a:lnTo>
                  <a:cubicBezTo>
                    <a:pt x="35" y="296"/>
                    <a:pt x="0" y="331"/>
                    <a:pt x="0" y="383"/>
                  </a:cubicBezTo>
                  <a:cubicBezTo>
                    <a:pt x="0" y="418"/>
                    <a:pt x="35" y="470"/>
                    <a:pt x="87" y="470"/>
                  </a:cubicBezTo>
                  <a:lnTo>
                    <a:pt x="21293" y="175"/>
                  </a:lnTo>
                  <a:cubicBezTo>
                    <a:pt x="21345" y="175"/>
                    <a:pt x="21380" y="140"/>
                    <a:pt x="21380" y="88"/>
                  </a:cubicBezTo>
                  <a:cubicBezTo>
                    <a:pt x="21380" y="35"/>
                    <a:pt x="21345" y="1"/>
                    <a:pt x="21293" y="1"/>
                  </a:cubicBezTo>
                  <a:close/>
                </a:path>
              </a:pathLst>
            </a:custGeom>
            <a:solidFill>
              <a:srgbClr val="2B292E"/>
            </a:solidFill>
            <a:ln cap="flat" cmpd="sng" w="9525">
              <a:solidFill>
                <a:srgbClr val="2B29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1" name="Google Shape;1241;p37"/>
            <p:cNvSpPr/>
            <p:nvPr/>
          </p:nvSpPr>
          <p:spPr>
            <a:xfrm>
              <a:off x="6350871" y="2062426"/>
              <a:ext cx="998389" cy="1484916"/>
            </a:xfrm>
            <a:custGeom>
              <a:rect b="b" l="l" r="r" t="t"/>
              <a:pathLst>
                <a:path extrusionOk="0" h="69340" w="46621">
                  <a:moveTo>
                    <a:pt x="2610" y="0"/>
                  </a:moveTo>
                  <a:cubicBezTo>
                    <a:pt x="2610" y="0"/>
                    <a:pt x="3740" y="16961"/>
                    <a:pt x="2610" y="17570"/>
                  </a:cubicBezTo>
                  <a:cubicBezTo>
                    <a:pt x="2436" y="17674"/>
                    <a:pt x="1496" y="18161"/>
                    <a:pt x="0" y="18909"/>
                  </a:cubicBezTo>
                  <a:cubicBezTo>
                    <a:pt x="8107" y="37853"/>
                    <a:pt x="21971" y="69340"/>
                    <a:pt x="21971" y="69340"/>
                  </a:cubicBezTo>
                  <a:lnTo>
                    <a:pt x="46621" y="20388"/>
                  </a:lnTo>
                  <a:cubicBezTo>
                    <a:pt x="43524" y="18788"/>
                    <a:pt x="41420" y="17726"/>
                    <a:pt x="41159" y="17570"/>
                  </a:cubicBezTo>
                  <a:cubicBezTo>
                    <a:pt x="40011" y="16944"/>
                    <a:pt x="41159" y="1"/>
                    <a:pt x="41159" y="0"/>
                  </a:cubicBezTo>
                  <a:lnTo>
                    <a:pt x="41159" y="0"/>
                  </a:lnTo>
                  <a:lnTo>
                    <a:pt x="21884" y="8107"/>
                  </a:lnTo>
                  <a:lnTo>
                    <a:pt x="2610" y="0"/>
                  </a:lnTo>
                  <a:close/>
                </a:path>
              </a:pathLst>
            </a:custGeom>
            <a:solidFill>
              <a:srgbClr val="F7C8B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2" name="Google Shape;1242;p37"/>
            <p:cNvSpPr/>
            <p:nvPr/>
          </p:nvSpPr>
          <p:spPr>
            <a:xfrm>
              <a:off x="6406742" y="2062426"/>
              <a:ext cx="825548" cy="333796"/>
            </a:xfrm>
            <a:custGeom>
              <a:rect b="b" l="l" r="r" t="t"/>
              <a:pathLst>
                <a:path extrusionOk="0" h="15587" w="38550">
                  <a:moveTo>
                    <a:pt x="1" y="0"/>
                  </a:moveTo>
                  <a:cubicBezTo>
                    <a:pt x="53" y="957"/>
                    <a:pt x="88" y="679"/>
                    <a:pt x="192" y="3236"/>
                  </a:cubicBezTo>
                  <a:cubicBezTo>
                    <a:pt x="2036" y="8889"/>
                    <a:pt x="6959" y="15587"/>
                    <a:pt x="19345" y="15587"/>
                  </a:cubicBezTo>
                  <a:cubicBezTo>
                    <a:pt x="28982" y="15587"/>
                    <a:pt x="34914" y="10072"/>
                    <a:pt x="38254" y="5097"/>
                  </a:cubicBezTo>
                  <a:cubicBezTo>
                    <a:pt x="38550" y="262"/>
                    <a:pt x="38550" y="0"/>
                    <a:pt x="38550" y="0"/>
                  </a:cubicBezTo>
                  <a:lnTo>
                    <a:pt x="38550" y="0"/>
                  </a:lnTo>
                  <a:lnTo>
                    <a:pt x="19275" y="8107"/>
                  </a:lnTo>
                  <a:lnTo>
                    <a:pt x="749" y="31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5B6A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3" name="Google Shape;1243;p37"/>
            <p:cNvSpPr/>
            <p:nvPr/>
          </p:nvSpPr>
          <p:spPr>
            <a:xfrm>
              <a:off x="6064017" y="1324979"/>
              <a:ext cx="230982" cy="281479"/>
            </a:xfrm>
            <a:custGeom>
              <a:rect b="b" l="l" r="r" t="t"/>
              <a:pathLst>
                <a:path extrusionOk="0" h="13144" w="10786">
                  <a:moveTo>
                    <a:pt x="6328" y="0"/>
                  </a:moveTo>
                  <a:cubicBezTo>
                    <a:pt x="6098" y="0"/>
                    <a:pt x="5856" y="20"/>
                    <a:pt x="5602" y="62"/>
                  </a:cubicBezTo>
                  <a:cubicBezTo>
                    <a:pt x="644" y="880"/>
                    <a:pt x="0" y="13144"/>
                    <a:pt x="10786" y="13144"/>
                  </a:cubicBezTo>
                  <a:lnTo>
                    <a:pt x="10786" y="6829"/>
                  </a:lnTo>
                  <a:cubicBezTo>
                    <a:pt x="10786" y="6829"/>
                    <a:pt x="10598" y="0"/>
                    <a:pt x="6328" y="0"/>
                  </a:cubicBezTo>
                  <a:close/>
                </a:path>
              </a:pathLst>
            </a:custGeom>
            <a:solidFill>
              <a:srgbClr val="F7C8B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4" name="Google Shape;1244;p37"/>
            <p:cNvSpPr/>
            <p:nvPr/>
          </p:nvSpPr>
          <p:spPr>
            <a:xfrm>
              <a:off x="6138156" y="1369029"/>
              <a:ext cx="133373" cy="184897"/>
            </a:xfrm>
            <a:custGeom>
              <a:rect b="b" l="l" r="r" t="t"/>
              <a:pathLst>
                <a:path extrusionOk="0" h="8634" w="6228">
                  <a:moveTo>
                    <a:pt x="3445" y="3293"/>
                  </a:moveTo>
                  <a:cubicBezTo>
                    <a:pt x="4140" y="3850"/>
                    <a:pt x="4732" y="4528"/>
                    <a:pt x="5202" y="5276"/>
                  </a:cubicBezTo>
                  <a:cubicBezTo>
                    <a:pt x="5619" y="5972"/>
                    <a:pt x="6054" y="6981"/>
                    <a:pt x="5723" y="7886"/>
                  </a:cubicBezTo>
                  <a:cubicBezTo>
                    <a:pt x="5619" y="8164"/>
                    <a:pt x="5393" y="8477"/>
                    <a:pt x="5097" y="8477"/>
                  </a:cubicBezTo>
                  <a:cubicBezTo>
                    <a:pt x="4888" y="8477"/>
                    <a:pt x="4680" y="8338"/>
                    <a:pt x="4471" y="8042"/>
                  </a:cubicBezTo>
                  <a:cubicBezTo>
                    <a:pt x="3514" y="6772"/>
                    <a:pt x="3358" y="5242"/>
                    <a:pt x="3375" y="4163"/>
                  </a:cubicBezTo>
                  <a:cubicBezTo>
                    <a:pt x="3392" y="3867"/>
                    <a:pt x="3410" y="3589"/>
                    <a:pt x="3445" y="3293"/>
                  </a:cubicBezTo>
                  <a:close/>
                  <a:moveTo>
                    <a:pt x="4042" y="1"/>
                  </a:moveTo>
                  <a:cubicBezTo>
                    <a:pt x="4001" y="1"/>
                    <a:pt x="3963" y="29"/>
                    <a:pt x="3949" y="58"/>
                  </a:cubicBezTo>
                  <a:cubicBezTo>
                    <a:pt x="3671" y="1014"/>
                    <a:pt x="3462" y="1989"/>
                    <a:pt x="3305" y="2963"/>
                  </a:cubicBezTo>
                  <a:cubicBezTo>
                    <a:pt x="2366" y="2267"/>
                    <a:pt x="1270" y="1762"/>
                    <a:pt x="122" y="1519"/>
                  </a:cubicBezTo>
                  <a:cubicBezTo>
                    <a:pt x="18" y="1519"/>
                    <a:pt x="0" y="1658"/>
                    <a:pt x="87" y="1693"/>
                  </a:cubicBezTo>
                  <a:cubicBezTo>
                    <a:pt x="1253" y="1936"/>
                    <a:pt x="2349" y="2441"/>
                    <a:pt x="3288" y="3172"/>
                  </a:cubicBezTo>
                  <a:cubicBezTo>
                    <a:pt x="3236" y="3502"/>
                    <a:pt x="3201" y="3833"/>
                    <a:pt x="3201" y="4163"/>
                  </a:cubicBezTo>
                  <a:cubicBezTo>
                    <a:pt x="3184" y="5259"/>
                    <a:pt x="3358" y="6842"/>
                    <a:pt x="4314" y="8147"/>
                  </a:cubicBezTo>
                  <a:cubicBezTo>
                    <a:pt x="4488" y="8356"/>
                    <a:pt x="4732" y="8634"/>
                    <a:pt x="5080" y="8634"/>
                  </a:cubicBezTo>
                  <a:cubicBezTo>
                    <a:pt x="5480" y="8634"/>
                    <a:pt x="5758" y="8269"/>
                    <a:pt x="5880" y="7938"/>
                  </a:cubicBezTo>
                  <a:cubicBezTo>
                    <a:pt x="6228" y="6964"/>
                    <a:pt x="5776" y="5903"/>
                    <a:pt x="5341" y="5189"/>
                  </a:cubicBezTo>
                  <a:cubicBezTo>
                    <a:pt x="4854" y="4372"/>
                    <a:pt x="4210" y="3676"/>
                    <a:pt x="3479" y="3085"/>
                  </a:cubicBezTo>
                  <a:cubicBezTo>
                    <a:pt x="3619" y="2076"/>
                    <a:pt x="3845" y="1084"/>
                    <a:pt x="4123" y="110"/>
                  </a:cubicBezTo>
                  <a:cubicBezTo>
                    <a:pt x="4140" y="58"/>
                    <a:pt x="4106" y="6"/>
                    <a:pt x="4071" y="6"/>
                  </a:cubicBezTo>
                  <a:cubicBezTo>
                    <a:pt x="4061" y="2"/>
                    <a:pt x="4052" y="1"/>
                    <a:pt x="4042" y="1"/>
                  </a:cubicBezTo>
                  <a:close/>
                </a:path>
              </a:pathLst>
            </a:custGeom>
            <a:solidFill>
              <a:srgbClr val="2B292E"/>
            </a:solidFill>
            <a:ln cap="flat" cmpd="sng" w="9525">
              <a:solidFill>
                <a:srgbClr val="2B29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5" name="Google Shape;1245;p37"/>
            <p:cNvSpPr/>
            <p:nvPr/>
          </p:nvSpPr>
          <p:spPr>
            <a:xfrm>
              <a:off x="7361916" y="1324979"/>
              <a:ext cx="231368" cy="281479"/>
            </a:xfrm>
            <a:custGeom>
              <a:rect b="b" l="l" r="r" t="t"/>
              <a:pathLst>
                <a:path extrusionOk="0" h="13144" w="10804">
                  <a:moveTo>
                    <a:pt x="4460" y="0"/>
                  </a:moveTo>
                  <a:cubicBezTo>
                    <a:pt x="204" y="0"/>
                    <a:pt x="0" y="6829"/>
                    <a:pt x="0" y="6829"/>
                  </a:cubicBezTo>
                  <a:lnTo>
                    <a:pt x="0" y="13144"/>
                  </a:lnTo>
                  <a:cubicBezTo>
                    <a:pt x="10803" y="13144"/>
                    <a:pt x="10159" y="880"/>
                    <a:pt x="5184" y="62"/>
                  </a:cubicBezTo>
                  <a:cubicBezTo>
                    <a:pt x="4931" y="20"/>
                    <a:pt x="4690" y="0"/>
                    <a:pt x="4460" y="0"/>
                  </a:cubicBezTo>
                  <a:close/>
                </a:path>
              </a:pathLst>
            </a:custGeom>
            <a:solidFill>
              <a:srgbClr val="F7C8B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6" name="Google Shape;1246;p37"/>
            <p:cNvSpPr/>
            <p:nvPr/>
          </p:nvSpPr>
          <p:spPr>
            <a:xfrm>
              <a:off x="7385387" y="1369394"/>
              <a:ext cx="133758" cy="184533"/>
            </a:xfrm>
            <a:custGeom>
              <a:rect b="b" l="l" r="r" t="t"/>
              <a:pathLst>
                <a:path extrusionOk="0" h="8617" w="6246">
                  <a:moveTo>
                    <a:pt x="2801" y="3276"/>
                  </a:moveTo>
                  <a:cubicBezTo>
                    <a:pt x="2818" y="3572"/>
                    <a:pt x="2853" y="3850"/>
                    <a:pt x="2871" y="4146"/>
                  </a:cubicBezTo>
                  <a:cubicBezTo>
                    <a:pt x="2888" y="5225"/>
                    <a:pt x="2731" y="6755"/>
                    <a:pt x="1792" y="8008"/>
                  </a:cubicBezTo>
                  <a:cubicBezTo>
                    <a:pt x="1566" y="8304"/>
                    <a:pt x="1375" y="8443"/>
                    <a:pt x="1166" y="8443"/>
                  </a:cubicBezTo>
                  <a:cubicBezTo>
                    <a:pt x="853" y="8443"/>
                    <a:pt x="627" y="8130"/>
                    <a:pt x="540" y="7869"/>
                  </a:cubicBezTo>
                  <a:cubicBezTo>
                    <a:pt x="209" y="6947"/>
                    <a:pt x="627" y="5938"/>
                    <a:pt x="1061" y="5259"/>
                  </a:cubicBezTo>
                  <a:cubicBezTo>
                    <a:pt x="1514" y="4511"/>
                    <a:pt x="2105" y="3833"/>
                    <a:pt x="2801" y="3276"/>
                  </a:cubicBezTo>
                  <a:close/>
                  <a:moveTo>
                    <a:pt x="2209" y="0"/>
                  </a:moveTo>
                  <a:cubicBezTo>
                    <a:pt x="2159" y="0"/>
                    <a:pt x="2112" y="40"/>
                    <a:pt x="2123" y="93"/>
                  </a:cubicBezTo>
                  <a:cubicBezTo>
                    <a:pt x="2401" y="1067"/>
                    <a:pt x="2627" y="2076"/>
                    <a:pt x="2766" y="3085"/>
                  </a:cubicBezTo>
                  <a:cubicBezTo>
                    <a:pt x="2036" y="3659"/>
                    <a:pt x="1392" y="4372"/>
                    <a:pt x="905" y="5172"/>
                  </a:cubicBezTo>
                  <a:cubicBezTo>
                    <a:pt x="453" y="5886"/>
                    <a:pt x="0" y="6947"/>
                    <a:pt x="366" y="7921"/>
                  </a:cubicBezTo>
                  <a:cubicBezTo>
                    <a:pt x="470" y="8252"/>
                    <a:pt x="748" y="8617"/>
                    <a:pt x="1148" y="8617"/>
                  </a:cubicBezTo>
                  <a:lnTo>
                    <a:pt x="1166" y="8617"/>
                  </a:lnTo>
                  <a:cubicBezTo>
                    <a:pt x="1514" y="8617"/>
                    <a:pt x="1757" y="8339"/>
                    <a:pt x="1914" y="8112"/>
                  </a:cubicBezTo>
                  <a:cubicBezTo>
                    <a:pt x="2888" y="6825"/>
                    <a:pt x="3062" y="5242"/>
                    <a:pt x="3027" y="4146"/>
                  </a:cubicBezTo>
                  <a:cubicBezTo>
                    <a:pt x="3027" y="3798"/>
                    <a:pt x="2992" y="3485"/>
                    <a:pt x="2958" y="3155"/>
                  </a:cubicBezTo>
                  <a:cubicBezTo>
                    <a:pt x="3897" y="2424"/>
                    <a:pt x="4993" y="1919"/>
                    <a:pt x="6141" y="1676"/>
                  </a:cubicBezTo>
                  <a:cubicBezTo>
                    <a:pt x="6245" y="1641"/>
                    <a:pt x="6211" y="1502"/>
                    <a:pt x="6106" y="1502"/>
                  </a:cubicBezTo>
                  <a:cubicBezTo>
                    <a:pt x="4958" y="1745"/>
                    <a:pt x="3880" y="2250"/>
                    <a:pt x="2940" y="2963"/>
                  </a:cubicBezTo>
                  <a:cubicBezTo>
                    <a:pt x="2784" y="1972"/>
                    <a:pt x="2557" y="997"/>
                    <a:pt x="2297" y="58"/>
                  </a:cubicBezTo>
                  <a:cubicBezTo>
                    <a:pt x="2276" y="17"/>
                    <a:pt x="2242" y="0"/>
                    <a:pt x="2209" y="0"/>
                  </a:cubicBezTo>
                  <a:close/>
                </a:path>
              </a:pathLst>
            </a:custGeom>
            <a:solidFill>
              <a:srgbClr val="2B292E"/>
            </a:solidFill>
            <a:ln cap="flat" cmpd="sng" w="9525">
              <a:solidFill>
                <a:srgbClr val="2B29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7" name="Google Shape;1247;p37"/>
            <p:cNvSpPr/>
            <p:nvPr/>
          </p:nvSpPr>
          <p:spPr>
            <a:xfrm>
              <a:off x="6294978" y="836417"/>
              <a:ext cx="1066960" cy="1431186"/>
            </a:xfrm>
            <a:custGeom>
              <a:rect b="b" l="l" r="r" t="t"/>
              <a:pathLst>
                <a:path extrusionOk="0" h="66831" w="49823">
                  <a:moveTo>
                    <a:pt x="23572" y="0"/>
                  </a:moveTo>
                  <a:cubicBezTo>
                    <a:pt x="10560" y="0"/>
                    <a:pt x="1" y="10560"/>
                    <a:pt x="1" y="23589"/>
                  </a:cubicBezTo>
                  <a:lnTo>
                    <a:pt x="1" y="42029"/>
                  </a:lnTo>
                  <a:cubicBezTo>
                    <a:pt x="1" y="55163"/>
                    <a:pt x="10230" y="66348"/>
                    <a:pt x="23346" y="66818"/>
                  </a:cubicBezTo>
                  <a:cubicBezTo>
                    <a:pt x="23607" y="66827"/>
                    <a:pt x="23868" y="66831"/>
                    <a:pt x="24129" y="66831"/>
                  </a:cubicBezTo>
                  <a:cubicBezTo>
                    <a:pt x="24390" y="66831"/>
                    <a:pt x="24651" y="66827"/>
                    <a:pt x="24912" y="66818"/>
                  </a:cubicBezTo>
                  <a:cubicBezTo>
                    <a:pt x="25022" y="66814"/>
                    <a:pt x="25132" y="66813"/>
                    <a:pt x="25242" y="66813"/>
                  </a:cubicBezTo>
                  <a:cubicBezTo>
                    <a:pt x="25544" y="66813"/>
                    <a:pt x="25845" y="66823"/>
                    <a:pt x="26146" y="66823"/>
                  </a:cubicBezTo>
                  <a:cubicBezTo>
                    <a:pt x="26257" y="66823"/>
                    <a:pt x="26367" y="66822"/>
                    <a:pt x="26477" y="66818"/>
                  </a:cubicBezTo>
                  <a:cubicBezTo>
                    <a:pt x="39611" y="66348"/>
                    <a:pt x="49822" y="55163"/>
                    <a:pt x="49822" y="42029"/>
                  </a:cubicBezTo>
                  <a:lnTo>
                    <a:pt x="49822" y="23589"/>
                  </a:lnTo>
                  <a:cubicBezTo>
                    <a:pt x="49822" y="10560"/>
                    <a:pt x="39281" y="0"/>
                    <a:pt x="26251" y="0"/>
                  </a:cubicBezTo>
                  <a:close/>
                </a:path>
              </a:pathLst>
            </a:custGeom>
            <a:solidFill>
              <a:srgbClr val="F7C8B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8" name="Google Shape;1248;p37"/>
            <p:cNvSpPr/>
            <p:nvPr/>
          </p:nvSpPr>
          <p:spPr>
            <a:xfrm>
              <a:off x="6235380" y="666746"/>
              <a:ext cx="1126557" cy="790321"/>
            </a:xfrm>
            <a:custGeom>
              <a:rect b="b" l="l" r="r" t="t"/>
              <a:pathLst>
                <a:path extrusionOk="0" h="36905" w="52606">
                  <a:moveTo>
                    <a:pt x="16199" y="0"/>
                  </a:moveTo>
                  <a:cubicBezTo>
                    <a:pt x="15875" y="0"/>
                    <a:pt x="15553" y="41"/>
                    <a:pt x="15239" y="130"/>
                  </a:cubicBezTo>
                  <a:cubicBezTo>
                    <a:pt x="13291" y="652"/>
                    <a:pt x="12178" y="2792"/>
                    <a:pt x="12160" y="4792"/>
                  </a:cubicBezTo>
                  <a:cubicBezTo>
                    <a:pt x="12160" y="6810"/>
                    <a:pt x="12978" y="8672"/>
                    <a:pt x="13813" y="10498"/>
                  </a:cubicBezTo>
                  <a:cubicBezTo>
                    <a:pt x="12804" y="9037"/>
                    <a:pt x="11760" y="7576"/>
                    <a:pt x="10368" y="6480"/>
                  </a:cubicBezTo>
                  <a:cubicBezTo>
                    <a:pt x="9235" y="5601"/>
                    <a:pt x="7813" y="4988"/>
                    <a:pt x="6394" y="4988"/>
                  </a:cubicBezTo>
                  <a:cubicBezTo>
                    <a:pt x="6071" y="4988"/>
                    <a:pt x="5748" y="5020"/>
                    <a:pt x="5428" y="5088"/>
                  </a:cubicBezTo>
                  <a:cubicBezTo>
                    <a:pt x="4784" y="5210"/>
                    <a:pt x="4210" y="5505"/>
                    <a:pt x="3758" y="5958"/>
                  </a:cubicBezTo>
                  <a:cubicBezTo>
                    <a:pt x="2853" y="6915"/>
                    <a:pt x="2853" y="8393"/>
                    <a:pt x="3062" y="9698"/>
                  </a:cubicBezTo>
                  <a:cubicBezTo>
                    <a:pt x="3375" y="11751"/>
                    <a:pt x="4141" y="13699"/>
                    <a:pt x="5115" y="15543"/>
                  </a:cubicBezTo>
                  <a:cubicBezTo>
                    <a:pt x="4494" y="14515"/>
                    <a:pt x="3454" y="13465"/>
                    <a:pt x="2387" y="13465"/>
                  </a:cubicBezTo>
                  <a:cubicBezTo>
                    <a:pt x="1811" y="13465"/>
                    <a:pt x="1227" y="13771"/>
                    <a:pt x="696" y="14551"/>
                  </a:cubicBezTo>
                  <a:cubicBezTo>
                    <a:pt x="227" y="15247"/>
                    <a:pt x="1" y="16082"/>
                    <a:pt x="1" y="16917"/>
                  </a:cubicBezTo>
                  <a:cubicBezTo>
                    <a:pt x="1" y="19092"/>
                    <a:pt x="662" y="21544"/>
                    <a:pt x="2436" y="22901"/>
                  </a:cubicBezTo>
                  <a:cubicBezTo>
                    <a:pt x="2940" y="23267"/>
                    <a:pt x="3497" y="23562"/>
                    <a:pt x="4106" y="23736"/>
                  </a:cubicBezTo>
                  <a:cubicBezTo>
                    <a:pt x="3236" y="26241"/>
                    <a:pt x="2784" y="28868"/>
                    <a:pt x="2784" y="31512"/>
                  </a:cubicBezTo>
                  <a:lnTo>
                    <a:pt x="2784" y="36905"/>
                  </a:lnTo>
                  <a:cubicBezTo>
                    <a:pt x="2993" y="35565"/>
                    <a:pt x="4419" y="27511"/>
                    <a:pt x="9829" y="23058"/>
                  </a:cubicBezTo>
                  <a:cubicBezTo>
                    <a:pt x="11203" y="22432"/>
                    <a:pt x="12526" y="21684"/>
                    <a:pt x="13778" y="20831"/>
                  </a:cubicBezTo>
                  <a:cubicBezTo>
                    <a:pt x="14736" y="22326"/>
                    <a:pt x="18273" y="25367"/>
                    <a:pt x="21471" y="25367"/>
                  </a:cubicBezTo>
                  <a:cubicBezTo>
                    <a:pt x="21698" y="25367"/>
                    <a:pt x="21923" y="25352"/>
                    <a:pt x="22145" y="25319"/>
                  </a:cubicBezTo>
                  <a:cubicBezTo>
                    <a:pt x="24737" y="24937"/>
                    <a:pt x="26964" y="23301"/>
                    <a:pt x="28982" y="21614"/>
                  </a:cubicBezTo>
                  <a:cubicBezTo>
                    <a:pt x="30982" y="19927"/>
                    <a:pt x="32948" y="18065"/>
                    <a:pt x="35384" y="17074"/>
                  </a:cubicBezTo>
                  <a:cubicBezTo>
                    <a:pt x="36514" y="16621"/>
                    <a:pt x="37836" y="16047"/>
                    <a:pt x="39106" y="15804"/>
                  </a:cubicBezTo>
                  <a:cubicBezTo>
                    <a:pt x="40707" y="16134"/>
                    <a:pt x="42220" y="16830"/>
                    <a:pt x="43507" y="17839"/>
                  </a:cubicBezTo>
                  <a:cubicBezTo>
                    <a:pt x="50274" y="23319"/>
                    <a:pt x="52605" y="34069"/>
                    <a:pt x="52605" y="34069"/>
                  </a:cubicBezTo>
                  <a:lnTo>
                    <a:pt x="52605" y="31512"/>
                  </a:lnTo>
                  <a:cubicBezTo>
                    <a:pt x="52605" y="25285"/>
                    <a:pt x="50153" y="19300"/>
                    <a:pt x="45751" y="14882"/>
                  </a:cubicBezTo>
                  <a:cubicBezTo>
                    <a:pt x="45838" y="14203"/>
                    <a:pt x="45838" y="13490"/>
                    <a:pt x="45856" y="12794"/>
                  </a:cubicBezTo>
                  <a:cubicBezTo>
                    <a:pt x="45891" y="11751"/>
                    <a:pt x="45838" y="10707"/>
                    <a:pt x="45699" y="9680"/>
                  </a:cubicBezTo>
                  <a:cubicBezTo>
                    <a:pt x="45595" y="9002"/>
                    <a:pt x="45421" y="8219"/>
                    <a:pt x="44847" y="7819"/>
                  </a:cubicBezTo>
                  <a:cubicBezTo>
                    <a:pt x="44551" y="7650"/>
                    <a:pt x="44221" y="7561"/>
                    <a:pt x="43893" y="7561"/>
                  </a:cubicBezTo>
                  <a:cubicBezTo>
                    <a:pt x="43816" y="7561"/>
                    <a:pt x="43740" y="7566"/>
                    <a:pt x="43664" y="7576"/>
                  </a:cubicBezTo>
                  <a:cubicBezTo>
                    <a:pt x="43055" y="7593"/>
                    <a:pt x="42498" y="7871"/>
                    <a:pt x="42081" y="8306"/>
                  </a:cubicBezTo>
                  <a:cubicBezTo>
                    <a:pt x="41768" y="8672"/>
                    <a:pt x="41489" y="9211"/>
                    <a:pt x="41524" y="9698"/>
                  </a:cubicBezTo>
                  <a:cubicBezTo>
                    <a:pt x="41263" y="8463"/>
                    <a:pt x="40933" y="7228"/>
                    <a:pt x="40550" y="6027"/>
                  </a:cubicBezTo>
                  <a:cubicBezTo>
                    <a:pt x="40289" y="5210"/>
                    <a:pt x="39976" y="4357"/>
                    <a:pt x="39350" y="3748"/>
                  </a:cubicBezTo>
                  <a:cubicBezTo>
                    <a:pt x="38654" y="3122"/>
                    <a:pt x="37732" y="2774"/>
                    <a:pt x="36793" y="2774"/>
                  </a:cubicBezTo>
                  <a:cubicBezTo>
                    <a:pt x="36749" y="2773"/>
                    <a:pt x="36705" y="2772"/>
                    <a:pt x="36661" y="2772"/>
                  </a:cubicBezTo>
                  <a:cubicBezTo>
                    <a:pt x="35525" y="2772"/>
                    <a:pt x="34430" y="3204"/>
                    <a:pt x="33609" y="3975"/>
                  </a:cubicBezTo>
                  <a:cubicBezTo>
                    <a:pt x="32774" y="4792"/>
                    <a:pt x="32009" y="6132"/>
                    <a:pt x="32218" y="7280"/>
                  </a:cubicBezTo>
                  <a:cubicBezTo>
                    <a:pt x="31939" y="5871"/>
                    <a:pt x="31504" y="4514"/>
                    <a:pt x="30965" y="3192"/>
                  </a:cubicBezTo>
                  <a:cubicBezTo>
                    <a:pt x="30774" y="2687"/>
                    <a:pt x="30513" y="2218"/>
                    <a:pt x="30165" y="1800"/>
                  </a:cubicBezTo>
                  <a:cubicBezTo>
                    <a:pt x="29747" y="1348"/>
                    <a:pt x="29278" y="965"/>
                    <a:pt x="28756" y="652"/>
                  </a:cubicBezTo>
                  <a:cubicBezTo>
                    <a:pt x="28164" y="339"/>
                    <a:pt x="27521" y="165"/>
                    <a:pt x="26860" y="113"/>
                  </a:cubicBezTo>
                  <a:cubicBezTo>
                    <a:pt x="26828" y="112"/>
                    <a:pt x="26797" y="111"/>
                    <a:pt x="26765" y="111"/>
                  </a:cubicBezTo>
                  <a:cubicBezTo>
                    <a:pt x="26172" y="111"/>
                    <a:pt x="25597" y="267"/>
                    <a:pt x="25068" y="548"/>
                  </a:cubicBezTo>
                  <a:cubicBezTo>
                    <a:pt x="24529" y="826"/>
                    <a:pt x="24076" y="1226"/>
                    <a:pt x="23728" y="1748"/>
                  </a:cubicBezTo>
                  <a:cubicBezTo>
                    <a:pt x="22911" y="3087"/>
                    <a:pt x="23398" y="4810"/>
                    <a:pt x="23293" y="6393"/>
                  </a:cubicBezTo>
                  <a:cubicBezTo>
                    <a:pt x="22702" y="5332"/>
                    <a:pt x="22024" y="4305"/>
                    <a:pt x="21276" y="3331"/>
                  </a:cubicBezTo>
                  <a:cubicBezTo>
                    <a:pt x="20545" y="2357"/>
                    <a:pt x="19745" y="1417"/>
                    <a:pt x="18718" y="774"/>
                  </a:cubicBezTo>
                  <a:cubicBezTo>
                    <a:pt x="17968" y="303"/>
                    <a:pt x="17079" y="0"/>
                    <a:pt x="16199" y="0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9" name="Google Shape;1249;p37"/>
            <p:cNvSpPr/>
            <p:nvPr/>
          </p:nvSpPr>
          <p:spPr>
            <a:xfrm>
              <a:off x="6325922" y="1612775"/>
              <a:ext cx="300602" cy="388575"/>
            </a:xfrm>
            <a:custGeom>
              <a:rect b="b" l="l" r="r" t="t"/>
              <a:pathLst>
                <a:path extrusionOk="0" h="18145" w="14037">
                  <a:moveTo>
                    <a:pt x="137" y="0"/>
                  </a:moveTo>
                  <a:cubicBezTo>
                    <a:pt x="75" y="0"/>
                    <a:pt x="1" y="49"/>
                    <a:pt x="35" y="105"/>
                  </a:cubicBezTo>
                  <a:cubicBezTo>
                    <a:pt x="2731" y="7376"/>
                    <a:pt x="7549" y="13656"/>
                    <a:pt x="13882" y="18127"/>
                  </a:cubicBezTo>
                  <a:cubicBezTo>
                    <a:pt x="13895" y="18140"/>
                    <a:pt x="13909" y="18143"/>
                    <a:pt x="13922" y="18144"/>
                  </a:cubicBezTo>
                  <a:lnTo>
                    <a:pt x="13922" y="18144"/>
                  </a:lnTo>
                  <a:cubicBezTo>
                    <a:pt x="14005" y="18139"/>
                    <a:pt x="14036" y="18039"/>
                    <a:pt x="13969" y="17988"/>
                  </a:cubicBezTo>
                  <a:cubicBezTo>
                    <a:pt x="7671" y="13534"/>
                    <a:pt x="2870" y="7272"/>
                    <a:pt x="208" y="53"/>
                  </a:cubicBezTo>
                  <a:cubicBezTo>
                    <a:pt x="202" y="15"/>
                    <a:pt x="172" y="0"/>
                    <a:pt x="137" y="0"/>
                  </a:cubicBezTo>
                  <a:close/>
                  <a:moveTo>
                    <a:pt x="13922" y="18144"/>
                  </a:moveTo>
                  <a:lnTo>
                    <a:pt x="13922" y="18144"/>
                  </a:lnTo>
                  <a:cubicBezTo>
                    <a:pt x="13920" y="18144"/>
                    <a:pt x="13918" y="18144"/>
                    <a:pt x="13916" y="18144"/>
                  </a:cubicBezTo>
                  <a:lnTo>
                    <a:pt x="13934" y="18144"/>
                  </a:lnTo>
                  <a:cubicBezTo>
                    <a:pt x="13930" y="18144"/>
                    <a:pt x="13926" y="18144"/>
                    <a:pt x="13922" y="18144"/>
                  </a:cubicBezTo>
                  <a:close/>
                </a:path>
              </a:pathLst>
            </a:custGeom>
            <a:solidFill>
              <a:srgbClr val="261E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0" name="Google Shape;1250;p37"/>
            <p:cNvSpPr/>
            <p:nvPr/>
          </p:nvSpPr>
          <p:spPr>
            <a:xfrm>
              <a:off x="6549045" y="1503623"/>
              <a:ext cx="30581" cy="151640"/>
            </a:xfrm>
            <a:custGeom>
              <a:rect b="b" l="l" r="r" t="t"/>
              <a:pathLst>
                <a:path extrusionOk="0" h="7081" w="1428">
                  <a:moveTo>
                    <a:pt x="714" y="0"/>
                  </a:moveTo>
                  <a:cubicBezTo>
                    <a:pt x="314" y="0"/>
                    <a:pt x="1" y="1583"/>
                    <a:pt x="1" y="3532"/>
                  </a:cubicBezTo>
                  <a:cubicBezTo>
                    <a:pt x="1" y="5497"/>
                    <a:pt x="314" y="7080"/>
                    <a:pt x="714" y="7080"/>
                  </a:cubicBezTo>
                  <a:cubicBezTo>
                    <a:pt x="1114" y="7080"/>
                    <a:pt x="1427" y="5497"/>
                    <a:pt x="1427" y="3532"/>
                  </a:cubicBezTo>
                  <a:cubicBezTo>
                    <a:pt x="1427" y="1583"/>
                    <a:pt x="1114" y="0"/>
                    <a:pt x="714" y="0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1" name="Google Shape;1251;p37"/>
            <p:cNvSpPr/>
            <p:nvPr/>
          </p:nvSpPr>
          <p:spPr>
            <a:xfrm>
              <a:off x="6492424" y="1354703"/>
              <a:ext cx="135621" cy="87844"/>
            </a:xfrm>
            <a:custGeom>
              <a:rect b="b" l="l" r="r" t="t"/>
              <a:pathLst>
                <a:path extrusionOk="0" h="4102" w="6333">
                  <a:moveTo>
                    <a:pt x="4386" y="0"/>
                  </a:moveTo>
                  <a:cubicBezTo>
                    <a:pt x="3782" y="0"/>
                    <a:pt x="3193" y="109"/>
                    <a:pt x="2627" y="327"/>
                  </a:cubicBezTo>
                  <a:cubicBezTo>
                    <a:pt x="1740" y="605"/>
                    <a:pt x="836" y="1040"/>
                    <a:pt x="383" y="1857"/>
                  </a:cubicBezTo>
                  <a:cubicBezTo>
                    <a:pt x="1" y="2518"/>
                    <a:pt x="35" y="3336"/>
                    <a:pt x="53" y="4101"/>
                  </a:cubicBezTo>
                  <a:cubicBezTo>
                    <a:pt x="1671" y="2362"/>
                    <a:pt x="3949" y="1353"/>
                    <a:pt x="6333" y="1353"/>
                  </a:cubicBezTo>
                  <a:cubicBezTo>
                    <a:pt x="6020" y="709"/>
                    <a:pt x="5463" y="100"/>
                    <a:pt x="4750" y="13"/>
                  </a:cubicBezTo>
                  <a:cubicBezTo>
                    <a:pt x="4628" y="5"/>
                    <a:pt x="4507" y="0"/>
                    <a:pt x="4386" y="0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2" name="Google Shape;1252;p37"/>
            <p:cNvSpPr/>
            <p:nvPr/>
          </p:nvSpPr>
          <p:spPr>
            <a:xfrm>
              <a:off x="6468589" y="1673401"/>
              <a:ext cx="55208" cy="46299"/>
            </a:xfrm>
            <a:custGeom>
              <a:rect b="b" l="l" r="r" t="t"/>
              <a:pathLst>
                <a:path extrusionOk="0" h="2162" w="2578">
                  <a:moveTo>
                    <a:pt x="2409" y="0"/>
                  </a:moveTo>
                  <a:cubicBezTo>
                    <a:pt x="2382" y="0"/>
                    <a:pt x="2355" y="12"/>
                    <a:pt x="2331" y="40"/>
                  </a:cubicBezTo>
                  <a:lnTo>
                    <a:pt x="70" y="1971"/>
                  </a:lnTo>
                  <a:cubicBezTo>
                    <a:pt x="0" y="2023"/>
                    <a:pt x="35" y="2162"/>
                    <a:pt x="139" y="2162"/>
                  </a:cubicBezTo>
                  <a:cubicBezTo>
                    <a:pt x="174" y="2162"/>
                    <a:pt x="192" y="2145"/>
                    <a:pt x="209" y="2127"/>
                  </a:cubicBezTo>
                  <a:lnTo>
                    <a:pt x="2471" y="214"/>
                  </a:lnTo>
                  <a:cubicBezTo>
                    <a:pt x="2578" y="133"/>
                    <a:pt x="2499" y="0"/>
                    <a:pt x="2409" y="0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3" name="Google Shape;1253;p37"/>
            <p:cNvSpPr/>
            <p:nvPr/>
          </p:nvSpPr>
          <p:spPr>
            <a:xfrm>
              <a:off x="6492060" y="1678990"/>
              <a:ext cx="55294" cy="46685"/>
            </a:xfrm>
            <a:custGeom>
              <a:rect b="b" l="l" r="r" t="t"/>
              <a:pathLst>
                <a:path extrusionOk="0" h="2180" w="2582">
                  <a:moveTo>
                    <a:pt x="2417" y="0"/>
                  </a:moveTo>
                  <a:cubicBezTo>
                    <a:pt x="2389" y="0"/>
                    <a:pt x="2359" y="12"/>
                    <a:pt x="2331" y="40"/>
                  </a:cubicBezTo>
                  <a:lnTo>
                    <a:pt x="87" y="1988"/>
                  </a:lnTo>
                  <a:cubicBezTo>
                    <a:pt x="0" y="2058"/>
                    <a:pt x="52" y="2179"/>
                    <a:pt x="157" y="2179"/>
                  </a:cubicBezTo>
                  <a:cubicBezTo>
                    <a:pt x="174" y="2179"/>
                    <a:pt x="209" y="2179"/>
                    <a:pt x="226" y="2162"/>
                  </a:cubicBezTo>
                  <a:lnTo>
                    <a:pt x="2488" y="196"/>
                  </a:lnTo>
                  <a:cubicBezTo>
                    <a:pt x="2582" y="129"/>
                    <a:pt x="2510" y="0"/>
                    <a:pt x="2417" y="0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4" name="Google Shape;1254;p37"/>
            <p:cNvSpPr/>
            <p:nvPr/>
          </p:nvSpPr>
          <p:spPr>
            <a:xfrm>
              <a:off x="6490946" y="1687171"/>
              <a:ext cx="74203" cy="63838"/>
            </a:xfrm>
            <a:custGeom>
              <a:rect b="b" l="l" r="r" t="t"/>
              <a:pathLst>
                <a:path extrusionOk="0" h="2981" w="3465">
                  <a:moveTo>
                    <a:pt x="3297" y="1"/>
                  </a:moveTo>
                  <a:cubicBezTo>
                    <a:pt x="3270" y="1"/>
                    <a:pt x="3242" y="12"/>
                    <a:pt x="3218" y="40"/>
                  </a:cubicBezTo>
                  <a:lnTo>
                    <a:pt x="70" y="2771"/>
                  </a:lnTo>
                  <a:cubicBezTo>
                    <a:pt x="0" y="2841"/>
                    <a:pt x="52" y="2963"/>
                    <a:pt x="157" y="2980"/>
                  </a:cubicBezTo>
                  <a:cubicBezTo>
                    <a:pt x="174" y="2963"/>
                    <a:pt x="191" y="2963"/>
                    <a:pt x="226" y="2945"/>
                  </a:cubicBezTo>
                  <a:lnTo>
                    <a:pt x="3357" y="197"/>
                  </a:lnTo>
                  <a:cubicBezTo>
                    <a:pt x="3465" y="130"/>
                    <a:pt x="3386" y="1"/>
                    <a:pt x="3297" y="1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5" name="Google Shape;1255;p37"/>
            <p:cNvSpPr/>
            <p:nvPr/>
          </p:nvSpPr>
          <p:spPr>
            <a:xfrm>
              <a:off x="6522234" y="1681753"/>
              <a:ext cx="72918" cy="65530"/>
            </a:xfrm>
            <a:custGeom>
              <a:rect b="b" l="l" r="r" t="t"/>
              <a:pathLst>
                <a:path extrusionOk="0" h="3060" w="3405">
                  <a:moveTo>
                    <a:pt x="3238" y="0"/>
                  </a:moveTo>
                  <a:cubicBezTo>
                    <a:pt x="3214" y="0"/>
                    <a:pt x="3189" y="10"/>
                    <a:pt x="3166" y="32"/>
                  </a:cubicBezTo>
                  <a:lnTo>
                    <a:pt x="87" y="2868"/>
                  </a:lnTo>
                  <a:cubicBezTo>
                    <a:pt x="0" y="2937"/>
                    <a:pt x="52" y="3059"/>
                    <a:pt x="157" y="3059"/>
                  </a:cubicBezTo>
                  <a:cubicBezTo>
                    <a:pt x="192" y="3059"/>
                    <a:pt x="209" y="3042"/>
                    <a:pt x="244" y="3024"/>
                  </a:cubicBezTo>
                  <a:lnTo>
                    <a:pt x="3323" y="206"/>
                  </a:lnTo>
                  <a:cubicBezTo>
                    <a:pt x="3405" y="125"/>
                    <a:pt x="3326" y="0"/>
                    <a:pt x="3238" y="0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6" name="Google Shape;1256;p37"/>
            <p:cNvSpPr/>
            <p:nvPr/>
          </p:nvSpPr>
          <p:spPr>
            <a:xfrm>
              <a:off x="6554270" y="1705866"/>
              <a:ext cx="38783" cy="36191"/>
            </a:xfrm>
            <a:custGeom>
              <a:rect b="b" l="l" r="r" t="t"/>
              <a:pathLst>
                <a:path extrusionOk="0" h="1690" w="1811">
                  <a:moveTo>
                    <a:pt x="1660" y="1"/>
                  </a:moveTo>
                  <a:cubicBezTo>
                    <a:pt x="1641" y="1"/>
                    <a:pt x="1620" y="7"/>
                    <a:pt x="1601" y="20"/>
                  </a:cubicBezTo>
                  <a:cubicBezTo>
                    <a:pt x="1079" y="489"/>
                    <a:pt x="557" y="994"/>
                    <a:pt x="70" y="1498"/>
                  </a:cubicBezTo>
                  <a:cubicBezTo>
                    <a:pt x="0" y="1568"/>
                    <a:pt x="53" y="1690"/>
                    <a:pt x="157" y="1690"/>
                  </a:cubicBezTo>
                  <a:cubicBezTo>
                    <a:pt x="174" y="1690"/>
                    <a:pt x="209" y="1672"/>
                    <a:pt x="226" y="1655"/>
                  </a:cubicBezTo>
                  <a:cubicBezTo>
                    <a:pt x="714" y="1150"/>
                    <a:pt x="1218" y="646"/>
                    <a:pt x="1740" y="176"/>
                  </a:cubicBezTo>
                  <a:cubicBezTo>
                    <a:pt x="1810" y="106"/>
                    <a:pt x="1744" y="1"/>
                    <a:pt x="1660" y="1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7" name="Google Shape;1257;p37"/>
            <p:cNvSpPr/>
            <p:nvPr/>
          </p:nvSpPr>
          <p:spPr>
            <a:xfrm>
              <a:off x="7030369" y="1612668"/>
              <a:ext cx="300645" cy="388682"/>
            </a:xfrm>
            <a:custGeom>
              <a:rect b="b" l="l" r="r" t="t"/>
              <a:pathLst>
                <a:path extrusionOk="0" h="18150" w="14039">
                  <a:moveTo>
                    <a:pt x="13905" y="0"/>
                  </a:moveTo>
                  <a:cubicBezTo>
                    <a:pt x="13877" y="0"/>
                    <a:pt x="13853" y="12"/>
                    <a:pt x="13847" y="40"/>
                  </a:cubicBezTo>
                  <a:cubicBezTo>
                    <a:pt x="11168" y="7277"/>
                    <a:pt x="6367" y="13539"/>
                    <a:pt x="70" y="17993"/>
                  </a:cubicBezTo>
                  <a:cubicBezTo>
                    <a:pt x="0" y="18045"/>
                    <a:pt x="35" y="18149"/>
                    <a:pt x="122" y="18149"/>
                  </a:cubicBezTo>
                  <a:cubicBezTo>
                    <a:pt x="139" y="18149"/>
                    <a:pt x="157" y="18149"/>
                    <a:pt x="174" y="18132"/>
                  </a:cubicBezTo>
                  <a:cubicBezTo>
                    <a:pt x="6489" y="13661"/>
                    <a:pt x="11325" y="7381"/>
                    <a:pt x="14004" y="110"/>
                  </a:cubicBezTo>
                  <a:cubicBezTo>
                    <a:pt x="14039" y="51"/>
                    <a:pt x="13963" y="0"/>
                    <a:pt x="13905" y="0"/>
                  </a:cubicBezTo>
                  <a:close/>
                </a:path>
              </a:pathLst>
            </a:custGeom>
            <a:solidFill>
              <a:srgbClr val="261E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8" name="Google Shape;1258;p37"/>
            <p:cNvSpPr/>
            <p:nvPr/>
          </p:nvSpPr>
          <p:spPr>
            <a:xfrm>
              <a:off x="7083264" y="1503623"/>
              <a:ext cx="30559" cy="151640"/>
            </a:xfrm>
            <a:custGeom>
              <a:rect b="b" l="l" r="r" t="t"/>
              <a:pathLst>
                <a:path extrusionOk="0" h="7081" w="1427">
                  <a:moveTo>
                    <a:pt x="714" y="0"/>
                  </a:moveTo>
                  <a:cubicBezTo>
                    <a:pt x="331" y="0"/>
                    <a:pt x="0" y="1583"/>
                    <a:pt x="0" y="3532"/>
                  </a:cubicBezTo>
                  <a:cubicBezTo>
                    <a:pt x="0" y="5497"/>
                    <a:pt x="331" y="7080"/>
                    <a:pt x="714" y="7080"/>
                  </a:cubicBezTo>
                  <a:cubicBezTo>
                    <a:pt x="1114" y="7080"/>
                    <a:pt x="1427" y="5497"/>
                    <a:pt x="1427" y="3532"/>
                  </a:cubicBezTo>
                  <a:cubicBezTo>
                    <a:pt x="1427" y="1583"/>
                    <a:pt x="1114" y="0"/>
                    <a:pt x="714" y="0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9" name="Google Shape;1259;p37"/>
            <p:cNvSpPr/>
            <p:nvPr/>
          </p:nvSpPr>
          <p:spPr>
            <a:xfrm>
              <a:off x="7028870" y="1354703"/>
              <a:ext cx="135621" cy="87844"/>
            </a:xfrm>
            <a:custGeom>
              <a:rect b="b" l="l" r="r" t="t"/>
              <a:pathLst>
                <a:path extrusionOk="0" h="4102" w="6333">
                  <a:moveTo>
                    <a:pt x="1957" y="0"/>
                  </a:moveTo>
                  <a:cubicBezTo>
                    <a:pt x="1839" y="0"/>
                    <a:pt x="1720" y="5"/>
                    <a:pt x="1601" y="13"/>
                  </a:cubicBezTo>
                  <a:cubicBezTo>
                    <a:pt x="888" y="100"/>
                    <a:pt x="314" y="709"/>
                    <a:pt x="1" y="1353"/>
                  </a:cubicBezTo>
                  <a:cubicBezTo>
                    <a:pt x="2384" y="1353"/>
                    <a:pt x="4663" y="2362"/>
                    <a:pt x="6280" y="4101"/>
                  </a:cubicBezTo>
                  <a:cubicBezTo>
                    <a:pt x="6298" y="3336"/>
                    <a:pt x="6333" y="2518"/>
                    <a:pt x="5967" y="1857"/>
                  </a:cubicBezTo>
                  <a:cubicBezTo>
                    <a:pt x="5515" y="1040"/>
                    <a:pt x="4593" y="605"/>
                    <a:pt x="3706" y="327"/>
                  </a:cubicBezTo>
                  <a:cubicBezTo>
                    <a:pt x="3140" y="109"/>
                    <a:pt x="2551" y="0"/>
                    <a:pt x="1957" y="0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0" name="Google Shape;1260;p37"/>
            <p:cNvSpPr/>
            <p:nvPr/>
          </p:nvSpPr>
          <p:spPr>
            <a:xfrm>
              <a:off x="7139071" y="1673401"/>
              <a:ext cx="55229" cy="46299"/>
            </a:xfrm>
            <a:custGeom>
              <a:rect b="b" l="l" r="r" t="t"/>
              <a:pathLst>
                <a:path extrusionOk="0" h="2162" w="2579">
                  <a:moveTo>
                    <a:pt x="170" y="0"/>
                  </a:moveTo>
                  <a:cubicBezTo>
                    <a:pt x="80" y="0"/>
                    <a:pt x="1" y="133"/>
                    <a:pt x="108" y="214"/>
                  </a:cubicBezTo>
                  <a:lnTo>
                    <a:pt x="2370" y="2127"/>
                  </a:lnTo>
                  <a:cubicBezTo>
                    <a:pt x="2387" y="2145"/>
                    <a:pt x="2404" y="2162"/>
                    <a:pt x="2439" y="2162"/>
                  </a:cubicBezTo>
                  <a:cubicBezTo>
                    <a:pt x="2543" y="2162"/>
                    <a:pt x="2578" y="2023"/>
                    <a:pt x="2509" y="1971"/>
                  </a:cubicBezTo>
                  <a:lnTo>
                    <a:pt x="247" y="40"/>
                  </a:lnTo>
                  <a:cubicBezTo>
                    <a:pt x="223" y="12"/>
                    <a:pt x="196" y="0"/>
                    <a:pt x="170" y="0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1" name="Google Shape;1261;p37"/>
            <p:cNvSpPr/>
            <p:nvPr/>
          </p:nvSpPr>
          <p:spPr>
            <a:xfrm>
              <a:off x="7115600" y="1678990"/>
              <a:ext cx="55229" cy="46685"/>
            </a:xfrm>
            <a:custGeom>
              <a:rect b="b" l="l" r="r" t="t"/>
              <a:pathLst>
                <a:path extrusionOk="0" h="2180" w="2579">
                  <a:moveTo>
                    <a:pt x="169" y="0"/>
                  </a:moveTo>
                  <a:cubicBezTo>
                    <a:pt x="80" y="0"/>
                    <a:pt x="1" y="129"/>
                    <a:pt x="108" y="196"/>
                  </a:cubicBezTo>
                  <a:lnTo>
                    <a:pt x="2352" y="2162"/>
                  </a:lnTo>
                  <a:cubicBezTo>
                    <a:pt x="2387" y="2179"/>
                    <a:pt x="2404" y="2179"/>
                    <a:pt x="2439" y="2179"/>
                  </a:cubicBezTo>
                  <a:cubicBezTo>
                    <a:pt x="2526" y="2179"/>
                    <a:pt x="2578" y="2058"/>
                    <a:pt x="2509" y="1988"/>
                  </a:cubicBezTo>
                  <a:lnTo>
                    <a:pt x="247" y="40"/>
                  </a:lnTo>
                  <a:cubicBezTo>
                    <a:pt x="223" y="12"/>
                    <a:pt x="196" y="0"/>
                    <a:pt x="169" y="0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2" name="Google Shape;1262;p37"/>
            <p:cNvSpPr/>
            <p:nvPr/>
          </p:nvSpPr>
          <p:spPr>
            <a:xfrm>
              <a:off x="7097719" y="1687171"/>
              <a:ext cx="74588" cy="63838"/>
            </a:xfrm>
            <a:custGeom>
              <a:rect b="b" l="l" r="r" t="t"/>
              <a:pathLst>
                <a:path extrusionOk="0" h="2981" w="3483">
                  <a:moveTo>
                    <a:pt x="169" y="1"/>
                  </a:moveTo>
                  <a:cubicBezTo>
                    <a:pt x="80" y="1"/>
                    <a:pt x="1" y="130"/>
                    <a:pt x="108" y="197"/>
                  </a:cubicBezTo>
                  <a:lnTo>
                    <a:pt x="3257" y="2945"/>
                  </a:lnTo>
                  <a:cubicBezTo>
                    <a:pt x="3274" y="2963"/>
                    <a:pt x="3292" y="2980"/>
                    <a:pt x="3326" y="2980"/>
                  </a:cubicBezTo>
                  <a:lnTo>
                    <a:pt x="3326" y="2963"/>
                  </a:lnTo>
                  <a:cubicBezTo>
                    <a:pt x="3431" y="2963"/>
                    <a:pt x="3483" y="2841"/>
                    <a:pt x="3396" y="2771"/>
                  </a:cubicBezTo>
                  <a:lnTo>
                    <a:pt x="247" y="40"/>
                  </a:lnTo>
                  <a:cubicBezTo>
                    <a:pt x="223" y="12"/>
                    <a:pt x="196" y="1"/>
                    <a:pt x="169" y="1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3" name="Google Shape;1263;p37"/>
            <p:cNvSpPr/>
            <p:nvPr/>
          </p:nvSpPr>
          <p:spPr>
            <a:xfrm>
              <a:off x="7068059" y="1681903"/>
              <a:ext cx="72597" cy="65380"/>
            </a:xfrm>
            <a:custGeom>
              <a:rect b="b" l="l" r="r" t="t"/>
              <a:pathLst>
                <a:path extrusionOk="0" h="3053" w="3390">
                  <a:moveTo>
                    <a:pt x="157" y="0"/>
                  </a:moveTo>
                  <a:cubicBezTo>
                    <a:pt x="72" y="0"/>
                    <a:pt x="1" y="116"/>
                    <a:pt x="84" y="199"/>
                  </a:cubicBezTo>
                  <a:lnTo>
                    <a:pt x="3163" y="3017"/>
                  </a:lnTo>
                  <a:cubicBezTo>
                    <a:pt x="3181" y="3035"/>
                    <a:pt x="3198" y="3052"/>
                    <a:pt x="3233" y="3052"/>
                  </a:cubicBezTo>
                  <a:cubicBezTo>
                    <a:pt x="3337" y="3052"/>
                    <a:pt x="3389" y="2930"/>
                    <a:pt x="3302" y="2861"/>
                  </a:cubicBezTo>
                  <a:lnTo>
                    <a:pt x="223" y="25"/>
                  </a:lnTo>
                  <a:cubicBezTo>
                    <a:pt x="202" y="8"/>
                    <a:pt x="179" y="0"/>
                    <a:pt x="157" y="0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4" name="Google Shape;1264;p37"/>
            <p:cNvSpPr/>
            <p:nvPr/>
          </p:nvSpPr>
          <p:spPr>
            <a:xfrm>
              <a:off x="7068659" y="1705438"/>
              <a:ext cx="39532" cy="36620"/>
            </a:xfrm>
            <a:custGeom>
              <a:rect b="b" l="l" r="r" t="t"/>
              <a:pathLst>
                <a:path extrusionOk="0" h="1710" w="1846">
                  <a:moveTo>
                    <a:pt x="178" y="1"/>
                  </a:moveTo>
                  <a:cubicBezTo>
                    <a:pt x="80" y="1"/>
                    <a:pt x="1" y="133"/>
                    <a:pt x="108" y="214"/>
                  </a:cubicBezTo>
                  <a:cubicBezTo>
                    <a:pt x="648" y="666"/>
                    <a:pt x="1152" y="1170"/>
                    <a:pt x="1639" y="1675"/>
                  </a:cubicBezTo>
                  <a:cubicBezTo>
                    <a:pt x="1655" y="1691"/>
                    <a:pt x="1684" y="1706"/>
                    <a:pt x="1703" y="1709"/>
                  </a:cubicBezTo>
                  <a:lnTo>
                    <a:pt x="1703" y="1709"/>
                  </a:lnTo>
                  <a:cubicBezTo>
                    <a:pt x="1799" y="1701"/>
                    <a:pt x="1845" y="1585"/>
                    <a:pt x="1778" y="1518"/>
                  </a:cubicBezTo>
                  <a:cubicBezTo>
                    <a:pt x="1309" y="1014"/>
                    <a:pt x="787" y="509"/>
                    <a:pt x="265" y="40"/>
                  </a:cubicBezTo>
                  <a:cubicBezTo>
                    <a:pt x="237" y="12"/>
                    <a:pt x="207" y="1"/>
                    <a:pt x="178" y="1"/>
                  </a:cubicBezTo>
                  <a:close/>
                  <a:moveTo>
                    <a:pt x="1703" y="1709"/>
                  </a:moveTo>
                  <a:cubicBezTo>
                    <a:pt x="1699" y="1710"/>
                    <a:pt x="1695" y="1710"/>
                    <a:pt x="1691" y="1710"/>
                  </a:cubicBezTo>
                  <a:lnTo>
                    <a:pt x="1709" y="1710"/>
                  </a:lnTo>
                  <a:cubicBezTo>
                    <a:pt x="1707" y="1710"/>
                    <a:pt x="1705" y="1710"/>
                    <a:pt x="1703" y="1709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5" name="Google Shape;1265;p37"/>
            <p:cNvSpPr/>
            <p:nvPr/>
          </p:nvSpPr>
          <p:spPr>
            <a:xfrm>
              <a:off x="6278595" y="1241439"/>
              <a:ext cx="1098975" cy="103499"/>
            </a:xfrm>
            <a:custGeom>
              <a:rect b="b" l="l" r="r" t="t"/>
              <a:pathLst>
                <a:path extrusionOk="0" h="4833" w="51318">
                  <a:moveTo>
                    <a:pt x="27638" y="1"/>
                  </a:moveTo>
                  <a:cubicBezTo>
                    <a:pt x="12958" y="1"/>
                    <a:pt x="905" y="2119"/>
                    <a:pt x="905" y="2119"/>
                  </a:cubicBezTo>
                  <a:lnTo>
                    <a:pt x="0" y="4833"/>
                  </a:lnTo>
                  <a:cubicBezTo>
                    <a:pt x="0" y="4833"/>
                    <a:pt x="13314" y="2761"/>
                    <a:pt x="28519" y="2761"/>
                  </a:cubicBezTo>
                  <a:cubicBezTo>
                    <a:pt x="36122" y="2761"/>
                    <a:pt x="44197" y="3279"/>
                    <a:pt x="51318" y="4833"/>
                  </a:cubicBezTo>
                  <a:lnTo>
                    <a:pt x="50448" y="2119"/>
                  </a:lnTo>
                  <a:cubicBezTo>
                    <a:pt x="42974" y="530"/>
                    <a:pt x="34978" y="1"/>
                    <a:pt x="27638" y="1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6" name="Google Shape;1266;p37"/>
            <p:cNvSpPr/>
            <p:nvPr/>
          </p:nvSpPr>
          <p:spPr>
            <a:xfrm>
              <a:off x="6614982" y="1488268"/>
              <a:ext cx="262291" cy="208775"/>
            </a:xfrm>
            <a:custGeom>
              <a:rect b="b" l="l" r="r" t="t"/>
              <a:pathLst>
                <a:path extrusionOk="0" h="9749" w="12248">
                  <a:moveTo>
                    <a:pt x="9970" y="0"/>
                  </a:moveTo>
                  <a:cubicBezTo>
                    <a:pt x="5723" y="0"/>
                    <a:pt x="7572" y="7669"/>
                    <a:pt x="1" y="9746"/>
                  </a:cubicBezTo>
                  <a:cubicBezTo>
                    <a:pt x="1" y="9746"/>
                    <a:pt x="51" y="9748"/>
                    <a:pt x="142" y="9748"/>
                  </a:cubicBezTo>
                  <a:cubicBezTo>
                    <a:pt x="902" y="9748"/>
                    <a:pt x="4536" y="9596"/>
                    <a:pt x="6229" y="6754"/>
                  </a:cubicBezTo>
                  <a:cubicBezTo>
                    <a:pt x="7829" y="4066"/>
                    <a:pt x="9306" y="932"/>
                    <a:pt x="11172" y="932"/>
                  </a:cubicBezTo>
                  <a:cubicBezTo>
                    <a:pt x="11516" y="932"/>
                    <a:pt x="11874" y="1038"/>
                    <a:pt x="12247" y="1274"/>
                  </a:cubicBezTo>
                  <a:cubicBezTo>
                    <a:pt x="11830" y="491"/>
                    <a:pt x="11030" y="4"/>
                    <a:pt x="10143" y="4"/>
                  </a:cubicBezTo>
                  <a:cubicBezTo>
                    <a:pt x="10084" y="1"/>
                    <a:pt x="10026" y="0"/>
                    <a:pt x="9970" y="0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7" name="Google Shape;1267;p37"/>
            <p:cNvSpPr/>
            <p:nvPr/>
          </p:nvSpPr>
          <p:spPr>
            <a:xfrm>
              <a:off x="6781505" y="1490945"/>
              <a:ext cx="29446" cy="20901"/>
            </a:xfrm>
            <a:custGeom>
              <a:rect b="b" l="l" r="r" t="t"/>
              <a:pathLst>
                <a:path extrusionOk="0" h="976" w="1375">
                  <a:moveTo>
                    <a:pt x="1" y="975"/>
                  </a:moveTo>
                  <a:lnTo>
                    <a:pt x="1375" y="1"/>
                  </a:lnTo>
                  <a:cubicBezTo>
                    <a:pt x="818" y="158"/>
                    <a:pt x="349" y="505"/>
                    <a:pt x="1" y="97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8" name="Google Shape;1268;p37"/>
            <p:cNvSpPr/>
            <p:nvPr/>
          </p:nvSpPr>
          <p:spPr>
            <a:xfrm>
              <a:off x="6227927" y="1347088"/>
              <a:ext cx="1237187" cy="381872"/>
            </a:xfrm>
            <a:custGeom>
              <a:rect b="b" l="l" r="r" t="t"/>
              <a:pathLst>
                <a:path extrusionOk="0" fill="none" h="17832" w="57772">
                  <a:moveTo>
                    <a:pt x="53684" y="1"/>
                  </a:moveTo>
                  <a:cubicBezTo>
                    <a:pt x="53684" y="1"/>
                    <a:pt x="57772" y="16388"/>
                    <a:pt x="42759" y="17101"/>
                  </a:cubicBezTo>
                  <a:cubicBezTo>
                    <a:pt x="27729" y="17831"/>
                    <a:pt x="33453" y="6959"/>
                    <a:pt x="28217" y="6715"/>
                  </a:cubicBezTo>
                  <a:cubicBezTo>
                    <a:pt x="22980" y="6455"/>
                    <a:pt x="26616" y="17223"/>
                    <a:pt x="13308" y="16962"/>
                  </a:cubicBezTo>
                  <a:cubicBezTo>
                    <a:pt x="1" y="16718"/>
                    <a:pt x="2384" y="1"/>
                    <a:pt x="2384" y="1"/>
                  </a:cubicBezTo>
                </a:path>
              </a:pathLst>
            </a:custGeom>
            <a:noFill/>
            <a:ln cap="rnd" cmpd="sng" w="9525">
              <a:solidFill>
                <a:srgbClr val="2B29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9" name="Google Shape;1269;p37"/>
            <p:cNvSpPr/>
            <p:nvPr/>
          </p:nvSpPr>
          <p:spPr>
            <a:xfrm>
              <a:off x="6787480" y="2150142"/>
              <a:ext cx="114163" cy="70627"/>
            </a:xfrm>
            <a:custGeom>
              <a:rect b="b" l="l" r="r" t="t"/>
              <a:pathLst>
                <a:path extrusionOk="0" h="3298" w="5331">
                  <a:moveTo>
                    <a:pt x="5214" y="1"/>
                  </a:moveTo>
                  <a:cubicBezTo>
                    <a:pt x="5205" y="1"/>
                    <a:pt x="5194" y="3"/>
                    <a:pt x="5184" y="10"/>
                  </a:cubicBezTo>
                  <a:cubicBezTo>
                    <a:pt x="3444" y="636"/>
                    <a:pt x="1270" y="1419"/>
                    <a:pt x="35" y="3158"/>
                  </a:cubicBezTo>
                  <a:cubicBezTo>
                    <a:pt x="0" y="3228"/>
                    <a:pt x="35" y="3297"/>
                    <a:pt x="104" y="3297"/>
                  </a:cubicBezTo>
                  <a:cubicBezTo>
                    <a:pt x="139" y="3297"/>
                    <a:pt x="174" y="3280"/>
                    <a:pt x="191" y="3263"/>
                  </a:cubicBezTo>
                  <a:cubicBezTo>
                    <a:pt x="1287" y="1697"/>
                    <a:pt x="3131" y="932"/>
                    <a:pt x="5254" y="166"/>
                  </a:cubicBezTo>
                  <a:cubicBezTo>
                    <a:pt x="5330" y="151"/>
                    <a:pt x="5285" y="1"/>
                    <a:pt x="5214" y="1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0" name="Google Shape;1270;p37"/>
            <p:cNvSpPr/>
            <p:nvPr/>
          </p:nvSpPr>
          <p:spPr>
            <a:xfrm>
              <a:off x="6828832" y="2182735"/>
              <a:ext cx="47691" cy="24991"/>
            </a:xfrm>
            <a:custGeom>
              <a:rect b="b" l="l" r="r" t="t"/>
              <a:pathLst>
                <a:path extrusionOk="0" h="1167" w="2227">
                  <a:moveTo>
                    <a:pt x="2122" y="1"/>
                  </a:moveTo>
                  <a:cubicBezTo>
                    <a:pt x="1357" y="140"/>
                    <a:pt x="644" y="488"/>
                    <a:pt x="70" y="1027"/>
                  </a:cubicBezTo>
                  <a:cubicBezTo>
                    <a:pt x="0" y="1080"/>
                    <a:pt x="52" y="1166"/>
                    <a:pt x="122" y="1166"/>
                  </a:cubicBezTo>
                  <a:cubicBezTo>
                    <a:pt x="157" y="1166"/>
                    <a:pt x="174" y="1166"/>
                    <a:pt x="191" y="1149"/>
                  </a:cubicBezTo>
                  <a:cubicBezTo>
                    <a:pt x="731" y="645"/>
                    <a:pt x="1409" y="314"/>
                    <a:pt x="2140" y="175"/>
                  </a:cubicBezTo>
                  <a:cubicBezTo>
                    <a:pt x="2192" y="175"/>
                    <a:pt x="2227" y="123"/>
                    <a:pt x="2227" y="71"/>
                  </a:cubicBezTo>
                  <a:cubicBezTo>
                    <a:pt x="2209" y="36"/>
                    <a:pt x="2157" y="1"/>
                    <a:pt x="2122" y="1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1" name="Google Shape;1271;p37"/>
            <p:cNvSpPr/>
            <p:nvPr/>
          </p:nvSpPr>
          <p:spPr>
            <a:xfrm>
              <a:off x="6684281" y="1842986"/>
              <a:ext cx="192242" cy="235137"/>
            </a:xfrm>
            <a:custGeom>
              <a:rect b="b" l="l" r="r" t="t"/>
              <a:pathLst>
                <a:path extrusionOk="0" h="10980" w="8977">
                  <a:moveTo>
                    <a:pt x="8281" y="1"/>
                  </a:moveTo>
                  <a:lnTo>
                    <a:pt x="8281" y="1"/>
                  </a:lnTo>
                  <a:cubicBezTo>
                    <a:pt x="8281" y="1"/>
                    <a:pt x="3810" y="819"/>
                    <a:pt x="1792" y="2784"/>
                  </a:cubicBezTo>
                  <a:cubicBezTo>
                    <a:pt x="1792" y="2784"/>
                    <a:pt x="0" y="3915"/>
                    <a:pt x="314" y="7307"/>
                  </a:cubicBezTo>
                  <a:cubicBezTo>
                    <a:pt x="547" y="9849"/>
                    <a:pt x="2907" y="10979"/>
                    <a:pt x="4965" y="10979"/>
                  </a:cubicBezTo>
                  <a:cubicBezTo>
                    <a:pt x="5668" y="10979"/>
                    <a:pt x="6336" y="10847"/>
                    <a:pt x="6872" y="10595"/>
                  </a:cubicBezTo>
                  <a:cubicBezTo>
                    <a:pt x="8977" y="9603"/>
                    <a:pt x="8281" y="1"/>
                    <a:pt x="8281" y="1"/>
                  </a:cubicBezTo>
                  <a:close/>
                </a:path>
              </a:pathLst>
            </a:custGeom>
            <a:solidFill>
              <a:srgbClr val="261E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2" name="Google Shape;1272;p37"/>
            <p:cNvSpPr/>
            <p:nvPr/>
          </p:nvSpPr>
          <p:spPr>
            <a:xfrm>
              <a:off x="6690234" y="1964816"/>
              <a:ext cx="171020" cy="113307"/>
            </a:xfrm>
            <a:custGeom>
              <a:rect b="b" l="l" r="r" t="t"/>
              <a:pathLst>
                <a:path extrusionOk="0" h="5291" w="7986">
                  <a:moveTo>
                    <a:pt x="5008" y="0"/>
                  </a:moveTo>
                  <a:cubicBezTo>
                    <a:pt x="3302" y="0"/>
                    <a:pt x="1425" y="475"/>
                    <a:pt x="1" y="1114"/>
                  </a:cubicBezTo>
                  <a:cubicBezTo>
                    <a:pt x="1" y="1288"/>
                    <a:pt x="18" y="1444"/>
                    <a:pt x="36" y="1618"/>
                  </a:cubicBezTo>
                  <a:cubicBezTo>
                    <a:pt x="269" y="4160"/>
                    <a:pt x="2629" y="5290"/>
                    <a:pt x="4687" y="5290"/>
                  </a:cubicBezTo>
                  <a:cubicBezTo>
                    <a:pt x="5390" y="5290"/>
                    <a:pt x="6058" y="5158"/>
                    <a:pt x="6594" y="4906"/>
                  </a:cubicBezTo>
                  <a:cubicBezTo>
                    <a:pt x="7429" y="4506"/>
                    <a:pt x="7829" y="2714"/>
                    <a:pt x="7985" y="714"/>
                  </a:cubicBezTo>
                  <a:cubicBezTo>
                    <a:pt x="7189" y="208"/>
                    <a:pt x="6136" y="0"/>
                    <a:pt x="5008" y="0"/>
                  </a:cubicBezTo>
                  <a:close/>
                </a:path>
              </a:pathLst>
            </a:custGeom>
            <a:solidFill>
              <a:srgbClr val="FF7C6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3" name="Google Shape;1273;p37"/>
            <p:cNvSpPr/>
            <p:nvPr/>
          </p:nvSpPr>
          <p:spPr>
            <a:xfrm>
              <a:off x="6711478" y="1574249"/>
              <a:ext cx="334545" cy="339556"/>
            </a:xfrm>
            <a:custGeom>
              <a:rect b="b" l="l" r="r" t="t"/>
              <a:pathLst>
                <a:path extrusionOk="0" h="15856" w="15622">
                  <a:moveTo>
                    <a:pt x="10946" y="0"/>
                  </a:moveTo>
                  <a:cubicBezTo>
                    <a:pt x="8002" y="0"/>
                    <a:pt x="5852" y="5402"/>
                    <a:pt x="5340" y="5402"/>
                  </a:cubicBezTo>
                  <a:cubicBezTo>
                    <a:pt x="5334" y="5402"/>
                    <a:pt x="5329" y="5402"/>
                    <a:pt x="5323" y="5400"/>
                  </a:cubicBezTo>
                  <a:cubicBezTo>
                    <a:pt x="5219" y="5366"/>
                    <a:pt x="5167" y="4896"/>
                    <a:pt x="5149" y="4130"/>
                  </a:cubicBezTo>
                  <a:cubicBezTo>
                    <a:pt x="4541" y="4513"/>
                    <a:pt x="3862" y="4809"/>
                    <a:pt x="3166" y="5035"/>
                  </a:cubicBezTo>
                  <a:cubicBezTo>
                    <a:pt x="3105" y="5055"/>
                    <a:pt x="3043" y="5065"/>
                    <a:pt x="2981" y="5065"/>
                  </a:cubicBezTo>
                  <a:cubicBezTo>
                    <a:pt x="2830" y="5065"/>
                    <a:pt x="2681" y="5007"/>
                    <a:pt x="2558" y="4896"/>
                  </a:cubicBezTo>
                  <a:lnTo>
                    <a:pt x="0" y="15855"/>
                  </a:lnTo>
                  <a:cubicBezTo>
                    <a:pt x="2610" y="12863"/>
                    <a:pt x="8768" y="12272"/>
                    <a:pt x="8768" y="12272"/>
                  </a:cubicBezTo>
                  <a:cubicBezTo>
                    <a:pt x="6663" y="11785"/>
                    <a:pt x="5184" y="8532"/>
                    <a:pt x="5184" y="8532"/>
                  </a:cubicBezTo>
                  <a:cubicBezTo>
                    <a:pt x="9638" y="8114"/>
                    <a:pt x="15622" y="1991"/>
                    <a:pt x="12073" y="269"/>
                  </a:cubicBezTo>
                  <a:cubicBezTo>
                    <a:pt x="11686" y="83"/>
                    <a:pt x="11310" y="0"/>
                    <a:pt x="10946" y="0"/>
                  </a:cubicBezTo>
                  <a:close/>
                </a:path>
              </a:pathLst>
            </a:custGeom>
            <a:solidFill>
              <a:srgbClr val="F7C8B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4" name="Google Shape;1274;p37"/>
            <p:cNvSpPr/>
            <p:nvPr/>
          </p:nvSpPr>
          <p:spPr>
            <a:xfrm>
              <a:off x="6708865" y="1378816"/>
              <a:ext cx="288738" cy="536853"/>
            </a:xfrm>
            <a:custGeom>
              <a:rect b="b" l="l" r="r" t="t"/>
              <a:pathLst>
                <a:path extrusionOk="0" h="25069" w="13483">
                  <a:moveTo>
                    <a:pt x="5933" y="1"/>
                  </a:moveTo>
                  <a:cubicBezTo>
                    <a:pt x="5880" y="1"/>
                    <a:pt x="5846" y="36"/>
                    <a:pt x="5846" y="88"/>
                  </a:cubicBezTo>
                  <a:cubicBezTo>
                    <a:pt x="5846" y="123"/>
                    <a:pt x="5567" y="3706"/>
                    <a:pt x="5376" y="7255"/>
                  </a:cubicBezTo>
                  <a:cubicBezTo>
                    <a:pt x="4976" y="14509"/>
                    <a:pt x="5254" y="14578"/>
                    <a:pt x="5393" y="14613"/>
                  </a:cubicBezTo>
                  <a:cubicBezTo>
                    <a:pt x="5407" y="14617"/>
                    <a:pt x="5421" y="14618"/>
                    <a:pt x="5435" y="14618"/>
                  </a:cubicBezTo>
                  <a:cubicBezTo>
                    <a:pt x="5649" y="14618"/>
                    <a:pt x="5880" y="14245"/>
                    <a:pt x="6402" y="13413"/>
                  </a:cubicBezTo>
                  <a:cubicBezTo>
                    <a:pt x="7367" y="11884"/>
                    <a:pt x="9042" y="9227"/>
                    <a:pt x="11080" y="9227"/>
                  </a:cubicBezTo>
                  <a:cubicBezTo>
                    <a:pt x="11430" y="9227"/>
                    <a:pt x="11790" y="9306"/>
                    <a:pt x="12160" y="9482"/>
                  </a:cubicBezTo>
                  <a:cubicBezTo>
                    <a:pt x="12960" y="9882"/>
                    <a:pt x="13291" y="10508"/>
                    <a:pt x="13152" y="11378"/>
                  </a:cubicBezTo>
                  <a:cubicBezTo>
                    <a:pt x="12734" y="13691"/>
                    <a:pt x="8698" y="17240"/>
                    <a:pt x="5289" y="17571"/>
                  </a:cubicBezTo>
                  <a:cubicBezTo>
                    <a:pt x="5254" y="17571"/>
                    <a:pt x="5237" y="17588"/>
                    <a:pt x="5219" y="17623"/>
                  </a:cubicBezTo>
                  <a:cubicBezTo>
                    <a:pt x="5202" y="17640"/>
                    <a:pt x="5202" y="17675"/>
                    <a:pt x="5219" y="17692"/>
                  </a:cubicBezTo>
                  <a:cubicBezTo>
                    <a:pt x="5289" y="17832"/>
                    <a:pt x="6576" y="20597"/>
                    <a:pt x="8490" y="21363"/>
                  </a:cubicBezTo>
                  <a:cubicBezTo>
                    <a:pt x="7063" y="21554"/>
                    <a:pt x="2262" y="22372"/>
                    <a:pt x="53" y="24929"/>
                  </a:cubicBezTo>
                  <a:cubicBezTo>
                    <a:pt x="1" y="24981"/>
                    <a:pt x="35" y="25068"/>
                    <a:pt x="122" y="25068"/>
                  </a:cubicBezTo>
                  <a:cubicBezTo>
                    <a:pt x="140" y="25068"/>
                    <a:pt x="157" y="25051"/>
                    <a:pt x="175" y="25051"/>
                  </a:cubicBezTo>
                  <a:cubicBezTo>
                    <a:pt x="2732" y="22111"/>
                    <a:pt x="8838" y="21485"/>
                    <a:pt x="8890" y="21485"/>
                  </a:cubicBezTo>
                  <a:cubicBezTo>
                    <a:pt x="8994" y="21485"/>
                    <a:pt x="8994" y="21345"/>
                    <a:pt x="8907" y="21311"/>
                  </a:cubicBezTo>
                  <a:cubicBezTo>
                    <a:pt x="7081" y="20893"/>
                    <a:pt x="5706" y="18301"/>
                    <a:pt x="5428" y="17745"/>
                  </a:cubicBezTo>
                  <a:cubicBezTo>
                    <a:pt x="8629" y="17344"/>
                    <a:pt x="12856" y="13970"/>
                    <a:pt x="13308" y="11412"/>
                  </a:cubicBezTo>
                  <a:cubicBezTo>
                    <a:pt x="13482" y="10473"/>
                    <a:pt x="13100" y="9742"/>
                    <a:pt x="12230" y="9325"/>
                  </a:cubicBezTo>
                  <a:cubicBezTo>
                    <a:pt x="11830" y="9134"/>
                    <a:pt x="11441" y="9049"/>
                    <a:pt x="11066" y="9049"/>
                  </a:cubicBezTo>
                  <a:cubicBezTo>
                    <a:pt x="8942" y="9049"/>
                    <a:pt x="7236" y="11759"/>
                    <a:pt x="6246" y="13326"/>
                  </a:cubicBezTo>
                  <a:cubicBezTo>
                    <a:pt x="5933" y="13830"/>
                    <a:pt x="5585" y="14387"/>
                    <a:pt x="5445" y="14439"/>
                  </a:cubicBezTo>
                  <a:cubicBezTo>
                    <a:pt x="5115" y="13883"/>
                    <a:pt x="5602" y="5602"/>
                    <a:pt x="6020" y="105"/>
                  </a:cubicBezTo>
                  <a:cubicBezTo>
                    <a:pt x="6020" y="53"/>
                    <a:pt x="5985" y="18"/>
                    <a:pt x="5933" y="1"/>
                  </a:cubicBezTo>
                  <a:close/>
                </a:path>
              </a:pathLst>
            </a:custGeom>
            <a:solidFill>
              <a:srgbClr val="2B292E"/>
            </a:solidFill>
            <a:ln cap="flat" cmpd="sng" w="9525">
              <a:solidFill>
                <a:srgbClr val="2B29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5" name="Google Shape;1275;p37"/>
            <p:cNvSpPr/>
            <p:nvPr/>
          </p:nvSpPr>
          <p:spPr>
            <a:xfrm>
              <a:off x="5580852" y="2467726"/>
              <a:ext cx="2477351" cy="2674048"/>
            </a:xfrm>
            <a:custGeom>
              <a:rect b="b" l="l" r="r" t="t"/>
              <a:pathLst>
                <a:path extrusionOk="0" h="124868" w="115683">
                  <a:moveTo>
                    <a:pt x="35957" y="1"/>
                  </a:moveTo>
                  <a:cubicBezTo>
                    <a:pt x="27451" y="4367"/>
                    <a:pt x="1079" y="17901"/>
                    <a:pt x="539" y="19780"/>
                  </a:cubicBezTo>
                  <a:cubicBezTo>
                    <a:pt x="0" y="21693"/>
                    <a:pt x="8698" y="103228"/>
                    <a:pt x="11012" y="124868"/>
                  </a:cubicBezTo>
                  <a:lnTo>
                    <a:pt x="104653" y="124868"/>
                  </a:lnTo>
                  <a:cubicBezTo>
                    <a:pt x="106984" y="103228"/>
                    <a:pt x="115682" y="21693"/>
                    <a:pt x="115125" y="19780"/>
                  </a:cubicBezTo>
                  <a:cubicBezTo>
                    <a:pt x="114638" y="18075"/>
                    <a:pt x="92998" y="6820"/>
                    <a:pt x="82578" y="1462"/>
                  </a:cubicBezTo>
                  <a:lnTo>
                    <a:pt x="57911" y="50414"/>
                  </a:lnTo>
                  <a:cubicBezTo>
                    <a:pt x="57911" y="50414"/>
                    <a:pt x="44064" y="18927"/>
                    <a:pt x="3595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6" name="Google Shape;1276;p37"/>
            <p:cNvSpPr/>
            <p:nvPr/>
          </p:nvSpPr>
          <p:spPr>
            <a:xfrm>
              <a:off x="6350871" y="2458411"/>
              <a:ext cx="998389" cy="1088931"/>
            </a:xfrm>
            <a:custGeom>
              <a:rect b="b" l="l" r="r" t="t"/>
              <a:pathLst>
                <a:path extrusionOk="0" h="50849" w="46621">
                  <a:moveTo>
                    <a:pt x="818" y="1"/>
                  </a:moveTo>
                  <a:lnTo>
                    <a:pt x="0" y="436"/>
                  </a:lnTo>
                  <a:cubicBezTo>
                    <a:pt x="8089" y="19362"/>
                    <a:pt x="21954" y="50849"/>
                    <a:pt x="21954" y="50849"/>
                  </a:cubicBezTo>
                  <a:lnTo>
                    <a:pt x="46621" y="1897"/>
                  </a:lnTo>
                  <a:lnTo>
                    <a:pt x="42968" y="18"/>
                  </a:lnTo>
                  <a:cubicBezTo>
                    <a:pt x="41959" y="2297"/>
                    <a:pt x="40898" y="4559"/>
                    <a:pt x="39506" y="6646"/>
                  </a:cubicBezTo>
                  <a:cubicBezTo>
                    <a:pt x="35806" y="12169"/>
                    <a:pt x="29576" y="14624"/>
                    <a:pt x="23219" y="14624"/>
                  </a:cubicBezTo>
                  <a:cubicBezTo>
                    <a:pt x="21326" y="14624"/>
                    <a:pt x="19422" y="14406"/>
                    <a:pt x="17570" y="13987"/>
                  </a:cubicBezTo>
                  <a:cubicBezTo>
                    <a:pt x="10090" y="12282"/>
                    <a:pt x="3427" y="7238"/>
                    <a:pt x="818" y="1"/>
                  </a:cubicBezTo>
                  <a:close/>
                </a:path>
              </a:pathLst>
            </a:custGeom>
            <a:solidFill>
              <a:srgbClr val="2B29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7" name="Google Shape;1277;p37"/>
            <p:cNvSpPr/>
            <p:nvPr/>
          </p:nvSpPr>
          <p:spPr>
            <a:xfrm>
              <a:off x="6035706" y="2358210"/>
              <a:ext cx="785309" cy="1189132"/>
            </a:xfrm>
            <a:custGeom>
              <a:rect b="b" l="l" r="r" t="t"/>
              <a:pathLst>
                <a:path extrusionOk="0" h="55528" w="36671">
                  <a:moveTo>
                    <a:pt x="17327" y="0"/>
                  </a:moveTo>
                  <a:cubicBezTo>
                    <a:pt x="17327" y="0"/>
                    <a:pt x="0" y="7655"/>
                    <a:pt x="209" y="10873"/>
                  </a:cubicBezTo>
                  <a:cubicBezTo>
                    <a:pt x="401" y="14091"/>
                    <a:pt x="17100" y="22128"/>
                    <a:pt x="17100" y="22128"/>
                  </a:cubicBezTo>
                  <a:cubicBezTo>
                    <a:pt x="17100" y="22128"/>
                    <a:pt x="10003" y="27434"/>
                    <a:pt x="10316" y="29312"/>
                  </a:cubicBezTo>
                  <a:cubicBezTo>
                    <a:pt x="10960" y="32948"/>
                    <a:pt x="36671" y="55528"/>
                    <a:pt x="36671" y="55528"/>
                  </a:cubicBezTo>
                  <a:cubicBezTo>
                    <a:pt x="36671" y="55528"/>
                    <a:pt x="34844" y="25207"/>
                    <a:pt x="173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8" name="Google Shape;1278;p37"/>
            <p:cNvSpPr/>
            <p:nvPr/>
          </p:nvSpPr>
          <p:spPr>
            <a:xfrm>
              <a:off x="6037205" y="2512098"/>
              <a:ext cx="786787" cy="1037107"/>
            </a:xfrm>
            <a:custGeom>
              <a:rect b="b" l="l" r="r" t="t"/>
              <a:pathLst>
                <a:path extrusionOk="0" h="48429" w="36740">
                  <a:moveTo>
                    <a:pt x="3498" y="0"/>
                  </a:moveTo>
                  <a:cubicBezTo>
                    <a:pt x="3486" y="0"/>
                    <a:pt x="3473" y="5"/>
                    <a:pt x="3462" y="16"/>
                  </a:cubicBezTo>
                  <a:cubicBezTo>
                    <a:pt x="1113" y="1617"/>
                    <a:pt x="0" y="2817"/>
                    <a:pt x="52" y="3704"/>
                  </a:cubicBezTo>
                  <a:cubicBezTo>
                    <a:pt x="244" y="6818"/>
                    <a:pt x="15187" y="14159"/>
                    <a:pt x="16857" y="14977"/>
                  </a:cubicBezTo>
                  <a:cubicBezTo>
                    <a:pt x="15900" y="15690"/>
                    <a:pt x="9846" y="20352"/>
                    <a:pt x="10159" y="22144"/>
                  </a:cubicBezTo>
                  <a:cubicBezTo>
                    <a:pt x="10785" y="25779"/>
                    <a:pt x="35505" y="47489"/>
                    <a:pt x="36549" y="48411"/>
                  </a:cubicBezTo>
                  <a:cubicBezTo>
                    <a:pt x="36566" y="48429"/>
                    <a:pt x="36583" y="48429"/>
                    <a:pt x="36601" y="48429"/>
                  </a:cubicBezTo>
                  <a:lnTo>
                    <a:pt x="36618" y="48429"/>
                  </a:lnTo>
                  <a:cubicBezTo>
                    <a:pt x="36705" y="48429"/>
                    <a:pt x="36740" y="48324"/>
                    <a:pt x="36688" y="48272"/>
                  </a:cubicBezTo>
                  <a:cubicBezTo>
                    <a:pt x="36427" y="48046"/>
                    <a:pt x="10977" y="25675"/>
                    <a:pt x="10350" y="22126"/>
                  </a:cubicBezTo>
                  <a:cubicBezTo>
                    <a:pt x="10037" y="20317"/>
                    <a:pt x="17030" y="15081"/>
                    <a:pt x="17100" y="15029"/>
                  </a:cubicBezTo>
                  <a:cubicBezTo>
                    <a:pt x="17152" y="14977"/>
                    <a:pt x="17135" y="14907"/>
                    <a:pt x="17083" y="14872"/>
                  </a:cubicBezTo>
                  <a:cubicBezTo>
                    <a:pt x="16909" y="14785"/>
                    <a:pt x="417" y="6835"/>
                    <a:pt x="226" y="3687"/>
                  </a:cubicBezTo>
                  <a:cubicBezTo>
                    <a:pt x="174" y="2887"/>
                    <a:pt x="1305" y="1704"/>
                    <a:pt x="3549" y="155"/>
                  </a:cubicBezTo>
                  <a:cubicBezTo>
                    <a:pt x="3621" y="126"/>
                    <a:pt x="3560" y="0"/>
                    <a:pt x="3498" y="0"/>
                  </a:cubicBezTo>
                  <a:close/>
                </a:path>
              </a:pathLst>
            </a:custGeom>
            <a:solidFill>
              <a:srgbClr val="2B292E"/>
            </a:solidFill>
            <a:ln cap="flat" cmpd="sng" w="9525">
              <a:solidFill>
                <a:srgbClr val="2B29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9" name="Google Shape;1279;p37"/>
            <p:cNvSpPr/>
            <p:nvPr/>
          </p:nvSpPr>
          <p:spPr>
            <a:xfrm>
              <a:off x="6820994" y="2358210"/>
              <a:ext cx="782333" cy="1189132"/>
            </a:xfrm>
            <a:custGeom>
              <a:rect b="b" l="l" r="r" t="t"/>
              <a:pathLst>
                <a:path extrusionOk="0" h="55528" w="36532">
                  <a:moveTo>
                    <a:pt x="19206" y="0"/>
                  </a:moveTo>
                  <a:cubicBezTo>
                    <a:pt x="1688" y="25207"/>
                    <a:pt x="1" y="55528"/>
                    <a:pt x="1" y="55528"/>
                  </a:cubicBezTo>
                  <a:cubicBezTo>
                    <a:pt x="1" y="55528"/>
                    <a:pt x="25572" y="32948"/>
                    <a:pt x="26199" y="29312"/>
                  </a:cubicBezTo>
                  <a:cubicBezTo>
                    <a:pt x="26529" y="27434"/>
                    <a:pt x="19414" y="22128"/>
                    <a:pt x="19414" y="22128"/>
                  </a:cubicBezTo>
                  <a:cubicBezTo>
                    <a:pt x="19414" y="22128"/>
                    <a:pt x="36114" y="14091"/>
                    <a:pt x="36323" y="10873"/>
                  </a:cubicBezTo>
                  <a:cubicBezTo>
                    <a:pt x="36532" y="7655"/>
                    <a:pt x="19206" y="0"/>
                    <a:pt x="1920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0" name="Google Shape;1280;p37"/>
            <p:cNvSpPr/>
            <p:nvPr/>
          </p:nvSpPr>
          <p:spPr>
            <a:xfrm>
              <a:off x="6819131" y="2523641"/>
              <a:ext cx="782718" cy="1025564"/>
            </a:xfrm>
            <a:custGeom>
              <a:rect b="b" l="l" r="r" t="t"/>
              <a:pathLst>
                <a:path extrusionOk="0" h="47890" w="36550">
                  <a:moveTo>
                    <a:pt x="33833" y="0"/>
                  </a:moveTo>
                  <a:cubicBezTo>
                    <a:pt x="33766" y="0"/>
                    <a:pt x="33693" y="127"/>
                    <a:pt x="33766" y="156"/>
                  </a:cubicBezTo>
                  <a:cubicBezTo>
                    <a:pt x="35505" y="1443"/>
                    <a:pt x="36358" y="2452"/>
                    <a:pt x="36323" y="3148"/>
                  </a:cubicBezTo>
                  <a:cubicBezTo>
                    <a:pt x="36114" y="6279"/>
                    <a:pt x="19641" y="14246"/>
                    <a:pt x="19467" y="14333"/>
                  </a:cubicBezTo>
                  <a:cubicBezTo>
                    <a:pt x="19414" y="14368"/>
                    <a:pt x="19397" y="14438"/>
                    <a:pt x="19449" y="14490"/>
                  </a:cubicBezTo>
                  <a:cubicBezTo>
                    <a:pt x="19519" y="14542"/>
                    <a:pt x="26512" y="19778"/>
                    <a:pt x="26199" y="21587"/>
                  </a:cubicBezTo>
                  <a:cubicBezTo>
                    <a:pt x="25572" y="25119"/>
                    <a:pt x="279" y="47525"/>
                    <a:pt x="36" y="47733"/>
                  </a:cubicBezTo>
                  <a:cubicBezTo>
                    <a:pt x="1" y="47768"/>
                    <a:pt x="1" y="47820"/>
                    <a:pt x="36" y="47855"/>
                  </a:cubicBezTo>
                  <a:cubicBezTo>
                    <a:pt x="36" y="47872"/>
                    <a:pt x="70" y="47890"/>
                    <a:pt x="88" y="47890"/>
                  </a:cubicBezTo>
                  <a:cubicBezTo>
                    <a:pt x="105" y="47890"/>
                    <a:pt x="140" y="47890"/>
                    <a:pt x="157" y="47872"/>
                  </a:cubicBezTo>
                  <a:cubicBezTo>
                    <a:pt x="1201" y="46950"/>
                    <a:pt x="25746" y="25240"/>
                    <a:pt x="26373" y="21605"/>
                  </a:cubicBezTo>
                  <a:cubicBezTo>
                    <a:pt x="26686" y="19813"/>
                    <a:pt x="20632" y="15151"/>
                    <a:pt x="19675" y="14420"/>
                  </a:cubicBezTo>
                  <a:cubicBezTo>
                    <a:pt x="21363" y="13620"/>
                    <a:pt x="36306" y="6279"/>
                    <a:pt x="36497" y="3165"/>
                  </a:cubicBezTo>
                  <a:cubicBezTo>
                    <a:pt x="36549" y="2382"/>
                    <a:pt x="35679" y="1356"/>
                    <a:pt x="33870" y="17"/>
                  </a:cubicBezTo>
                  <a:cubicBezTo>
                    <a:pt x="33859" y="5"/>
                    <a:pt x="33846" y="0"/>
                    <a:pt x="33833" y="0"/>
                  </a:cubicBezTo>
                  <a:close/>
                </a:path>
              </a:pathLst>
            </a:custGeom>
            <a:solidFill>
              <a:srgbClr val="2B292E"/>
            </a:solidFill>
            <a:ln cap="flat" cmpd="sng" w="9525">
              <a:solidFill>
                <a:srgbClr val="2B29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1" name="Google Shape;1281;p37"/>
            <p:cNvSpPr/>
            <p:nvPr/>
          </p:nvSpPr>
          <p:spPr>
            <a:xfrm>
              <a:off x="6818960" y="3548156"/>
              <a:ext cx="4112" cy="1595482"/>
            </a:xfrm>
            <a:custGeom>
              <a:rect b="b" l="l" r="r" t="t"/>
              <a:pathLst>
                <a:path extrusionOk="0" h="74503" w="192">
                  <a:moveTo>
                    <a:pt x="96" y="1"/>
                  </a:moveTo>
                  <a:cubicBezTo>
                    <a:pt x="48" y="1"/>
                    <a:pt x="0" y="23"/>
                    <a:pt x="9" y="66"/>
                  </a:cubicBezTo>
                  <a:lnTo>
                    <a:pt x="9" y="74416"/>
                  </a:lnTo>
                  <a:cubicBezTo>
                    <a:pt x="9" y="74468"/>
                    <a:pt x="44" y="74503"/>
                    <a:pt x="96" y="74503"/>
                  </a:cubicBezTo>
                  <a:cubicBezTo>
                    <a:pt x="148" y="74503"/>
                    <a:pt x="183" y="74468"/>
                    <a:pt x="183" y="74416"/>
                  </a:cubicBezTo>
                  <a:lnTo>
                    <a:pt x="183" y="66"/>
                  </a:lnTo>
                  <a:cubicBezTo>
                    <a:pt x="191" y="23"/>
                    <a:pt x="144" y="1"/>
                    <a:pt x="96" y="1"/>
                  </a:cubicBezTo>
                  <a:close/>
                </a:path>
              </a:pathLst>
            </a:custGeom>
            <a:solidFill>
              <a:srgbClr val="2B292E"/>
            </a:solidFill>
            <a:ln cap="flat" cmpd="sng" w="9525">
              <a:solidFill>
                <a:srgbClr val="2B29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2" name="Google Shape;1282;p37"/>
            <p:cNvSpPr/>
            <p:nvPr/>
          </p:nvSpPr>
          <p:spPr>
            <a:xfrm>
              <a:off x="6885453" y="3596682"/>
              <a:ext cx="105447" cy="90735"/>
            </a:xfrm>
            <a:custGeom>
              <a:rect b="b" l="l" r="r" t="t"/>
              <a:pathLst>
                <a:path extrusionOk="0" h="4237" w="4924">
                  <a:moveTo>
                    <a:pt x="2818" y="183"/>
                  </a:moveTo>
                  <a:cubicBezTo>
                    <a:pt x="3879" y="183"/>
                    <a:pt x="4749" y="1053"/>
                    <a:pt x="4749" y="2114"/>
                  </a:cubicBezTo>
                  <a:cubicBezTo>
                    <a:pt x="4749" y="3281"/>
                    <a:pt x="3791" y="4057"/>
                    <a:pt x="2794" y="4057"/>
                  </a:cubicBezTo>
                  <a:cubicBezTo>
                    <a:pt x="2320" y="4057"/>
                    <a:pt x="1837" y="3881"/>
                    <a:pt x="1444" y="3489"/>
                  </a:cubicBezTo>
                  <a:cubicBezTo>
                    <a:pt x="226" y="2271"/>
                    <a:pt x="1096" y="183"/>
                    <a:pt x="2818" y="183"/>
                  </a:cubicBezTo>
                  <a:close/>
                  <a:moveTo>
                    <a:pt x="2800" y="1"/>
                  </a:moveTo>
                  <a:cubicBezTo>
                    <a:pt x="2283" y="1"/>
                    <a:pt x="1755" y="192"/>
                    <a:pt x="1322" y="618"/>
                  </a:cubicBezTo>
                  <a:cubicBezTo>
                    <a:pt x="0" y="1958"/>
                    <a:pt x="940" y="4237"/>
                    <a:pt x="2818" y="4237"/>
                  </a:cubicBezTo>
                  <a:cubicBezTo>
                    <a:pt x="3984" y="4237"/>
                    <a:pt x="4923" y="3280"/>
                    <a:pt x="4923" y="2114"/>
                  </a:cubicBezTo>
                  <a:cubicBezTo>
                    <a:pt x="4923" y="842"/>
                    <a:pt x="3886" y="1"/>
                    <a:pt x="2800" y="1"/>
                  </a:cubicBezTo>
                  <a:close/>
                </a:path>
              </a:pathLst>
            </a:custGeom>
            <a:solidFill>
              <a:srgbClr val="2B292E"/>
            </a:solidFill>
            <a:ln cap="flat" cmpd="sng" w="9525">
              <a:solidFill>
                <a:srgbClr val="2B29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3" name="Google Shape;1283;p37"/>
            <p:cNvSpPr/>
            <p:nvPr/>
          </p:nvSpPr>
          <p:spPr>
            <a:xfrm>
              <a:off x="6885453" y="3987677"/>
              <a:ext cx="105447" cy="90521"/>
            </a:xfrm>
            <a:custGeom>
              <a:rect b="b" l="l" r="r" t="t"/>
              <a:pathLst>
                <a:path extrusionOk="0" h="4227" w="4924">
                  <a:moveTo>
                    <a:pt x="2818" y="191"/>
                  </a:moveTo>
                  <a:cubicBezTo>
                    <a:pt x="3879" y="191"/>
                    <a:pt x="4749" y="1043"/>
                    <a:pt x="4749" y="2122"/>
                  </a:cubicBezTo>
                  <a:cubicBezTo>
                    <a:pt x="4749" y="3285"/>
                    <a:pt x="3797" y="4051"/>
                    <a:pt x="2804" y="4051"/>
                  </a:cubicBezTo>
                  <a:cubicBezTo>
                    <a:pt x="2326" y="4051"/>
                    <a:pt x="1839" y="3874"/>
                    <a:pt x="1444" y="3479"/>
                  </a:cubicBezTo>
                  <a:cubicBezTo>
                    <a:pt x="226" y="2261"/>
                    <a:pt x="1096" y="191"/>
                    <a:pt x="2818" y="191"/>
                  </a:cubicBezTo>
                  <a:close/>
                  <a:moveTo>
                    <a:pt x="2801" y="0"/>
                  </a:moveTo>
                  <a:cubicBezTo>
                    <a:pt x="2283" y="0"/>
                    <a:pt x="1755" y="193"/>
                    <a:pt x="1322" y="626"/>
                  </a:cubicBezTo>
                  <a:cubicBezTo>
                    <a:pt x="0" y="1948"/>
                    <a:pt x="940" y="4227"/>
                    <a:pt x="2818" y="4227"/>
                  </a:cubicBezTo>
                  <a:cubicBezTo>
                    <a:pt x="3984" y="4227"/>
                    <a:pt x="4923" y="3288"/>
                    <a:pt x="4923" y="2122"/>
                  </a:cubicBezTo>
                  <a:cubicBezTo>
                    <a:pt x="4923" y="850"/>
                    <a:pt x="3886" y="0"/>
                    <a:pt x="2801" y="0"/>
                  </a:cubicBezTo>
                  <a:close/>
                </a:path>
              </a:pathLst>
            </a:custGeom>
            <a:solidFill>
              <a:srgbClr val="2B292E"/>
            </a:solidFill>
            <a:ln cap="flat" cmpd="sng" w="9525">
              <a:solidFill>
                <a:srgbClr val="2B29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4" name="Google Shape;1284;p37"/>
            <p:cNvSpPr/>
            <p:nvPr/>
          </p:nvSpPr>
          <p:spPr>
            <a:xfrm>
              <a:off x="6885453" y="4378629"/>
              <a:ext cx="105447" cy="90735"/>
            </a:xfrm>
            <a:custGeom>
              <a:rect b="b" l="l" r="r" t="t"/>
              <a:pathLst>
                <a:path extrusionOk="0" h="4237" w="4924">
                  <a:moveTo>
                    <a:pt x="2818" y="183"/>
                  </a:moveTo>
                  <a:cubicBezTo>
                    <a:pt x="3879" y="183"/>
                    <a:pt x="4749" y="1053"/>
                    <a:pt x="4749" y="2114"/>
                  </a:cubicBezTo>
                  <a:cubicBezTo>
                    <a:pt x="4749" y="3281"/>
                    <a:pt x="3791" y="4057"/>
                    <a:pt x="2794" y="4057"/>
                  </a:cubicBezTo>
                  <a:cubicBezTo>
                    <a:pt x="2320" y="4057"/>
                    <a:pt x="1837" y="3881"/>
                    <a:pt x="1444" y="3488"/>
                  </a:cubicBezTo>
                  <a:cubicBezTo>
                    <a:pt x="226" y="2271"/>
                    <a:pt x="1096" y="183"/>
                    <a:pt x="2818" y="183"/>
                  </a:cubicBezTo>
                  <a:close/>
                  <a:moveTo>
                    <a:pt x="2800" y="0"/>
                  </a:moveTo>
                  <a:cubicBezTo>
                    <a:pt x="2283" y="0"/>
                    <a:pt x="1755" y="191"/>
                    <a:pt x="1322" y="618"/>
                  </a:cubicBezTo>
                  <a:cubicBezTo>
                    <a:pt x="0" y="1958"/>
                    <a:pt x="940" y="4236"/>
                    <a:pt x="2818" y="4236"/>
                  </a:cubicBezTo>
                  <a:cubicBezTo>
                    <a:pt x="3984" y="4219"/>
                    <a:pt x="4923" y="3280"/>
                    <a:pt x="4923" y="2114"/>
                  </a:cubicBezTo>
                  <a:cubicBezTo>
                    <a:pt x="4923" y="842"/>
                    <a:pt x="3886" y="0"/>
                    <a:pt x="2800" y="0"/>
                  </a:cubicBezTo>
                  <a:close/>
                </a:path>
              </a:pathLst>
            </a:custGeom>
            <a:solidFill>
              <a:srgbClr val="261E23"/>
            </a:solidFill>
            <a:ln cap="flat" cmpd="sng" w="9525">
              <a:solidFill>
                <a:srgbClr val="2B29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5" name="Google Shape;1285;p37"/>
            <p:cNvSpPr/>
            <p:nvPr/>
          </p:nvSpPr>
          <p:spPr>
            <a:xfrm>
              <a:off x="6885453" y="4769539"/>
              <a:ext cx="105447" cy="90607"/>
            </a:xfrm>
            <a:custGeom>
              <a:rect b="b" l="l" r="r" t="t"/>
              <a:pathLst>
                <a:path extrusionOk="0" h="4231" w="4924">
                  <a:moveTo>
                    <a:pt x="2818" y="177"/>
                  </a:moveTo>
                  <a:cubicBezTo>
                    <a:pt x="3879" y="177"/>
                    <a:pt x="4749" y="1047"/>
                    <a:pt x="4749" y="2126"/>
                  </a:cubicBezTo>
                  <a:cubicBezTo>
                    <a:pt x="4749" y="3289"/>
                    <a:pt x="3797" y="4055"/>
                    <a:pt x="2804" y="4055"/>
                  </a:cubicBezTo>
                  <a:cubicBezTo>
                    <a:pt x="2326" y="4055"/>
                    <a:pt x="1839" y="3878"/>
                    <a:pt x="1444" y="3483"/>
                  </a:cubicBezTo>
                  <a:cubicBezTo>
                    <a:pt x="226" y="2265"/>
                    <a:pt x="1096" y="177"/>
                    <a:pt x="2818" y="177"/>
                  </a:cubicBezTo>
                  <a:close/>
                  <a:moveTo>
                    <a:pt x="2808" y="1"/>
                  </a:moveTo>
                  <a:cubicBezTo>
                    <a:pt x="2288" y="1"/>
                    <a:pt x="1757" y="195"/>
                    <a:pt x="1322" y="630"/>
                  </a:cubicBezTo>
                  <a:cubicBezTo>
                    <a:pt x="0" y="1952"/>
                    <a:pt x="940" y="4231"/>
                    <a:pt x="2818" y="4231"/>
                  </a:cubicBezTo>
                  <a:cubicBezTo>
                    <a:pt x="3984" y="4231"/>
                    <a:pt x="4923" y="3291"/>
                    <a:pt x="4923" y="2126"/>
                  </a:cubicBezTo>
                  <a:cubicBezTo>
                    <a:pt x="4923" y="845"/>
                    <a:pt x="3891" y="1"/>
                    <a:pt x="2808" y="1"/>
                  </a:cubicBezTo>
                  <a:close/>
                </a:path>
              </a:pathLst>
            </a:custGeom>
            <a:solidFill>
              <a:srgbClr val="261E23"/>
            </a:solidFill>
            <a:ln cap="flat" cmpd="sng" w="9525">
              <a:solidFill>
                <a:srgbClr val="2B29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6" name="Google Shape;1286;p37"/>
            <p:cNvSpPr/>
            <p:nvPr/>
          </p:nvSpPr>
          <p:spPr>
            <a:xfrm>
              <a:off x="7883093" y="3357712"/>
              <a:ext cx="126670" cy="1196585"/>
            </a:xfrm>
            <a:custGeom>
              <a:rect b="b" l="l" r="r" t="t"/>
              <a:pathLst>
                <a:path extrusionOk="0" h="55876" w="5915">
                  <a:moveTo>
                    <a:pt x="5828" y="0"/>
                  </a:moveTo>
                  <a:cubicBezTo>
                    <a:pt x="5775" y="0"/>
                    <a:pt x="5741" y="35"/>
                    <a:pt x="5723" y="70"/>
                  </a:cubicBezTo>
                  <a:lnTo>
                    <a:pt x="0" y="55771"/>
                  </a:lnTo>
                  <a:cubicBezTo>
                    <a:pt x="0" y="55824"/>
                    <a:pt x="35" y="55858"/>
                    <a:pt x="87" y="55876"/>
                  </a:cubicBezTo>
                  <a:cubicBezTo>
                    <a:pt x="122" y="55858"/>
                    <a:pt x="174" y="55824"/>
                    <a:pt x="174" y="55789"/>
                  </a:cubicBezTo>
                  <a:lnTo>
                    <a:pt x="5897" y="87"/>
                  </a:lnTo>
                  <a:cubicBezTo>
                    <a:pt x="5915" y="53"/>
                    <a:pt x="5880" y="0"/>
                    <a:pt x="5828" y="0"/>
                  </a:cubicBezTo>
                  <a:close/>
                </a:path>
              </a:pathLst>
            </a:custGeom>
            <a:solidFill>
              <a:srgbClr val="2B292E"/>
            </a:solidFill>
            <a:ln cap="flat" cmpd="sng" w="9525">
              <a:solidFill>
                <a:srgbClr val="2B29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7" name="Google Shape;1287;p37"/>
            <p:cNvSpPr/>
            <p:nvPr/>
          </p:nvSpPr>
          <p:spPr>
            <a:xfrm>
              <a:off x="5633361" y="3357605"/>
              <a:ext cx="126691" cy="1196692"/>
            </a:xfrm>
            <a:custGeom>
              <a:rect b="b" l="l" r="r" t="t"/>
              <a:pathLst>
                <a:path extrusionOk="0" h="55881" w="5916">
                  <a:moveTo>
                    <a:pt x="114" y="1"/>
                  </a:moveTo>
                  <a:cubicBezTo>
                    <a:pt x="106" y="1"/>
                    <a:pt x="97" y="2"/>
                    <a:pt x="88" y="5"/>
                  </a:cubicBezTo>
                  <a:cubicBezTo>
                    <a:pt x="36" y="5"/>
                    <a:pt x="1" y="40"/>
                    <a:pt x="18" y="92"/>
                  </a:cubicBezTo>
                  <a:lnTo>
                    <a:pt x="5742" y="55794"/>
                  </a:lnTo>
                  <a:cubicBezTo>
                    <a:pt x="5742" y="55846"/>
                    <a:pt x="5776" y="55863"/>
                    <a:pt x="5829" y="55881"/>
                  </a:cubicBezTo>
                  <a:lnTo>
                    <a:pt x="5829" y="55863"/>
                  </a:lnTo>
                  <a:cubicBezTo>
                    <a:pt x="5881" y="55863"/>
                    <a:pt x="5916" y="55811"/>
                    <a:pt x="5916" y="55776"/>
                  </a:cubicBezTo>
                  <a:lnTo>
                    <a:pt x="192" y="75"/>
                  </a:lnTo>
                  <a:cubicBezTo>
                    <a:pt x="178" y="32"/>
                    <a:pt x="152" y="1"/>
                    <a:pt x="114" y="1"/>
                  </a:cubicBezTo>
                  <a:close/>
                </a:path>
              </a:pathLst>
            </a:custGeom>
            <a:solidFill>
              <a:srgbClr val="2B292E"/>
            </a:solidFill>
            <a:ln cap="flat" cmpd="sng" w="9525">
              <a:solidFill>
                <a:srgbClr val="2B29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8" name="Google Shape;1288;p37"/>
            <p:cNvSpPr/>
            <p:nvPr/>
          </p:nvSpPr>
          <p:spPr>
            <a:xfrm>
              <a:off x="5735082" y="2994856"/>
              <a:ext cx="1885" cy="6360"/>
            </a:xfrm>
            <a:custGeom>
              <a:rect b="b" l="l" r="r" t="t"/>
              <a:pathLst>
                <a:path extrusionOk="0" h="297" w="88">
                  <a:moveTo>
                    <a:pt x="0" y="1"/>
                  </a:moveTo>
                  <a:lnTo>
                    <a:pt x="0" y="1"/>
                  </a:lnTo>
                  <a:cubicBezTo>
                    <a:pt x="17" y="105"/>
                    <a:pt x="35" y="192"/>
                    <a:pt x="87" y="297"/>
                  </a:cubicBezTo>
                  <a:cubicBezTo>
                    <a:pt x="52" y="192"/>
                    <a:pt x="35" y="105"/>
                    <a:pt x="0" y="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9" name="Google Shape;1289;p37"/>
            <p:cNvSpPr/>
            <p:nvPr/>
          </p:nvSpPr>
          <p:spPr>
            <a:xfrm>
              <a:off x="6119524" y="3068995"/>
              <a:ext cx="109538" cy="149027"/>
            </a:xfrm>
            <a:custGeom>
              <a:rect b="b" l="l" r="r" t="t"/>
              <a:pathLst>
                <a:path extrusionOk="0" h="6959" w="5115">
                  <a:moveTo>
                    <a:pt x="2819" y="1"/>
                  </a:moveTo>
                  <a:cubicBezTo>
                    <a:pt x="1410" y="3567"/>
                    <a:pt x="0" y="6959"/>
                    <a:pt x="0" y="6959"/>
                  </a:cubicBezTo>
                  <a:cubicBezTo>
                    <a:pt x="1027" y="6820"/>
                    <a:pt x="2018" y="6663"/>
                    <a:pt x="3010" y="6489"/>
                  </a:cubicBezTo>
                  <a:cubicBezTo>
                    <a:pt x="3723" y="4628"/>
                    <a:pt x="4436" y="2767"/>
                    <a:pt x="5115" y="905"/>
                  </a:cubicBezTo>
                  <a:cubicBezTo>
                    <a:pt x="4332" y="644"/>
                    <a:pt x="3567" y="349"/>
                    <a:pt x="2819" y="1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0" name="Google Shape;1290;p37"/>
            <p:cNvSpPr/>
            <p:nvPr/>
          </p:nvSpPr>
          <p:spPr>
            <a:xfrm>
              <a:off x="7283687" y="3142748"/>
              <a:ext cx="57756" cy="53302"/>
            </a:xfrm>
            <a:custGeom>
              <a:rect b="b" l="l" r="r" t="t"/>
              <a:pathLst>
                <a:path extrusionOk="0" h="2489" w="2697">
                  <a:moveTo>
                    <a:pt x="2314" y="1"/>
                  </a:moveTo>
                  <a:cubicBezTo>
                    <a:pt x="1531" y="140"/>
                    <a:pt x="748" y="332"/>
                    <a:pt x="0" y="592"/>
                  </a:cubicBezTo>
                  <a:cubicBezTo>
                    <a:pt x="139" y="1080"/>
                    <a:pt x="226" y="1410"/>
                    <a:pt x="226" y="1410"/>
                  </a:cubicBezTo>
                  <a:cubicBezTo>
                    <a:pt x="1044" y="1775"/>
                    <a:pt x="1862" y="2141"/>
                    <a:pt x="2697" y="2489"/>
                  </a:cubicBezTo>
                  <a:cubicBezTo>
                    <a:pt x="2697" y="2489"/>
                    <a:pt x="2540" y="1393"/>
                    <a:pt x="2314" y="1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1" name="Google Shape;1291;p37"/>
            <p:cNvSpPr/>
            <p:nvPr/>
          </p:nvSpPr>
          <p:spPr>
            <a:xfrm>
              <a:off x="7387250" y="3128593"/>
              <a:ext cx="92770" cy="121851"/>
            </a:xfrm>
            <a:custGeom>
              <a:rect b="b" l="l" r="r" t="t"/>
              <a:pathLst>
                <a:path extrusionOk="0" h="5690" w="4332">
                  <a:moveTo>
                    <a:pt x="2888" y="1"/>
                  </a:moveTo>
                  <a:cubicBezTo>
                    <a:pt x="2575" y="53"/>
                    <a:pt x="2262" y="88"/>
                    <a:pt x="1949" y="123"/>
                  </a:cubicBezTo>
                  <a:cubicBezTo>
                    <a:pt x="1305" y="192"/>
                    <a:pt x="644" y="262"/>
                    <a:pt x="0" y="331"/>
                  </a:cubicBezTo>
                  <a:cubicBezTo>
                    <a:pt x="609" y="2784"/>
                    <a:pt x="1166" y="4820"/>
                    <a:pt x="1166" y="4820"/>
                  </a:cubicBezTo>
                  <a:cubicBezTo>
                    <a:pt x="2210" y="5133"/>
                    <a:pt x="3271" y="5428"/>
                    <a:pt x="4332" y="5689"/>
                  </a:cubicBezTo>
                  <a:cubicBezTo>
                    <a:pt x="4332" y="5689"/>
                    <a:pt x="3688" y="3045"/>
                    <a:pt x="2888" y="1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2" name="Google Shape;1292;p37"/>
            <p:cNvSpPr/>
            <p:nvPr/>
          </p:nvSpPr>
          <p:spPr>
            <a:xfrm>
              <a:off x="7496016" y="3099169"/>
              <a:ext cx="120738" cy="169157"/>
            </a:xfrm>
            <a:custGeom>
              <a:rect b="b" l="l" r="r" t="t"/>
              <a:pathLst>
                <a:path extrusionOk="0" h="7899" w="5638">
                  <a:moveTo>
                    <a:pt x="2993" y="1"/>
                  </a:moveTo>
                  <a:cubicBezTo>
                    <a:pt x="2141" y="383"/>
                    <a:pt x="1253" y="697"/>
                    <a:pt x="366" y="940"/>
                  </a:cubicBezTo>
                  <a:cubicBezTo>
                    <a:pt x="244" y="975"/>
                    <a:pt x="123" y="992"/>
                    <a:pt x="1" y="1027"/>
                  </a:cubicBezTo>
                  <a:cubicBezTo>
                    <a:pt x="1132" y="4680"/>
                    <a:pt x="2123" y="7898"/>
                    <a:pt x="2123" y="7898"/>
                  </a:cubicBezTo>
                  <a:cubicBezTo>
                    <a:pt x="3289" y="7829"/>
                    <a:pt x="4454" y="7759"/>
                    <a:pt x="5637" y="7655"/>
                  </a:cubicBezTo>
                  <a:cubicBezTo>
                    <a:pt x="5637" y="7655"/>
                    <a:pt x="4402" y="4071"/>
                    <a:pt x="2993" y="1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3" name="Google Shape;1293;p37"/>
            <p:cNvSpPr/>
            <p:nvPr/>
          </p:nvSpPr>
          <p:spPr>
            <a:xfrm>
              <a:off x="7605169" y="3071972"/>
              <a:ext cx="109559" cy="174382"/>
            </a:xfrm>
            <a:custGeom>
              <a:rect b="b" l="l" r="r" t="t"/>
              <a:pathLst>
                <a:path extrusionOk="0" h="8143" w="5116">
                  <a:moveTo>
                    <a:pt x="2854" y="1"/>
                  </a:moveTo>
                  <a:cubicBezTo>
                    <a:pt x="1897" y="157"/>
                    <a:pt x="940" y="314"/>
                    <a:pt x="1" y="557"/>
                  </a:cubicBezTo>
                  <a:cubicBezTo>
                    <a:pt x="1479" y="4611"/>
                    <a:pt x="2784" y="8142"/>
                    <a:pt x="2784" y="8142"/>
                  </a:cubicBezTo>
                  <a:cubicBezTo>
                    <a:pt x="3584" y="7533"/>
                    <a:pt x="4350" y="6907"/>
                    <a:pt x="5115" y="6281"/>
                  </a:cubicBezTo>
                  <a:cubicBezTo>
                    <a:pt x="5115" y="6281"/>
                    <a:pt x="4106" y="3428"/>
                    <a:pt x="2854" y="1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4" name="Google Shape;1294;p37"/>
            <p:cNvSpPr/>
            <p:nvPr/>
          </p:nvSpPr>
          <p:spPr>
            <a:xfrm>
              <a:off x="6499512" y="3057816"/>
              <a:ext cx="95746" cy="89429"/>
            </a:xfrm>
            <a:custGeom>
              <a:rect b="b" l="l" r="r" t="t"/>
              <a:pathLst>
                <a:path extrusionOk="0" h="4176" w="4471">
                  <a:moveTo>
                    <a:pt x="4471" y="1"/>
                  </a:moveTo>
                  <a:cubicBezTo>
                    <a:pt x="3427" y="383"/>
                    <a:pt x="2366" y="766"/>
                    <a:pt x="1287" y="1131"/>
                  </a:cubicBezTo>
                  <a:cubicBezTo>
                    <a:pt x="1287" y="1131"/>
                    <a:pt x="696" y="2523"/>
                    <a:pt x="0" y="4106"/>
                  </a:cubicBezTo>
                  <a:cubicBezTo>
                    <a:pt x="291" y="4077"/>
                    <a:pt x="584" y="4063"/>
                    <a:pt x="878" y="4063"/>
                  </a:cubicBezTo>
                  <a:cubicBezTo>
                    <a:pt x="1288" y="4063"/>
                    <a:pt x="1700" y="4090"/>
                    <a:pt x="2105" y="4141"/>
                  </a:cubicBezTo>
                  <a:cubicBezTo>
                    <a:pt x="2314" y="4158"/>
                    <a:pt x="2488" y="4158"/>
                    <a:pt x="2679" y="4176"/>
                  </a:cubicBezTo>
                  <a:cubicBezTo>
                    <a:pt x="3671" y="1984"/>
                    <a:pt x="4471" y="1"/>
                    <a:pt x="4471" y="1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5" name="Google Shape;1295;p37"/>
            <p:cNvSpPr/>
            <p:nvPr/>
          </p:nvSpPr>
          <p:spPr>
            <a:xfrm>
              <a:off x="6617980" y="2984427"/>
              <a:ext cx="93134" cy="154252"/>
            </a:xfrm>
            <a:custGeom>
              <a:rect b="b" l="l" r="r" t="t"/>
              <a:pathLst>
                <a:path extrusionOk="0" h="7203" w="4349">
                  <a:moveTo>
                    <a:pt x="4349" y="1"/>
                  </a:moveTo>
                  <a:lnTo>
                    <a:pt x="4349" y="1"/>
                  </a:lnTo>
                  <a:cubicBezTo>
                    <a:pt x="3514" y="383"/>
                    <a:pt x="2696" y="766"/>
                    <a:pt x="1844" y="1114"/>
                  </a:cubicBezTo>
                  <a:cubicBezTo>
                    <a:pt x="1844" y="1114"/>
                    <a:pt x="1009" y="4019"/>
                    <a:pt x="0" y="7203"/>
                  </a:cubicBezTo>
                  <a:cubicBezTo>
                    <a:pt x="452" y="7063"/>
                    <a:pt x="922" y="6907"/>
                    <a:pt x="1426" y="6733"/>
                  </a:cubicBezTo>
                  <a:cubicBezTo>
                    <a:pt x="1896" y="6559"/>
                    <a:pt x="2401" y="6472"/>
                    <a:pt x="2905" y="6472"/>
                  </a:cubicBezTo>
                  <a:cubicBezTo>
                    <a:pt x="3740" y="3010"/>
                    <a:pt x="4349" y="1"/>
                    <a:pt x="4349" y="1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6" name="Google Shape;1296;p37"/>
            <p:cNvSpPr/>
            <p:nvPr/>
          </p:nvSpPr>
          <p:spPr>
            <a:xfrm>
              <a:off x="6724520" y="2958729"/>
              <a:ext cx="82726" cy="185176"/>
            </a:xfrm>
            <a:custGeom>
              <a:rect b="b" l="l" r="r" t="t"/>
              <a:pathLst>
                <a:path extrusionOk="0" h="8647" w="3863">
                  <a:moveTo>
                    <a:pt x="3862" y="0"/>
                  </a:moveTo>
                  <a:cubicBezTo>
                    <a:pt x="2992" y="192"/>
                    <a:pt x="2140" y="366"/>
                    <a:pt x="1270" y="522"/>
                  </a:cubicBezTo>
                  <a:cubicBezTo>
                    <a:pt x="870" y="3045"/>
                    <a:pt x="452" y="5567"/>
                    <a:pt x="0" y="8090"/>
                  </a:cubicBezTo>
                  <a:lnTo>
                    <a:pt x="226" y="8176"/>
                  </a:lnTo>
                  <a:cubicBezTo>
                    <a:pt x="1027" y="8472"/>
                    <a:pt x="1862" y="8629"/>
                    <a:pt x="2697" y="8646"/>
                  </a:cubicBezTo>
                  <a:cubicBezTo>
                    <a:pt x="3114" y="5758"/>
                    <a:pt x="3497" y="2888"/>
                    <a:pt x="3862" y="0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7" name="Google Shape;1297;p37"/>
            <p:cNvSpPr/>
            <p:nvPr/>
          </p:nvSpPr>
          <p:spPr>
            <a:xfrm>
              <a:off x="6825106" y="2954639"/>
              <a:ext cx="58120" cy="184041"/>
            </a:xfrm>
            <a:custGeom>
              <a:rect b="b" l="l" r="r" t="t"/>
              <a:pathLst>
                <a:path extrusionOk="0" h="8594" w="2714">
                  <a:moveTo>
                    <a:pt x="0" y="0"/>
                  </a:moveTo>
                  <a:cubicBezTo>
                    <a:pt x="87" y="2870"/>
                    <a:pt x="157" y="5723"/>
                    <a:pt x="261" y="8594"/>
                  </a:cubicBezTo>
                  <a:cubicBezTo>
                    <a:pt x="470" y="8559"/>
                    <a:pt x="696" y="8507"/>
                    <a:pt x="922" y="8454"/>
                  </a:cubicBezTo>
                  <a:cubicBezTo>
                    <a:pt x="1513" y="8315"/>
                    <a:pt x="2105" y="8159"/>
                    <a:pt x="2714" y="8020"/>
                  </a:cubicBezTo>
                  <a:cubicBezTo>
                    <a:pt x="2557" y="5393"/>
                    <a:pt x="2401" y="2783"/>
                    <a:pt x="2244" y="174"/>
                  </a:cubicBezTo>
                  <a:cubicBezTo>
                    <a:pt x="1496" y="122"/>
                    <a:pt x="748" y="70"/>
                    <a:pt x="0" y="0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8" name="Google Shape;1298;p37"/>
            <p:cNvSpPr/>
            <p:nvPr/>
          </p:nvSpPr>
          <p:spPr>
            <a:xfrm>
              <a:off x="6915242" y="2985070"/>
              <a:ext cx="69684" cy="136478"/>
            </a:xfrm>
            <a:custGeom>
              <a:rect b="b" l="l" r="r" t="t"/>
              <a:pathLst>
                <a:path extrusionOk="0" h="6373" w="3254">
                  <a:moveTo>
                    <a:pt x="16" y="1"/>
                  </a:moveTo>
                  <a:cubicBezTo>
                    <a:pt x="1" y="1"/>
                    <a:pt x="377" y="2901"/>
                    <a:pt x="853" y="6251"/>
                  </a:cubicBezTo>
                  <a:lnTo>
                    <a:pt x="905" y="6251"/>
                  </a:lnTo>
                  <a:cubicBezTo>
                    <a:pt x="1688" y="6251"/>
                    <a:pt x="2471" y="6285"/>
                    <a:pt x="3254" y="6372"/>
                  </a:cubicBezTo>
                  <a:cubicBezTo>
                    <a:pt x="2923" y="4615"/>
                    <a:pt x="2593" y="2858"/>
                    <a:pt x="2280" y="1119"/>
                  </a:cubicBezTo>
                  <a:cubicBezTo>
                    <a:pt x="2280" y="1119"/>
                    <a:pt x="140" y="319"/>
                    <a:pt x="18" y="6"/>
                  </a:cubicBezTo>
                  <a:cubicBezTo>
                    <a:pt x="17" y="2"/>
                    <a:pt x="17" y="1"/>
                    <a:pt x="16" y="1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9" name="Google Shape;1299;p37"/>
            <p:cNvSpPr/>
            <p:nvPr/>
          </p:nvSpPr>
          <p:spPr>
            <a:xfrm>
              <a:off x="7028506" y="3072721"/>
              <a:ext cx="70413" cy="59619"/>
            </a:xfrm>
            <a:custGeom>
              <a:rect b="b" l="l" r="r" t="t"/>
              <a:pathLst>
                <a:path extrusionOk="0" h="2784" w="3288">
                  <a:moveTo>
                    <a:pt x="0" y="1"/>
                  </a:moveTo>
                  <a:cubicBezTo>
                    <a:pt x="226" y="836"/>
                    <a:pt x="487" y="1671"/>
                    <a:pt x="731" y="2506"/>
                  </a:cubicBezTo>
                  <a:cubicBezTo>
                    <a:pt x="1583" y="2558"/>
                    <a:pt x="2436" y="2645"/>
                    <a:pt x="3288" y="2784"/>
                  </a:cubicBezTo>
                  <a:cubicBezTo>
                    <a:pt x="3201" y="2506"/>
                    <a:pt x="3114" y="2245"/>
                    <a:pt x="3044" y="1966"/>
                  </a:cubicBezTo>
                  <a:cubicBezTo>
                    <a:pt x="2001" y="1323"/>
                    <a:pt x="992" y="679"/>
                    <a:pt x="0" y="1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0" name="Google Shape;1300;p37"/>
            <p:cNvSpPr/>
            <p:nvPr/>
          </p:nvSpPr>
          <p:spPr>
            <a:xfrm>
              <a:off x="6267781" y="3104009"/>
              <a:ext cx="72297" cy="67457"/>
            </a:xfrm>
            <a:custGeom>
              <a:rect b="b" l="l" r="r" t="t"/>
              <a:pathLst>
                <a:path extrusionOk="0" h="3150" w="3376">
                  <a:moveTo>
                    <a:pt x="923" y="1"/>
                  </a:moveTo>
                  <a:cubicBezTo>
                    <a:pt x="418" y="1671"/>
                    <a:pt x="1" y="3149"/>
                    <a:pt x="1" y="3149"/>
                  </a:cubicBezTo>
                  <a:cubicBezTo>
                    <a:pt x="888" y="2889"/>
                    <a:pt x="1793" y="2628"/>
                    <a:pt x="2663" y="2349"/>
                  </a:cubicBezTo>
                  <a:cubicBezTo>
                    <a:pt x="2663" y="2349"/>
                    <a:pt x="2993" y="1479"/>
                    <a:pt x="3376" y="453"/>
                  </a:cubicBezTo>
                  <a:cubicBezTo>
                    <a:pt x="2558" y="349"/>
                    <a:pt x="1758" y="192"/>
                    <a:pt x="993" y="18"/>
                  </a:cubicBezTo>
                  <a:lnTo>
                    <a:pt x="923" y="1"/>
                  </a:ln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1" name="Google Shape;1301;p37"/>
            <p:cNvSpPr/>
            <p:nvPr/>
          </p:nvSpPr>
          <p:spPr>
            <a:xfrm>
              <a:off x="8006764" y="2808225"/>
              <a:ext cx="115127" cy="63731"/>
            </a:xfrm>
            <a:custGeom>
              <a:rect b="b" l="l" r="r" t="t"/>
              <a:pathLst>
                <a:path extrusionOk="0" h="2976" w="5376">
                  <a:moveTo>
                    <a:pt x="1827" y="1"/>
                  </a:moveTo>
                  <a:cubicBezTo>
                    <a:pt x="1114" y="418"/>
                    <a:pt x="488" y="992"/>
                    <a:pt x="0" y="1653"/>
                  </a:cubicBezTo>
                  <a:cubicBezTo>
                    <a:pt x="1149" y="2401"/>
                    <a:pt x="2140" y="2975"/>
                    <a:pt x="2140" y="2975"/>
                  </a:cubicBezTo>
                  <a:cubicBezTo>
                    <a:pt x="3219" y="2853"/>
                    <a:pt x="4297" y="2697"/>
                    <a:pt x="5376" y="2523"/>
                  </a:cubicBezTo>
                  <a:cubicBezTo>
                    <a:pt x="5324" y="2488"/>
                    <a:pt x="3584" y="1270"/>
                    <a:pt x="1827" y="1"/>
                  </a:cubicBezTo>
                  <a:close/>
                </a:path>
              </a:pathLst>
            </a:custGeom>
            <a:solidFill>
              <a:srgbClr val="FA9E8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2" name="Google Shape;1302;p37"/>
            <p:cNvSpPr/>
            <p:nvPr/>
          </p:nvSpPr>
          <p:spPr>
            <a:xfrm>
              <a:off x="8095058" y="2756443"/>
              <a:ext cx="176974" cy="127805"/>
            </a:xfrm>
            <a:custGeom>
              <a:rect b="b" l="l" r="r" t="t"/>
              <a:pathLst>
                <a:path extrusionOk="0" h="5968" w="8264">
                  <a:moveTo>
                    <a:pt x="2662" y="1"/>
                  </a:moveTo>
                  <a:cubicBezTo>
                    <a:pt x="1862" y="662"/>
                    <a:pt x="957" y="1044"/>
                    <a:pt x="0" y="1392"/>
                  </a:cubicBezTo>
                  <a:cubicBezTo>
                    <a:pt x="2296" y="3775"/>
                    <a:pt x="4645" y="5967"/>
                    <a:pt x="4645" y="5967"/>
                  </a:cubicBezTo>
                  <a:cubicBezTo>
                    <a:pt x="5845" y="5793"/>
                    <a:pt x="7046" y="5619"/>
                    <a:pt x="8263" y="5411"/>
                  </a:cubicBezTo>
                  <a:cubicBezTo>
                    <a:pt x="8263" y="5411"/>
                    <a:pt x="5462" y="2766"/>
                    <a:pt x="2662" y="1"/>
                  </a:cubicBezTo>
                  <a:close/>
                </a:path>
              </a:pathLst>
            </a:custGeom>
            <a:solidFill>
              <a:srgbClr val="FA9E8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3" name="Google Shape;1303;p37"/>
            <p:cNvSpPr/>
            <p:nvPr/>
          </p:nvSpPr>
          <p:spPr>
            <a:xfrm>
              <a:off x="8184830" y="2653244"/>
              <a:ext cx="199331" cy="222802"/>
            </a:xfrm>
            <a:custGeom>
              <a:rect b="b" l="l" r="r" t="t"/>
              <a:pathLst>
                <a:path extrusionOk="0" h="10404" w="9308">
                  <a:moveTo>
                    <a:pt x="1723" y="1"/>
                  </a:moveTo>
                  <a:cubicBezTo>
                    <a:pt x="1253" y="471"/>
                    <a:pt x="853" y="1010"/>
                    <a:pt x="592" y="1619"/>
                  </a:cubicBezTo>
                  <a:cubicBezTo>
                    <a:pt x="401" y="2001"/>
                    <a:pt x="209" y="2402"/>
                    <a:pt x="1" y="2802"/>
                  </a:cubicBezTo>
                  <a:cubicBezTo>
                    <a:pt x="3080" y="6594"/>
                    <a:pt x="6333" y="10404"/>
                    <a:pt x="6333" y="10404"/>
                  </a:cubicBezTo>
                  <a:cubicBezTo>
                    <a:pt x="7324" y="10125"/>
                    <a:pt x="8316" y="9812"/>
                    <a:pt x="9307" y="9482"/>
                  </a:cubicBezTo>
                  <a:cubicBezTo>
                    <a:pt x="9307" y="9482"/>
                    <a:pt x="5324" y="4385"/>
                    <a:pt x="1723" y="1"/>
                  </a:cubicBezTo>
                  <a:close/>
                </a:path>
              </a:pathLst>
            </a:custGeom>
            <a:solidFill>
              <a:srgbClr val="FA9E8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4" name="Google Shape;1304;p37"/>
            <p:cNvSpPr/>
            <p:nvPr/>
          </p:nvSpPr>
          <p:spPr>
            <a:xfrm>
              <a:off x="7512420" y="2819682"/>
              <a:ext cx="129646" cy="194941"/>
            </a:xfrm>
            <a:custGeom>
              <a:rect b="b" l="l" r="r" t="t"/>
              <a:pathLst>
                <a:path extrusionOk="0" h="9103" w="6054">
                  <a:moveTo>
                    <a:pt x="2208" y="1"/>
                  </a:moveTo>
                  <a:cubicBezTo>
                    <a:pt x="1523" y="1"/>
                    <a:pt x="207" y="337"/>
                    <a:pt x="70" y="353"/>
                  </a:cubicBezTo>
                  <a:cubicBezTo>
                    <a:pt x="0" y="353"/>
                    <a:pt x="1514" y="4580"/>
                    <a:pt x="3149" y="9103"/>
                  </a:cubicBezTo>
                  <a:lnTo>
                    <a:pt x="3201" y="9085"/>
                  </a:lnTo>
                  <a:cubicBezTo>
                    <a:pt x="4140" y="8807"/>
                    <a:pt x="5097" y="8859"/>
                    <a:pt x="6054" y="8755"/>
                  </a:cubicBezTo>
                  <a:cubicBezTo>
                    <a:pt x="4401" y="4371"/>
                    <a:pt x="2714" y="74"/>
                    <a:pt x="2453" y="22"/>
                  </a:cubicBezTo>
                  <a:cubicBezTo>
                    <a:pt x="2387" y="7"/>
                    <a:pt x="2304" y="1"/>
                    <a:pt x="2208" y="1"/>
                  </a:cubicBezTo>
                  <a:close/>
                </a:path>
              </a:pathLst>
            </a:custGeom>
            <a:solidFill>
              <a:srgbClr val="FA9E8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5" name="Google Shape;1305;p37"/>
            <p:cNvSpPr/>
            <p:nvPr/>
          </p:nvSpPr>
          <p:spPr>
            <a:xfrm>
              <a:off x="7642431" y="2833558"/>
              <a:ext cx="99858" cy="151640"/>
            </a:xfrm>
            <a:custGeom>
              <a:rect b="b" l="l" r="r" t="t"/>
              <a:pathLst>
                <a:path extrusionOk="0" h="7081" w="4663">
                  <a:moveTo>
                    <a:pt x="0" y="0"/>
                  </a:moveTo>
                  <a:cubicBezTo>
                    <a:pt x="0" y="1"/>
                    <a:pt x="1235" y="3445"/>
                    <a:pt x="2505" y="7081"/>
                  </a:cubicBezTo>
                  <a:cubicBezTo>
                    <a:pt x="3201" y="6559"/>
                    <a:pt x="3827" y="5950"/>
                    <a:pt x="4662" y="5585"/>
                  </a:cubicBezTo>
                  <a:cubicBezTo>
                    <a:pt x="3653" y="2940"/>
                    <a:pt x="2731" y="679"/>
                    <a:pt x="2401" y="540"/>
                  </a:cubicBezTo>
                  <a:cubicBezTo>
                    <a:pt x="1583" y="192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FA9E8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6" name="Google Shape;1306;p37"/>
            <p:cNvSpPr/>
            <p:nvPr/>
          </p:nvSpPr>
          <p:spPr>
            <a:xfrm>
              <a:off x="7790323" y="2875168"/>
              <a:ext cx="67457" cy="72040"/>
            </a:xfrm>
            <a:custGeom>
              <a:rect b="b" l="l" r="r" t="t"/>
              <a:pathLst>
                <a:path extrusionOk="0" h="3364" w="3150">
                  <a:moveTo>
                    <a:pt x="225" y="1"/>
                  </a:moveTo>
                  <a:cubicBezTo>
                    <a:pt x="189" y="1"/>
                    <a:pt x="161" y="2"/>
                    <a:pt x="140" y="6"/>
                  </a:cubicBezTo>
                  <a:cubicBezTo>
                    <a:pt x="0" y="41"/>
                    <a:pt x="261" y="1450"/>
                    <a:pt x="592" y="3102"/>
                  </a:cubicBezTo>
                  <a:cubicBezTo>
                    <a:pt x="1444" y="3137"/>
                    <a:pt x="2297" y="3224"/>
                    <a:pt x="3149" y="3363"/>
                  </a:cubicBezTo>
                  <a:cubicBezTo>
                    <a:pt x="2958" y="2337"/>
                    <a:pt x="2749" y="1328"/>
                    <a:pt x="2540" y="319"/>
                  </a:cubicBezTo>
                  <a:cubicBezTo>
                    <a:pt x="2540" y="319"/>
                    <a:pt x="722" y="1"/>
                    <a:pt x="225" y="1"/>
                  </a:cubicBezTo>
                  <a:close/>
                </a:path>
              </a:pathLst>
            </a:custGeom>
            <a:solidFill>
              <a:srgbClr val="FA9E8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7" name="Google Shape;1307;p37"/>
            <p:cNvSpPr/>
            <p:nvPr/>
          </p:nvSpPr>
          <p:spPr>
            <a:xfrm>
              <a:off x="5483992" y="2309769"/>
              <a:ext cx="2744825" cy="1014493"/>
            </a:xfrm>
            <a:custGeom>
              <a:rect b="b" l="l" r="r" t="t"/>
              <a:pathLst>
                <a:path extrusionOk="0" h="47373" w="128173">
                  <a:moveTo>
                    <a:pt x="627" y="1"/>
                  </a:moveTo>
                  <a:lnTo>
                    <a:pt x="0" y="662"/>
                  </a:lnTo>
                  <a:cubicBezTo>
                    <a:pt x="400" y="958"/>
                    <a:pt x="8263" y="6751"/>
                    <a:pt x="11168" y="26547"/>
                  </a:cubicBezTo>
                  <a:cubicBezTo>
                    <a:pt x="14182" y="42212"/>
                    <a:pt x="22980" y="45487"/>
                    <a:pt x="29120" y="45487"/>
                  </a:cubicBezTo>
                  <a:cubicBezTo>
                    <a:pt x="31026" y="45487"/>
                    <a:pt x="32676" y="45171"/>
                    <a:pt x="33818" y="44813"/>
                  </a:cubicBezTo>
                  <a:cubicBezTo>
                    <a:pt x="36531" y="44204"/>
                    <a:pt x="43629" y="40029"/>
                    <a:pt x="49926" y="36097"/>
                  </a:cubicBezTo>
                  <a:cubicBezTo>
                    <a:pt x="54847" y="33195"/>
                    <a:pt x="59287" y="30443"/>
                    <a:pt x="62860" y="30443"/>
                  </a:cubicBezTo>
                  <a:cubicBezTo>
                    <a:pt x="63999" y="30443"/>
                    <a:pt x="65050" y="30722"/>
                    <a:pt x="66000" y="31366"/>
                  </a:cubicBezTo>
                  <a:cubicBezTo>
                    <a:pt x="72251" y="35873"/>
                    <a:pt x="82657" y="47372"/>
                    <a:pt x="94691" y="47372"/>
                  </a:cubicBezTo>
                  <a:cubicBezTo>
                    <a:pt x="96823" y="47372"/>
                    <a:pt x="99006" y="47012"/>
                    <a:pt x="101226" y="46187"/>
                  </a:cubicBezTo>
                  <a:cubicBezTo>
                    <a:pt x="109211" y="43125"/>
                    <a:pt x="112934" y="34445"/>
                    <a:pt x="115787" y="26164"/>
                  </a:cubicBezTo>
                  <a:cubicBezTo>
                    <a:pt x="118744" y="17710"/>
                    <a:pt x="120814" y="9656"/>
                    <a:pt x="128172" y="4246"/>
                  </a:cubicBezTo>
                  <a:lnTo>
                    <a:pt x="127633" y="3671"/>
                  </a:lnTo>
                  <a:cubicBezTo>
                    <a:pt x="127250" y="4019"/>
                    <a:pt x="116204" y="7638"/>
                    <a:pt x="112412" y="23503"/>
                  </a:cubicBezTo>
                  <a:cubicBezTo>
                    <a:pt x="107767" y="39907"/>
                    <a:pt x="102061" y="43386"/>
                    <a:pt x="100513" y="44134"/>
                  </a:cubicBezTo>
                  <a:cubicBezTo>
                    <a:pt x="100149" y="44287"/>
                    <a:pt x="99397" y="44421"/>
                    <a:pt x="98312" y="44421"/>
                  </a:cubicBezTo>
                  <a:cubicBezTo>
                    <a:pt x="94568" y="44421"/>
                    <a:pt x="86859" y="42826"/>
                    <a:pt x="77446" y="34897"/>
                  </a:cubicBezTo>
                  <a:cubicBezTo>
                    <a:pt x="71342" y="29394"/>
                    <a:pt x="66645" y="27648"/>
                    <a:pt x="62514" y="27648"/>
                  </a:cubicBezTo>
                  <a:cubicBezTo>
                    <a:pt x="58875" y="27648"/>
                    <a:pt x="55676" y="29003"/>
                    <a:pt x="52344" y="30339"/>
                  </a:cubicBezTo>
                  <a:cubicBezTo>
                    <a:pt x="46938" y="32829"/>
                    <a:pt x="36866" y="42236"/>
                    <a:pt x="27472" y="42236"/>
                  </a:cubicBezTo>
                  <a:cubicBezTo>
                    <a:pt x="26165" y="42236"/>
                    <a:pt x="24872" y="42054"/>
                    <a:pt x="23606" y="41647"/>
                  </a:cubicBezTo>
                  <a:cubicBezTo>
                    <a:pt x="18701" y="40150"/>
                    <a:pt x="17448" y="31801"/>
                    <a:pt x="15535" y="23503"/>
                  </a:cubicBezTo>
                  <a:cubicBezTo>
                    <a:pt x="13499" y="14996"/>
                    <a:pt x="10820" y="6524"/>
                    <a:pt x="627" y="1"/>
                  </a:cubicBezTo>
                  <a:close/>
                </a:path>
              </a:pathLst>
            </a:custGeom>
            <a:solidFill>
              <a:srgbClr val="788BF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8" name="Google Shape;1308;p37"/>
            <p:cNvSpPr/>
            <p:nvPr/>
          </p:nvSpPr>
          <p:spPr>
            <a:xfrm>
              <a:off x="7884956" y="2388383"/>
              <a:ext cx="343861" cy="447424"/>
            </a:xfrm>
            <a:custGeom>
              <a:rect b="b" l="l" r="r" t="t"/>
              <a:pathLst>
                <a:path extrusionOk="0" h="20893" w="16057">
                  <a:moveTo>
                    <a:pt x="15517" y="0"/>
                  </a:moveTo>
                  <a:cubicBezTo>
                    <a:pt x="15117" y="348"/>
                    <a:pt x="4088" y="3984"/>
                    <a:pt x="296" y="19832"/>
                  </a:cubicBezTo>
                  <a:cubicBezTo>
                    <a:pt x="191" y="20197"/>
                    <a:pt x="104" y="20545"/>
                    <a:pt x="0" y="20893"/>
                  </a:cubicBezTo>
                  <a:cubicBezTo>
                    <a:pt x="261" y="20597"/>
                    <a:pt x="3062" y="8037"/>
                    <a:pt x="15117" y="1323"/>
                  </a:cubicBezTo>
                  <a:cubicBezTo>
                    <a:pt x="15413" y="1079"/>
                    <a:pt x="15726" y="818"/>
                    <a:pt x="16056" y="575"/>
                  </a:cubicBezTo>
                  <a:lnTo>
                    <a:pt x="15517" y="0"/>
                  </a:ln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9" name="Google Shape;1309;p37"/>
            <p:cNvSpPr/>
            <p:nvPr/>
          </p:nvSpPr>
          <p:spPr>
            <a:xfrm>
              <a:off x="7178261" y="3061928"/>
              <a:ext cx="707080" cy="229547"/>
            </a:xfrm>
            <a:custGeom>
              <a:rect b="b" l="l" r="r" t="t"/>
              <a:pathLst>
                <a:path extrusionOk="0" h="10719" w="33018">
                  <a:moveTo>
                    <a:pt x="33017" y="0"/>
                  </a:moveTo>
                  <a:lnTo>
                    <a:pt x="33017" y="0"/>
                  </a:lnTo>
                  <a:cubicBezTo>
                    <a:pt x="31591" y="2766"/>
                    <a:pt x="28721" y="6854"/>
                    <a:pt x="25433" y="8107"/>
                  </a:cubicBezTo>
                  <a:cubicBezTo>
                    <a:pt x="24024" y="8646"/>
                    <a:pt x="22528" y="8976"/>
                    <a:pt x="21032" y="9116"/>
                  </a:cubicBezTo>
                  <a:cubicBezTo>
                    <a:pt x="20603" y="9225"/>
                    <a:pt x="19995" y="9299"/>
                    <a:pt x="19215" y="9299"/>
                  </a:cubicBezTo>
                  <a:cubicBezTo>
                    <a:pt x="18256" y="9299"/>
                    <a:pt x="17037" y="9187"/>
                    <a:pt x="15569" y="8889"/>
                  </a:cubicBezTo>
                  <a:cubicBezTo>
                    <a:pt x="15291" y="8837"/>
                    <a:pt x="15117" y="8802"/>
                    <a:pt x="15117" y="8802"/>
                  </a:cubicBezTo>
                  <a:cubicBezTo>
                    <a:pt x="11394" y="7967"/>
                    <a:pt x="6106" y="5915"/>
                    <a:pt x="209" y="1305"/>
                  </a:cubicBezTo>
                  <a:lnTo>
                    <a:pt x="192" y="1305"/>
                  </a:lnTo>
                  <a:cubicBezTo>
                    <a:pt x="1" y="1339"/>
                    <a:pt x="9481" y="10716"/>
                    <a:pt x="17848" y="10716"/>
                  </a:cubicBezTo>
                  <a:cubicBezTo>
                    <a:pt x="17872" y="10716"/>
                    <a:pt x="17895" y="10716"/>
                    <a:pt x="17918" y="10716"/>
                  </a:cubicBezTo>
                  <a:cubicBezTo>
                    <a:pt x="18018" y="10717"/>
                    <a:pt x="18118" y="10718"/>
                    <a:pt x="18218" y="10718"/>
                  </a:cubicBezTo>
                  <a:cubicBezTo>
                    <a:pt x="20517" y="10718"/>
                    <a:pt x="22797" y="10336"/>
                    <a:pt x="24981" y="9603"/>
                  </a:cubicBezTo>
                  <a:cubicBezTo>
                    <a:pt x="28477" y="7376"/>
                    <a:pt x="31034" y="3914"/>
                    <a:pt x="33017" y="0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0" name="Google Shape;1310;p37"/>
            <p:cNvSpPr/>
            <p:nvPr/>
          </p:nvSpPr>
          <p:spPr>
            <a:xfrm>
              <a:off x="5483992" y="2309769"/>
              <a:ext cx="324866" cy="472029"/>
            </a:xfrm>
            <a:custGeom>
              <a:rect b="b" l="l" r="r" t="t"/>
              <a:pathLst>
                <a:path extrusionOk="0" h="22042" w="15170">
                  <a:moveTo>
                    <a:pt x="627" y="1"/>
                  </a:moveTo>
                  <a:lnTo>
                    <a:pt x="0" y="662"/>
                  </a:lnTo>
                  <a:cubicBezTo>
                    <a:pt x="505" y="1062"/>
                    <a:pt x="974" y="1497"/>
                    <a:pt x="1409" y="1967"/>
                  </a:cubicBezTo>
                  <a:cubicBezTo>
                    <a:pt x="9725" y="6542"/>
                    <a:pt x="14682" y="21798"/>
                    <a:pt x="15169" y="22041"/>
                  </a:cubicBezTo>
                  <a:cubicBezTo>
                    <a:pt x="13065" y="13848"/>
                    <a:pt x="10316" y="6298"/>
                    <a:pt x="627" y="1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1" name="Google Shape;1311;p37"/>
            <p:cNvSpPr/>
            <p:nvPr/>
          </p:nvSpPr>
          <p:spPr>
            <a:xfrm>
              <a:off x="5734890" y="2937121"/>
              <a:ext cx="664807" cy="298182"/>
            </a:xfrm>
            <a:custGeom>
              <a:rect b="b" l="l" r="r" t="t"/>
              <a:pathLst>
                <a:path extrusionOk="0" h="13924" w="31044">
                  <a:moveTo>
                    <a:pt x="9" y="1"/>
                  </a:moveTo>
                  <a:cubicBezTo>
                    <a:pt x="1" y="7"/>
                    <a:pt x="21" y="90"/>
                    <a:pt x="68" y="237"/>
                  </a:cubicBezTo>
                  <a:lnTo>
                    <a:pt x="68" y="237"/>
                  </a:lnTo>
                  <a:cubicBezTo>
                    <a:pt x="48" y="159"/>
                    <a:pt x="29" y="80"/>
                    <a:pt x="9" y="1"/>
                  </a:cubicBezTo>
                  <a:close/>
                  <a:moveTo>
                    <a:pt x="68" y="237"/>
                  </a:moveTo>
                  <a:lnTo>
                    <a:pt x="68" y="237"/>
                  </a:lnTo>
                  <a:cubicBezTo>
                    <a:pt x="1577" y="6159"/>
                    <a:pt x="4274" y="10087"/>
                    <a:pt x="7159" y="12508"/>
                  </a:cubicBezTo>
                  <a:cubicBezTo>
                    <a:pt x="8394" y="12943"/>
                    <a:pt x="9646" y="13291"/>
                    <a:pt x="10916" y="13552"/>
                  </a:cubicBezTo>
                  <a:cubicBezTo>
                    <a:pt x="12193" y="13809"/>
                    <a:pt x="13443" y="13923"/>
                    <a:pt x="14654" y="13923"/>
                  </a:cubicBezTo>
                  <a:cubicBezTo>
                    <a:pt x="23982" y="13923"/>
                    <a:pt x="31043" y="7167"/>
                    <a:pt x="30922" y="7167"/>
                  </a:cubicBezTo>
                  <a:cubicBezTo>
                    <a:pt x="30922" y="7167"/>
                    <a:pt x="30922" y="7168"/>
                    <a:pt x="30921" y="7168"/>
                  </a:cubicBezTo>
                  <a:cubicBezTo>
                    <a:pt x="26398" y="10107"/>
                    <a:pt x="21006" y="12839"/>
                    <a:pt x="15926" y="12908"/>
                  </a:cubicBezTo>
                  <a:cubicBezTo>
                    <a:pt x="15931" y="12908"/>
                    <a:pt x="15594" y="12950"/>
                    <a:pt x="15001" y="12950"/>
                  </a:cubicBezTo>
                  <a:cubicBezTo>
                    <a:pt x="13606" y="12950"/>
                    <a:pt x="10793" y="12719"/>
                    <a:pt x="7681" y="11169"/>
                  </a:cubicBezTo>
                  <a:cubicBezTo>
                    <a:pt x="3546" y="9212"/>
                    <a:pt x="529" y="1674"/>
                    <a:pt x="68" y="237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2" name="Google Shape;1312;p37"/>
            <p:cNvSpPr/>
            <p:nvPr/>
          </p:nvSpPr>
          <p:spPr>
            <a:xfrm>
              <a:off x="5271640" y="2601099"/>
              <a:ext cx="209010" cy="168022"/>
            </a:xfrm>
            <a:custGeom>
              <a:rect b="b" l="l" r="r" t="t"/>
              <a:pathLst>
                <a:path extrusionOk="0" h="7846" w="9760">
                  <a:moveTo>
                    <a:pt x="7272" y="0"/>
                  </a:moveTo>
                  <a:cubicBezTo>
                    <a:pt x="4872" y="2158"/>
                    <a:pt x="2454" y="4280"/>
                    <a:pt x="1" y="6385"/>
                  </a:cubicBezTo>
                  <a:cubicBezTo>
                    <a:pt x="870" y="6889"/>
                    <a:pt x="1740" y="7376"/>
                    <a:pt x="2610" y="7846"/>
                  </a:cubicBezTo>
                  <a:cubicBezTo>
                    <a:pt x="2610" y="7846"/>
                    <a:pt x="6246" y="4663"/>
                    <a:pt x="9760" y="1323"/>
                  </a:cubicBezTo>
                  <a:cubicBezTo>
                    <a:pt x="9064" y="662"/>
                    <a:pt x="8212" y="192"/>
                    <a:pt x="7272" y="0"/>
                  </a:cubicBezTo>
                  <a:close/>
                </a:path>
              </a:pathLst>
            </a:custGeom>
            <a:solidFill>
              <a:srgbClr val="FA9E8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3" name="Google Shape;1313;p37"/>
            <p:cNvSpPr/>
            <p:nvPr/>
          </p:nvSpPr>
          <p:spPr>
            <a:xfrm>
              <a:off x="5379679" y="2668534"/>
              <a:ext cx="181064" cy="117354"/>
            </a:xfrm>
            <a:custGeom>
              <a:rect b="b" l="l" r="r" t="t"/>
              <a:pathLst>
                <a:path extrusionOk="0" h="5480" w="8455">
                  <a:moveTo>
                    <a:pt x="6228" y="0"/>
                  </a:moveTo>
                  <a:cubicBezTo>
                    <a:pt x="3114" y="2401"/>
                    <a:pt x="0" y="4610"/>
                    <a:pt x="0" y="4610"/>
                  </a:cubicBezTo>
                  <a:cubicBezTo>
                    <a:pt x="1096" y="4923"/>
                    <a:pt x="2210" y="5201"/>
                    <a:pt x="3306" y="5480"/>
                  </a:cubicBezTo>
                  <a:cubicBezTo>
                    <a:pt x="5045" y="4175"/>
                    <a:pt x="6750" y="2853"/>
                    <a:pt x="8455" y="1514"/>
                  </a:cubicBezTo>
                  <a:cubicBezTo>
                    <a:pt x="8176" y="1427"/>
                    <a:pt x="7916" y="1340"/>
                    <a:pt x="7672" y="1200"/>
                  </a:cubicBezTo>
                  <a:cubicBezTo>
                    <a:pt x="7098" y="922"/>
                    <a:pt x="6611" y="505"/>
                    <a:pt x="6228" y="0"/>
                  </a:cubicBezTo>
                  <a:close/>
                </a:path>
              </a:pathLst>
            </a:custGeom>
            <a:solidFill>
              <a:srgbClr val="FA9E8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4" name="Google Shape;1314;p37"/>
            <p:cNvSpPr/>
            <p:nvPr/>
          </p:nvSpPr>
          <p:spPr>
            <a:xfrm>
              <a:off x="5535773" y="2723657"/>
              <a:ext cx="132259" cy="60005"/>
            </a:xfrm>
            <a:custGeom>
              <a:rect b="b" l="l" r="r" t="t"/>
              <a:pathLst>
                <a:path extrusionOk="0" h="2802" w="6176">
                  <a:moveTo>
                    <a:pt x="4680" y="1"/>
                  </a:moveTo>
                  <a:cubicBezTo>
                    <a:pt x="2470" y="1392"/>
                    <a:pt x="0" y="2801"/>
                    <a:pt x="0" y="2801"/>
                  </a:cubicBezTo>
                  <a:cubicBezTo>
                    <a:pt x="1479" y="2801"/>
                    <a:pt x="2940" y="2749"/>
                    <a:pt x="4384" y="2680"/>
                  </a:cubicBezTo>
                  <a:cubicBezTo>
                    <a:pt x="4384" y="2680"/>
                    <a:pt x="5202" y="2193"/>
                    <a:pt x="6176" y="1584"/>
                  </a:cubicBezTo>
                  <a:cubicBezTo>
                    <a:pt x="5776" y="957"/>
                    <a:pt x="5271" y="436"/>
                    <a:pt x="4680" y="1"/>
                  </a:cubicBezTo>
                  <a:close/>
                </a:path>
              </a:pathLst>
            </a:custGeom>
            <a:solidFill>
              <a:srgbClr val="FA9E8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5" name="Google Shape;1315;p37"/>
            <p:cNvSpPr/>
            <p:nvPr/>
          </p:nvSpPr>
          <p:spPr>
            <a:xfrm>
              <a:off x="5792432" y="2810452"/>
              <a:ext cx="74546" cy="71933"/>
            </a:xfrm>
            <a:custGeom>
              <a:rect b="b" l="l" r="r" t="t"/>
              <a:pathLst>
                <a:path extrusionOk="0" h="3359" w="3481">
                  <a:moveTo>
                    <a:pt x="1097" y="1"/>
                  </a:moveTo>
                  <a:cubicBezTo>
                    <a:pt x="714" y="1045"/>
                    <a:pt x="366" y="2088"/>
                    <a:pt x="1" y="3132"/>
                  </a:cubicBezTo>
                  <a:cubicBezTo>
                    <a:pt x="732" y="3271"/>
                    <a:pt x="1462" y="3254"/>
                    <a:pt x="2245" y="3358"/>
                  </a:cubicBezTo>
                  <a:cubicBezTo>
                    <a:pt x="2645" y="2262"/>
                    <a:pt x="3063" y="1149"/>
                    <a:pt x="3480" y="53"/>
                  </a:cubicBezTo>
                  <a:cubicBezTo>
                    <a:pt x="2680" y="36"/>
                    <a:pt x="1897" y="18"/>
                    <a:pt x="1097" y="1"/>
                  </a:cubicBezTo>
                  <a:close/>
                </a:path>
              </a:pathLst>
            </a:custGeom>
            <a:solidFill>
              <a:srgbClr val="FA9E8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6" name="Google Shape;1316;p37"/>
            <p:cNvSpPr/>
            <p:nvPr/>
          </p:nvSpPr>
          <p:spPr>
            <a:xfrm>
              <a:off x="5894517" y="2789979"/>
              <a:ext cx="119603" cy="149027"/>
            </a:xfrm>
            <a:custGeom>
              <a:rect b="b" l="l" r="r" t="t"/>
              <a:pathLst>
                <a:path extrusionOk="0" h="6959" w="5585">
                  <a:moveTo>
                    <a:pt x="5584" y="0"/>
                  </a:moveTo>
                  <a:lnTo>
                    <a:pt x="5584" y="0"/>
                  </a:lnTo>
                  <a:cubicBezTo>
                    <a:pt x="4610" y="70"/>
                    <a:pt x="3654" y="122"/>
                    <a:pt x="2679" y="139"/>
                  </a:cubicBezTo>
                  <a:cubicBezTo>
                    <a:pt x="1775" y="1862"/>
                    <a:pt x="888" y="3584"/>
                    <a:pt x="0" y="5306"/>
                  </a:cubicBezTo>
                  <a:cubicBezTo>
                    <a:pt x="209" y="5445"/>
                    <a:pt x="418" y="5584"/>
                    <a:pt x="609" y="5741"/>
                  </a:cubicBezTo>
                  <a:cubicBezTo>
                    <a:pt x="1079" y="6123"/>
                    <a:pt x="1514" y="6541"/>
                    <a:pt x="1949" y="6958"/>
                  </a:cubicBezTo>
                  <a:cubicBezTo>
                    <a:pt x="3166" y="4645"/>
                    <a:pt x="4384" y="2331"/>
                    <a:pt x="5584" y="0"/>
                  </a:cubicBezTo>
                  <a:close/>
                </a:path>
              </a:pathLst>
            </a:custGeom>
            <a:solidFill>
              <a:srgbClr val="FA9E8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7" name="Google Shape;1317;p37"/>
            <p:cNvSpPr/>
            <p:nvPr/>
          </p:nvSpPr>
          <p:spPr>
            <a:xfrm>
              <a:off x="5982426" y="2779164"/>
              <a:ext cx="143074" cy="198324"/>
            </a:xfrm>
            <a:custGeom>
              <a:rect b="b" l="l" r="r" t="t"/>
              <a:pathLst>
                <a:path extrusionOk="0" h="9261" w="6681">
                  <a:moveTo>
                    <a:pt x="4611" y="1"/>
                  </a:moveTo>
                  <a:cubicBezTo>
                    <a:pt x="4611" y="1"/>
                    <a:pt x="2280" y="4611"/>
                    <a:pt x="1" y="8942"/>
                  </a:cubicBezTo>
                  <a:cubicBezTo>
                    <a:pt x="88" y="8977"/>
                    <a:pt x="192" y="9012"/>
                    <a:pt x="279" y="9047"/>
                  </a:cubicBezTo>
                  <a:cubicBezTo>
                    <a:pt x="810" y="9191"/>
                    <a:pt x="1357" y="9261"/>
                    <a:pt x="1904" y="9261"/>
                  </a:cubicBezTo>
                  <a:cubicBezTo>
                    <a:pt x="2146" y="9261"/>
                    <a:pt x="2388" y="9247"/>
                    <a:pt x="2628" y="9220"/>
                  </a:cubicBezTo>
                  <a:cubicBezTo>
                    <a:pt x="4002" y="6385"/>
                    <a:pt x="5359" y="3532"/>
                    <a:pt x="6681" y="697"/>
                  </a:cubicBezTo>
                  <a:cubicBezTo>
                    <a:pt x="5985" y="470"/>
                    <a:pt x="5289" y="244"/>
                    <a:pt x="4611" y="1"/>
                  </a:cubicBezTo>
                  <a:close/>
                </a:path>
              </a:pathLst>
            </a:custGeom>
            <a:solidFill>
              <a:srgbClr val="FA9E8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8" name="Google Shape;1318;p37"/>
            <p:cNvSpPr/>
            <p:nvPr/>
          </p:nvSpPr>
          <p:spPr>
            <a:xfrm>
              <a:off x="5211593" y="2718774"/>
              <a:ext cx="3242981" cy="733614"/>
            </a:xfrm>
            <a:custGeom>
              <a:rect b="b" l="l" r="r" t="t"/>
              <a:pathLst>
                <a:path extrusionOk="0" h="34257" w="151435">
                  <a:moveTo>
                    <a:pt x="35385" y="1"/>
                  </a:moveTo>
                  <a:cubicBezTo>
                    <a:pt x="27821" y="1"/>
                    <a:pt x="20214" y="2334"/>
                    <a:pt x="20166" y="2334"/>
                  </a:cubicBezTo>
                  <a:cubicBezTo>
                    <a:pt x="16755" y="3211"/>
                    <a:pt x="13799" y="3541"/>
                    <a:pt x="11281" y="3541"/>
                  </a:cubicBezTo>
                  <a:cubicBezTo>
                    <a:pt x="3622" y="3541"/>
                    <a:pt x="20" y="486"/>
                    <a:pt x="1" y="486"/>
                  </a:cubicBezTo>
                  <a:lnTo>
                    <a:pt x="1" y="486"/>
                  </a:lnTo>
                  <a:cubicBezTo>
                    <a:pt x="0" y="486"/>
                    <a:pt x="1" y="487"/>
                    <a:pt x="4" y="490"/>
                  </a:cubicBezTo>
                  <a:cubicBezTo>
                    <a:pt x="3896" y="6230"/>
                    <a:pt x="10632" y="7051"/>
                    <a:pt x="13770" y="7051"/>
                  </a:cubicBezTo>
                  <a:cubicBezTo>
                    <a:pt x="14829" y="7051"/>
                    <a:pt x="15479" y="6957"/>
                    <a:pt x="15470" y="6928"/>
                  </a:cubicBezTo>
                  <a:lnTo>
                    <a:pt x="15470" y="6928"/>
                  </a:lnTo>
                  <a:cubicBezTo>
                    <a:pt x="15481" y="6939"/>
                    <a:pt x="15519" y="6944"/>
                    <a:pt x="15581" y="6944"/>
                  </a:cubicBezTo>
                  <a:cubicBezTo>
                    <a:pt x="17037" y="6944"/>
                    <a:pt x="32127" y="4097"/>
                    <a:pt x="39684" y="3082"/>
                  </a:cubicBezTo>
                  <a:cubicBezTo>
                    <a:pt x="39896" y="3062"/>
                    <a:pt x="40105" y="3052"/>
                    <a:pt x="40311" y="3052"/>
                  </a:cubicBezTo>
                  <a:cubicBezTo>
                    <a:pt x="47600" y="3052"/>
                    <a:pt x="50773" y="15232"/>
                    <a:pt x="51090" y="15430"/>
                  </a:cubicBezTo>
                  <a:lnTo>
                    <a:pt x="51090" y="15430"/>
                  </a:lnTo>
                  <a:cubicBezTo>
                    <a:pt x="51090" y="15430"/>
                    <a:pt x="51089" y="15430"/>
                    <a:pt x="51089" y="15430"/>
                  </a:cubicBezTo>
                  <a:cubicBezTo>
                    <a:pt x="50790" y="15430"/>
                    <a:pt x="56739" y="33840"/>
                    <a:pt x="73866" y="34255"/>
                  </a:cubicBezTo>
                  <a:cubicBezTo>
                    <a:pt x="73942" y="34256"/>
                    <a:pt x="74018" y="34256"/>
                    <a:pt x="74094" y="34256"/>
                  </a:cubicBezTo>
                  <a:cubicBezTo>
                    <a:pt x="84659" y="34256"/>
                    <a:pt x="92462" y="27038"/>
                    <a:pt x="97316" y="20060"/>
                  </a:cubicBezTo>
                  <a:cubicBezTo>
                    <a:pt x="102413" y="12945"/>
                    <a:pt x="104535" y="6074"/>
                    <a:pt x="107788" y="5413"/>
                  </a:cubicBezTo>
                  <a:cubicBezTo>
                    <a:pt x="108168" y="5358"/>
                    <a:pt x="108594" y="5333"/>
                    <a:pt x="109060" y="5333"/>
                  </a:cubicBezTo>
                  <a:cubicBezTo>
                    <a:pt x="115685" y="5333"/>
                    <a:pt x="130215" y="10474"/>
                    <a:pt x="131423" y="10474"/>
                  </a:cubicBezTo>
                  <a:cubicBezTo>
                    <a:pt x="131462" y="10474"/>
                    <a:pt x="131488" y="10469"/>
                    <a:pt x="131498" y="10458"/>
                  </a:cubicBezTo>
                  <a:lnTo>
                    <a:pt x="131498" y="10458"/>
                  </a:lnTo>
                  <a:cubicBezTo>
                    <a:pt x="131466" y="10508"/>
                    <a:pt x="135322" y="11377"/>
                    <a:pt x="139292" y="11377"/>
                  </a:cubicBezTo>
                  <a:cubicBezTo>
                    <a:pt x="141465" y="11377"/>
                    <a:pt x="143672" y="11117"/>
                    <a:pt x="145293" y="10318"/>
                  </a:cubicBezTo>
                  <a:cubicBezTo>
                    <a:pt x="149782" y="8179"/>
                    <a:pt x="151434" y="6022"/>
                    <a:pt x="150947" y="5291"/>
                  </a:cubicBezTo>
                  <a:cubicBezTo>
                    <a:pt x="150845" y="5137"/>
                    <a:pt x="150663" y="5077"/>
                    <a:pt x="150441" y="5077"/>
                  </a:cubicBezTo>
                  <a:cubicBezTo>
                    <a:pt x="149603" y="5077"/>
                    <a:pt x="148181" y="5935"/>
                    <a:pt x="148181" y="5935"/>
                  </a:cubicBezTo>
                  <a:cubicBezTo>
                    <a:pt x="146356" y="6875"/>
                    <a:pt x="144166" y="7243"/>
                    <a:pt x="141744" y="7243"/>
                  </a:cubicBezTo>
                  <a:cubicBezTo>
                    <a:pt x="133028" y="7243"/>
                    <a:pt x="121308" y="2477"/>
                    <a:pt x="112774" y="2477"/>
                  </a:cubicBezTo>
                  <a:cubicBezTo>
                    <a:pt x="111792" y="2477"/>
                    <a:pt x="110851" y="2541"/>
                    <a:pt x="109963" y="2682"/>
                  </a:cubicBezTo>
                  <a:cubicBezTo>
                    <a:pt x="99003" y="4525"/>
                    <a:pt x="94463" y="15172"/>
                    <a:pt x="92897" y="17572"/>
                  </a:cubicBezTo>
                  <a:cubicBezTo>
                    <a:pt x="91906" y="19903"/>
                    <a:pt x="82147" y="30811"/>
                    <a:pt x="74406" y="31211"/>
                  </a:cubicBezTo>
                  <a:cubicBezTo>
                    <a:pt x="74143" y="31233"/>
                    <a:pt x="73879" y="31244"/>
                    <a:pt x="73614" y="31244"/>
                  </a:cubicBezTo>
                  <a:cubicBezTo>
                    <a:pt x="66231" y="31244"/>
                    <a:pt x="58353" y="22780"/>
                    <a:pt x="56523" y="17120"/>
                  </a:cubicBezTo>
                  <a:cubicBezTo>
                    <a:pt x="55340" y="13954"/>
                    <a:pt x="53409" y="10840"/>
                    <a:pt x="51983" y="8596"/>
                  </a:cubicBezTo>
                  <a:cubicBezTo>
                    <a:pt x="48677" y="3621"/>
                    <a:pt x="43267" y="455"/>
                    <a:pt x="37318" y="55"/>
                  </a:cubicBezTo>
                  <a:cubicBezTo>
                    <a:pt x="36677" y="18"/>
                    <a:pt x="36031" y="1"/>
                    <a:pt x="35385" y="1"/>
                  </a:cubicBezTo>
                  <a:close/>
                </a:path>
              </a:pathLst>
            </a:custGeom>
            <a:solidFill>
              <a:srgbClr val="E54E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9" name="Google Shape;1319;p37"/>
            <p:cNvSpPr/>
            <p:nvPr/>
          </p:nvSpPr>
          <p:spPr>
            <a:xfrm>
              <a:off x="5208916" y="2703655"/>
              <a:ext cx="450936" cy="90950"/>
            </a:xfrm>
            <a:custGeom>
              <a:rect b="b" l="l" r="r" t="t"/>
              <a:pathLst>
                <a:path extrusionOk="0" h="4247" w="21057">
                  <a:moveTo>
                    <a:pt x="724" y="0"/>
                  </a:moveTo>
                  <a:cubicBezTo>
                    <a:pt x="1" y="0"/>
                    <a:pt x="123" y="1139"/>
                    <a:pt x="129" y="1194"/>
                  </a:cubicBezTo>
                  <a:lnTo>
                    <a:pt x="129" y="1194"/>
                  </a:lnTo>
                  <a:cubicBezTo>
                    <a:pt x="127" y="1192"/>
                    <a:pt x="126" y="1192"/>
                    <a:pt x="126" y="1192"/>
                  </a:cubicBezTo>
                  <a:lnTo>
                    <a:pt x="126" y="1192"/>
                  </a:lnTo>
                  <a:cubicBezTo>
                    <a:pt x="125" y="1192"/>
                    <a:pt x="126" y="1193"/>
                    <a:pt x="129" y="1196"/>
                  </a:cubicBezTo>
                  <a:cubicBezTo>
                    <a:pt x="129" y="1196"/>
                    <a:pt x="129" y="1195"/>
                    <a:pt x="129" y="1194"/>
                  </a:cubicBezTo>
                  <a:lnTo>
                    <a:pt x="129" y="1194"/>
                  </a:lnTo>
                  <a:cubicBezTo>
                    <a:pt x="252" y="1281"/>
                    <a:pt x="3859" y="4247"/>
                    <a:pt x="11406" y="4247"/>
                  </a:cubicBezTo>
                  <a:cubicBezTo>
                    <a:pt x="13924" y="4247"/>
                    <a:pt x="16880" y="3917"/>
                    <a:pt x="20291" y="3040"/>
                  </a:cubicBezTo>
                  <a:cubicBezTo>
                    <a:pt x="20291" y="3040"/>
                    <a:pt x="20552" y="2970"/>
                    <a:pt x="21056" y="2831"/>
                  </a:cubicBezTo>
                  <a:lnTo>
                    <a:pt x="21056" y="2831"/>
                  </a:lnTo>
                  <a:cubicBezTo>
                    <a:pt x="18072" y="3256"/>
                    <a:pt x="15539" y="3429"/>
                    <a:pt x="13388" y="3429"/>
                  </a:cubicBezTo>
                  <a:cubicBezTo>
                    <a:pt x="4090" y="3429"/>
                    <a:pt x="1908" y="195"/>
                    <a:pt x="1103" y="82"/>
                  </a:cubicBezTo>
                  <a:cubicBezTo>
                    <a:pt x="956" y="25"/>
                    <a:pt x="831" y="0"/>
                    <a:pt x="724" y="0"/>
                  </a:cubicBezTo>
                  <a:close/>
                </a:path>
              </a:pathLst>
            </a:custGeom>
            <a:solidFill>
              <a:srgbClr val="F75F4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0" name="Google Shape;1320;p37"/>
            <p:cNvSpPr/>
            <p:nvPr/>
          </p:nvSpPr>
          <p:spPr>
            <a:xfrm>
              <a:off x="5211207" y="2718795"/>
              <a:ext cx="1138186" cy="223937"/>
            </a:xfrm>
            <a:custGeom>
              <a:rect b="b" l="l" r="r" t="t"/>
              <a:pathLst>
                <a:path extrusionOk="0" h="10457" w="53149">
                  <a:moveTo>
                    <a:pt x="35400" y="0"/>
                  </a:moveTo>
                  <a:cubicBezTo>
                    <a:pt x="27870" y="0"/>
                    <a:pt x="20266" y="2333"/>
                    <a:pt x="20167" y="2333"/>
                  </a:cubicBezTo>
                  <a:cubicBezTo>
                    <a:pt x="20167" y="2333"/>
                    <a:pt x="20166" y="2333"/>
                    <a:pt x="20166" y="2333"/>
                  </a:cubicBezTo>
                  <a:cubicBezTo>
                    <a:pt x="16764" y="3204"/>
                    <a:pt x="13813" y="3533"/>
                    <a:pt x="11299" y="3533"/>
                  </a:cubicBezTo>
                  <a:cubicBezTo>
                    <a:pt x="3636" y="3533"/>
                    <a:pt x="21" y="485"/>
                    <a:pt x="1" y="485"/>
                  </a:cubicBezTo>
                  <a:lnTo>
                    <a:pt x="1" y="485"/>
                  </a:lnTo>
                  <a:cubicBezTo>
                    <a:pt x="1" y="485"/>
                    <a:pt x="2" y="486"/>
                    <a:pt x="5" y="489"/>
                  </a:cubicBezTo>
                  <a:cubicBezTo>
                    <a:pt x="3909" y="6229"/>
                    <a:pt x="10649" y="7050"/>
                    <a:pt x="13788" y="7050"/>
                  </a:cubicBezTo>
                  <a:cubicBezTo>
                    <a:pt x="14872" y="7050"/>
                    <a:pt x="15527" y="6952"/>
                    <a:pt x="15487" y="6925"/>
                  </a:cubicBezTo>
                  <a:cubicBezTo>
                    <a:pt x="15487" y="6925"/>
                    <a:pt x="18531" y="6560"/>
                    <a:pt x="22549" y="5916"/>
                  </a:cubicBezTo>
                  <a:cubicBezTo>
                    <a:pt x="22551" y="5917"/>
                    <a:pt x="22554" y="5918"/>
                    <a:pt x="22559" y="5918"/>
                  </a:cubicBezTo>
                  <a:cubicBezTo>
                    <a:pt x="22943" y="5918"/>
                    <a:pt x="33895" y="2506"/>
                    <a:pt x="41437" y="2506"/>
                  </a:cubicBezTo>
                  <a:cubicBezTo>
                    <a:pt x="41456" y="2506"/>
                    <a:pt x="41475" y="2507"/>
                    <a:pt x="41493" y="2507"/>
                  </a:cubicBezTo>
                  <a:cubicBezTo>
                    <a:pt x="46416" y="2646"/>
                    <a:pt x="50418" y="7203"/>
                    <a:pt x="53149" y="10456"/>
                  </a:cubicBezTo>
                  <a:cubicBezTo>
                    <a:pt x="52749" y="9795"/>
                    <a:pt x="52366" y="9169"/>
                    <a:pt x="52001" y="8595"/>
                  </a:cubicBezTo>
                  <a:cubicBezTo>
                    <a:pt x="48713" y="3620"/>
                    <a:pt x="43285" y="454"/>
                    <a:pt x="37319" y="54"/>
                  </a:cubicBezTo>
                  <a:cubicBezTo>
                    <a:pt x="36683" y="17"/>
                    <a:pt x="36041" y="0"/>
                    <a:pt x="35400" y="0"/>
                  </a:cubicBezTo>
                  <a:close/>
                </a:path>
              </a:pathLst>
            </a:custGeom>
            <a:solidFill>
              <a:srgbClr val="FF7C6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1" name="Google Shape;1321;p37"/>
            <p:cNvSpPr/>
            <p:nvPr/>
          </p:nvSpPr>
          <p:spPr>
            <a:xfrm>
              <a:off x="7997813" y="2827519"/>
              <a:ext cx="449308" cy="60712"/>
            </a:xfrm>
            <a:custGeom>
              <a:rect b="b" l="l" r="r" t="t"/>
              <a:pathLst>
                <a:path extrusionOk="0" h="2835" w="20981">
                  <a:moveTo>
                    <a:pt x="1" y="491"/>
                  </a:moveTo>
                  <a:lnTo>
                    <a:pt x="1" y="509"/>
                  </a:lnTo>
                  <a:cubicBezTo>
                    <a:pt x="56" y="521"/>
                    <a:pt x="111" y="534"/>
                    <a:pt x="167" y="547"/>
                  </a:cubicBezTo>
                  <a:lnTo>
                    <a:pt x="167" y="547"/>
                  </a:lnTo>
                  <a:cubicBezTo>
                    <a:pt x="111" y="528"/>
                    <a:pt x="56" y="510"/>
                    <a:pt x="1" y="491"/>
                  </a:cubicBezTo>
                  <a:close/>
                  <a:moveTo>
                    <a:pt x="20334" y="1"/>
                  </a:moveTo>
                  <a:cubicBezTo>
                    <a:pt x="19493" y="1"/>
                    <a:pt x="18072" y="874"/>
                    <a:pt x="18058" y="874"/>
                  </a:cubicBezTo>
                  <a:cubicBezTo>
                    <a:pt x="16294" y="1774"/>
                    <a:pt x="14054" y="2135"/>
                    <a:pt x="11544" y="2135"/>
                  </a:cubicBezTo>
                  <a:cubicBezTo>
                    <a:pt x="8087" y="2135"/>
                    <a:pt x="4116" y="1450"/>
                    <a:pt x="167" y="547"/>
                  </a:cubicBezTo>
                  <a:lnTo>
                    <a:pt x="167" y="547"/>
                  </a:lnTo>
                  <a:cubicBezTo>
                    <a:pt x="5316" y="2261"/>
                    <a:pt x="9436" y="2835"/>
                    <a:pt x="12642" y="2835"/>
                  </a:cubicBezTo>
                  <a:cubicBezTo>
                    <a:pt x="16714" y="2835"/>
                    <a:pt x="19311" y="1910"/>
                    <a:pt x="20667" y="1222"/>
                  </a:cubicBezTo>
                  <a:cubicBezTo>
                    <a:pt x="20928" y="787"/>
                    <a:pt x="20980" y="439"/>
                    <a:pt x="20841" y="213"/>
                  </a:cubicBezTo>
                  <a:cubicBezTo>
                    <a:pt x="20736" y="61"/>
                    <a:pt x="20555" y="1"/>
                    <a:pt x="20334" y="1"/>
                  </a:cubicBezTo>
                  <a:close/>
                </a:path>
              </a:pathLst>
            </a:custGeom>
            <a:solidFill>
              <a:srgbClr val="FF7C6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2" name="Google Shape;1322;p37"/>
            <p:cNvSpPr/>
            <p:nvPr/>
          </p:nvSpPr>
          <p:spPr>
            <a:xfrm>
              <a:off x="7253877" y="2812229"/>
              <a:ext cx="674294" cy="192714"/>
            </a:xfrm>
            <a:custGeom>
              <a:rect b="b" l="l" r="r" t="t"/>
              <a:pathLst>
                <a:path extrusionOk="0" h="8999" w="31487">
                  <a:moveTo>
                    <a:pt x="31242" y="4776"/>
                  </a:moveTo>
                  <a:lnTo>
                    <a:pt x="31242" y="4776"/>
                  </a:lnTo>
                  <a:cubicBezTo>
                    <a:pt x="31360" y="4820"/>
                    <a:pt x="31438" y="4843"/>
                    <a:pt x="31472" y="4843"/>
                  </a:cubicBezTo>
                  <a:cubicBezTo>
                    <a:pt x="31479" y="4843"/>
                    <a:pt x="31484" y="4843"/>
                    <a:pt x="31487" y="4841"/>
                  </a:cubicBezTo>
                  <a:cubicBezTo>
                    <a:pt x="31406" y="4819"/>
                    <a:pt x="31324" y="4798"/>
                    <a:pt x="31242" y="4776"/>
                  </a:cubicBezTo>
                  <a:close/>
                  <a:moveTo>
                    <a:pt x="13177" y="1"/>
                  </a:moveTo>
                  <a:cubicBezTo>
                    <a:pt x="11344" y="1"/>
                    <a:pt x="9566" y="234"/>
                    <a:pt x="7950" y="805"/>
                  </a:cubicBezTo>
                  <a:cubicBezTo>
                    <a:pt x="4350" y="3032"/>
                    <a:pt x="1792" y="6285"/>
                    <a:pt x="1" y="8999"/>
                  </a:cubicBezTo>
                  <a:cubicBezTo>
                    <a:pt x="563" y="8688"/>
                    <a:pt x="5531" y="598"/>
                    <a:pt x="13738" y="598"/>
                  </a:cubicBezTo>
                  <a:cubicBezTo>
                    <a:pt x="15179" y="598"/>
                    <a:pt x="16719" y="847"/>
                    <a:pt x="18353" y="1431"/>
                  </a:cubicBezTo>
                  <a:cubicBezTo>
                    <a:pt x="22472" y="2282"/>
                    <a:pt x="27523" y="3783"/>
                    <a:pt x="31242" y="4776"/>
                  </a:cubicBezTo>
                  <a:lnTo>
                    <a:pt x="31242" y="4776"/>
                  </a:lnTo>
                  <a:cubicBezTo>
                    <a:pt x="29667" y="4191"/>
                    <a:pt x="20932" y="1"/>
                    <a:pt x="13177" y="1"/>
                  </a:cubicBezTo>
                  <a:close/>
                </a:path>
              </a:pathLst>
            </a:custGeom>
            <a:solidFill>
              <a:srgbClr val="FF7C6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3" name="Google Shape;1323;p37"/>
            <p:cNvSpPr/>
            <p:nvPr/>
          </p:nvSpPr>
          <p:spPr>
            <a:xfrm>
              <a:off x="6351941" y="3159880"/>
              <a:ext cx="913307" cy="292507"/>
            </a:xfrm>
            <a:custGeom>
              <a:rect b="b" l="l" r="r" t="t"/>
              <a:pathLst>
                <a:path extrusionOk="0" h="13659" w="42648">
                  <a:moveTo>
                    <a:pt x="18" y="1"/>
                  </a:moveTo>
                  <a:cubicBezTo>
                    <a:pt x="1" y="1"/>
                    <a:pt x="67" y="134"/>
                    <a:pt x="214" y="373"/>
                  </a:cubicBezTo>
                  <a:lnTo>
                    <a:pt x="214" y="373"/>
                  </a:lnTo>
                  <a:cubicBezTo>
                    <a:pt x="147" y="248"/>
                    <a:pt x="82" y="124"/>
                    <a:pt x="20" y="1"/>
                  </a:cubicBezTo>
                  <a:cubicBezTo>
                    <a:pt x="19" y="1"/>
                    <a:pt x="19" y="1"/>
                    <a:pt x="18" y="1"/>
                  </a:cubicBezTo>
                  <a:close/>
                  <a:moveTo>
                    <a:pt x="42587" y="1462"/>
                  </a:moveTo>
                  <a:cubicBezTo>
                    <a:pt x="42373" y="1743"/>
                    <a:pt x="42153" y="2023"/>
                    <a:pt x="41927" y="2302"/>
                  </a:cubicBezTo>
                  <a:lnTo>
                    <a:pt x="41927" y="2302"/>
                  </a:lnTo>
                  <a:cubicBezTo>
                    <a:pt x="42414" y="1777"/>
                    <a:pt x="42648" y="1462"/>
                    <a:pt x="42587" y="1462"/>
                  </a:cubicBezTo>
                  <a:close/>
                  <a:moveTo>
                    <a:pt x="214" y="373"/>
                  </a:moveTo>
                  <a:cubicBezTo>
                    <a:pt x="3089" y="5759"/>
                    <a:pt x="10025" y="13521"/>
                    <a:pt x="20616" y="13657"/>
                  </a:cubicBezTo>
                  <a:cubicBezTo>
                    <a:pt x="20699" y="13658"/>
                    <a:pt x="20782" y="13658"/>
                    <a:pt x="20864" y="13658"/>
                  </a:cubicBezTo>
                  <a:cubicBezTo>
                    <a:pt x="29893" y="13658"/>
                    <a:pt x="37106" y="8272"/>
                    <a:pt x="41927" y="2302"/>
                  </a:cubicBezTo>
                  <a:lnTo>
                    <a:pt x="41927" y="2302"/>
                  </a:lnTo>
                  <a:cubicBezTo>
                    <a:pt x="39484" y="4941"/>
                    <a:pt x="30679" y="12892"/>
                    <a:pt x="20955" y="12892"/>
                  </a:cubicBezTo>
                  <a:cubicBezTo>
                    <a:pt x="20375" y="12892"/>
                    <a:pt x="19792" y="12864"/>
                    <a:pt x="19207" y="12805"/>
                  </a:cubicBezTo>
                  <a:cubicBezTo>
                    <a:pt x="8346" y="11813"/>
                    <a:pt x="1445" y="2376"/>
                    <a:pt x="214" y="373"/>
                  </a:cubicBezTo>
                  <a:close/>
                </a:path>
              </a:pathLst>
            </a:custGeom>
            <a:solidFill>
              <a:srgbClr val="FF7C6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4" name="Google Shape;1324;p37"/>
            <p:cNvSpPr/>
            <p:nvPr/>
          </p:nvSpPr>
          <p:spPr>
            <a:xfrm>
              <a:off x="5486968" y="2443891"/>
              <a:ext cx="140846" cy="138983"/>
            </a:xfrm>
            <a:custGeom>
              <a:rect b="b" l="l" r="r" t="t"/>
              <a:pathLst>
                <a:path extrusionOk="0" h="6490" w="6577">
                  <a:moveTo>
                    <a:pt x="5080" y="0"/>
                  </a:moveTo>
                  <a:cubicBezTo>
                    <a:pt x="3410" y="1618"/>
                    <a:pt x="1723" y="3219"/>
                    <a:pt x="0" y="4784"/>
                  </a:cubicBezTo>
                  <a:cubicBezTo>
                    <a:pt x="783" y="5167"/>
                    <a:pt x="1444" y="5724"/>
                    <a:pt x="1949" y="6437"/>
                  </a:cubicBezTo>
                  <a:lnTo>
                    <a:pt x="1984" y="6489"/>
                  </a:lnTo>
                  <a:cubicBezTo>
                    <a:pt x="4541" y="4019"/>
                    <a:pt x="6576" y="1931"/>
                    <a:pt x="6576" y="1844"/>
                  </a:cubicBezTo>
                  <a:cubicBezTo>
                    <a:pt x="6559" y="1618"/>
                    <a:pt x="5758" y="209"/>
                    <a:pt x="5080" y="0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5" name="Google Shape;1325;p37"/>
            <p:cNvSpPr/>
            <p:nvPr/>
          </p:nvSpPr>
          <p:spPr>
            <a:xfrm>
              <a:off x="5562970" y="2553407"/>
              <a:ext cx="130781" cy="107696"/>
            </a:xfrm>
            <a:custGeom>
              <a:rect b="b" l="l" r="r" t="t"/>
              <a:pathLst>
                <a:path extrusionOk="0" h="5029" w="6107">
                  <a:moveTo>
                    <a:pt x="4555" y="0"/>
                  </a:moveTo>
                  <a:cubicBezTo>
                    <a:pt x="4447" y="0"/>
                    <a:pt x="2428" y="1656"/>
                    <a:pt x="0" y="3584"/>
                  </a:cubicBezTo>
                  <a:cubicBezTo>
                    <a:pt x="713" y="4054"/>
                    <a:pt x="1444" y="4524"/>
                    <a:pt x="2157" y="5028"/>
                  </a:cubicBezTo>
                  <a:cubicBezTo>
                    <a:pt x="3410" y="4002"/>
                    <a:pt x="4627" y="2958"/>
                    <a:pt x="5845" y="1897"/>
                  </a:cubicBezTo>
                  <a:cubicBezTo>
                    <a:pt x="6106" y="958"/>
                    <a:pt x="4767" y="88"/>
                    <a:pt x="4558" y="1"/>
                  </a:cubicBezTo>
                  <a:cubicBezTo>
                    <a:pt x="4557" y="0"/>
                    <a:pt x="4556" y="0"/>
                    <a:pt x="4555" y="0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6" name="Google Shape;1326;p37"/>
            <p:cNvSpPr/>
            <p:nvPr/>
          </p:nvSpPr>
          <p:spPr>
            <a:xfrm>
              <a:off x="5666148" y="2672218"/>
              <a:ext cx="79385" cy="65252"/>
            </a:xfrm>
            <a:custGeom>
              <a:rect b="b" l="l" r="r" t="t"/>
              <a:pathLst>
                <a:path extrusionOk="0" h="3047" w="3707">
                  <a:moveTo>
                    <a:pt x="2381" y="1"/>
                  </a:moveTo>
                  <a:cubicBezTo>
                    <a:pt x="2316" y="1"/>
                    <a:pt x="1307" y="667"/>
                    <a:pt x="1" y="1516"/>
                  </a:cubicBezTo>
                  <a:cubicBezTo>
                    <a:pt x="557" y="1968"/>
                    <a:pt x="1062" y="2490"/>
                    <a:pt x="1514" y="3046"/>
                  </a:cubicBezTo>
                  <a:cubicBezTo>
                    <a:pt x="2436" y="2403"/>
                    <a:pt x="3254" y="1811"/>
                    <a:pt x="3376" y="1585"/>
                  </a:cubicBezTo>
                  <a:cubicBezTo>
                    <a:pt x="3706" y="1011"/>
                    <a:pt x="2401" y="54"/>
                    <a:pt x="2384" y="2"/>
                  </a:cubicBezTo>
                  <a:cubicBezTo>
                    <a:pt x="2384" y="1"/>
                    <a:pt x="2383" y="1"/>
                    <a:pt x="2381" y="1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7" name="Google Shape;1327;p37"/>
            <p:cNvSpPr/>
            <p:nvPr/>
          </p:nvSpPr>
          <p:spPr>
            <a:xfrm>
              <a:off x="5764121" y="2911038"/>
              <a:ext cx="61868" cy="58035"/>
            </a:xfrm>
            <a:custGeom>
              <a:rect b="b" l="l" r="r" t="t"/>
              <a:pathLst>
                <a:path extrusionOk="0" h="2710" w="2889">
                  <a:moveTo>
                    <a:pt x="801" y="1"/>
                  </a:moveTo>
                  <a:cubicBezTo>
                    <a:pt x="523" y="784"/>
                    <a:pt x="262" y="1566"/>
                    <a:pt x="1" y="2367"/>
                  </a:cubicBezTo>
                  <a:cubicBezTo>
                    <a:pt x="440" y="2625"/>
                    <a:pt x="837" y="2709"/>
                    <a:pt x="1169" y="2709"/>
                  </a:cubicBezTo>
                  <a:cubicBezTo>
                    <a:pt x="1786" y="2709"/>
                    <a:pt x="2178" y="2418"/>
                    <a:pt x="2192" y="2418"/>
                  </a:cubicBezTo>
                  <a:cubicBezTo>
                    <a:pt x="2193" y="2418"/>
                    <a:pt x="2193" y="2419"/>
                    <a:pt x="2193" y="2419"/>
                  </a:cubicBezTo>
                  <a:cubicBezTo>
                    <a:pt x="2419" y="1775"/>
                    <a:pt x="2662" y="1149"/>
                    <a:pt x="2889" y="505"/>
                  </a:cubicBezTo>
                  <a:cubicBezTo>
                    <a:pt x="2228" y="210"/>
                    <a:pt x="1514" y="36"/>
                    <a:pt x="801" y="1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8" name="Google Shape;1328;p37"/>
            <p:cNvSpPr/>
            <p:nvPr/>
          </p:nvSpPr>
          <p:spPr>
            <a:xfrm>
              <a:off x="5809585" y="2947551"/>
              <a:ext cx="105812" cy="139347"/>
            </a:xfrm>
            <a:custGeom>
              <a:rect b="b" l="l" r="r" t="t"/>
              <a:pathLst>
                <a:path extrusionOk="0" h="6507" w="4941">
                  <a:moveTo>
                    <a:pt x="2870" y="1"/>
                  </a:moveTo>
                  <a:cubicBezTo>
                    <a:pt x="2192" y="1305"/>
                    <a:pt x="1514" y="2610"/>
                    <a:pt x="818" y="3897"/>
                  </a:cubicBezTo>
                  <a:cubicBezTo>
                    <a:pt x="818" y="3897"/>
                    <a:pt x="0" y="4958"/>
                    <a:pt x="279" y="5637"/>
                  </a:cubicBezTo>
                  <a:cubicBezTo>
                    <a:pt x="557" y="6298"/>
                    <a:pt x="2192" y="6507"/>
                    <a:pt x="2192" y="6507"/>
                  </a:cubicBezTo>
                  <a:cubicBezTo>
                    <a:pt x="3114" y="4802"/>
                    <a:pt x="4036" y="3114"/>
                    <a:pt x="4941" y="1410"/>
                  </a:cubicBezTo>
                  <a:cubicBezTo>
                    <a:pt x="4262" y="975"/>
                    <a:pt x="3584" y="470"/>
                    <a:pt x="2870" y="1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9" name="Google Shape;1329;p37"/>
            <p:cNvSpPr/>
            <p:nvPr/>
          </p:nvSpPr>
          <p:spPr>
            <a:xfrm>
              <a:off x="5895267" y="3003422"/>
              <a:ext cx="126306" cy="169543"/>
            </a:xfrm>
            <a:custGeom>
              <a:rect b="b" l="l" r="r" t="t"/>
              <a:pathLst>
                <a:path extrusionOk="0" h="7917" w="5898">
                  <a:moveTo>
                    <a:pt x="3253" y="1"/>
                  </a:moveTo>
                  <a:cubicBezTo>
                    <a:pt x="1548" y="3237"/>
                    <a:pt x="52" y="6003"/>
                    <a:pt x="52" y="6176"/>
                  </a:cubicBezTo>
                  <a:cubicBezTo>
                    <a:pt x="0" y="6594"/>
                    <a:pt x="1305" y="7794"/>
                    <a:pt x="2175" y="7916"/>
                  </a:cubicBezTo>
                  <a:cubicBezTo>
                    <a:pt x="3427" y="5411"/>
                    <a:pt x="4680" y="2906"/>
                    <a:pt x="5897" y="401"/>
                  </a:cubicBezTo>
                  <a:cubicBezTo>
                    <a:pt x="5619" y="384"/>
                    <a:pt x="5358" y="384"/>
                    <a:pt x="5062" y="366"/>
                  </a:cubicBezTo>
                  <a:cubicBezTo>
                    <a:pt x="4454" y="331"/>
                    <a:pt x="3845" y="210"/>
                    <a:pt x="3253" y="1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0" name="Google Shape;1330;p37"/>
            <p:cNvSpPr/>
            <p:nvPr/>
          </p:nvSpPr>
          <p:spPr>
            <a:xfrm>
              <a:off x="5989514" y="3017214"/>
              <a:ext cx="143438" cy="197382"/>
            </a:xfrm>
            <a:custGeom>
              <a:rect b="b" l="l" r="r" t="t"/>
              <a:pathLst>
                <a:path extrusionOk="0" h="9217" w="6698">
                  <a:moveTo>
                    <a:pt x="4036" y="1"/>
                  </a:moveTo>
                  <a:cubicBezTo>
                    <a:pt x="2001" y="4367"/>
                    <a:pt x="0" y="8612"/>
                    <a:pt x="0" y="8612"/>
                  </a:cubicBezTo>
                  <a:cubicBezTo>
                    <a:pt x="540" y="9139"/>
                    <a:pt x="1615" y="9217"/>
                    <a:pt x="2203" y="9217"/>
                  </a:cubicBezTo>
                  <a:cubicBezTo>
                    <a:pt x="2449" y="9217"/>
                    <a:pt x="2610" y="9203"/>
                    <a:pt x="2610" y="9203"/>
                  </a:cubicBezTo>
                  <a:cubicBezTo>
                    <a:pt x="2610" y="9203"/>
                    <a:pt x="4697" y="5272"/>
                    <a:pt x="6698" y="1149"/>
                  </a:cubicBezTo>
                  <a:cubicBezTo>
                    <a:pt x="6663" y="1114"/>
                    <a:pt x="6611" y="1097"/>
                    <a:pt x="6576" y="1062"/>
                  </a:cubicBezTo>
                  <a:cubicBezTo>
                    <a:pt x="5811" y="522"/>
                    <a:pt x="4958" y="157"/>
                    <a:pt x="4036" y="1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1" name="Google Shape;1331;p37"/>
            <p:cNvSpPr/>
            <p:nvPr/>
          </p:nvSpPr>
          <p:spPr>
            <a:xfrm>
              <a:off x="6094555" y="2817155"/>
              <a:ext cx="124079" cy="184062"/>
            </a:xfrm>
            <a:custGeom>
              <a:rect b="b" l="l" r="r" t="t"/>
              <a:pathLst>
                <a:path extrusionOk="0" h="8595" w="5794">
                  <a:moveTo>
                    <a:pt x="3686" y="1"/>
                  </a:moveTo>
                  <a:cubicBezTo>
                    <a:pt x="3481" y="1"/>
                    <a:pt x="1836" y="3534"/>
                    <a:pt x="1" y="7464"/>
                  </a:cubicBezTo>
                  <a:cubicBezTo>
                    <a:pt x="836" y="7620"/>
                    <a:pt x="1636" y="7934"/>
                    <a:pt x="2384" y="8386"/>
                  </a:cubicBezTo>
                  <a:cubicBezTo>
                    <a:pt x="2489" y="8438"/>
                    <a:pt x="2593" y="8508"/>
                    <a:pt x="2715" y="8595"/>
                  </a:cubicBezTo>
                  <a:cubicBezTo>
                    <a:pt x="4402" y="5046"/>
                    <a:pt x="5794" y="1810"/>
                    <a:pt x="5759" y="1514"/>
                  </a:cubicBezTo>
                  <a:cubicBezTo>
                    <a:pt x="5637" y="836"/>
                    <a:pt x="4124" y="105"/>
                    <a:pt x="3689" y="1"/>
                  </a:cubicBezTo>
                  <a:cubicBezTo>
                    <a:pt x="3688" y="1"/>
                    <a:pt x="3687" y="1"/>
                    <a:pt x="3686" y="1"/>
                  </a:cubicBezTo>
                  <a:close/>
                </a:path>
              </a:pathLst>
            </a:custGeom>
            <a:solidFill>
              <a:srgbClr val="FA9E8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2" name="Google Shape;1332;p37"/>
            <p:cNvSpPr/>
            <p:nvPr/>
          </p:nvSpPr>
          <p:spPr>
            <a:xfrm>
              <a:off x="6196254" y="2894655"/>
              <a:ext cx="97267" cy="144937"/>
            </a:xfrm>
            <a:custGeom>
              <a:rect b="b" l="l" r="r" t="t"/>
              <a:pathLst>
                <a:path extrusionOk="0" h="6768" w="4542">
                  <a:moveTo>
                    <a:pt x="3229" y="1"/>
                  </a:moveTo>
                  <a:cubicBezTo>
                    <a:pt x="2817" y="1"/>
                    <a:pt x="2467" y="127"/>
                    <a:pt x="2402" y="192"/>
                  </a:cubicBezTo>
                  <a:cubicBezTo>
                    <a:pt x="2332" y="244"/>
                    <a:pt x="1253" y="3062"/>
                    <a:pt x="1" y="6228"/>
                  </a:cubicBezTo>
                  <a:cubicBezTo>
                    <a:pt x="749" y="6541"/>
                    <a:pt x="1462" y="6646"/>
                    <a:pt x="2384" y="6767"/>
                  </a:cubicBezTo>
                  <a:cubicBezTo>
                    <a:pt x="3115" y="4767"/>
                    <a:pt x="3828" y="2766"/>
                    <a:pt x="4541" y="766"/>
                  </a:cubicBezTo>
                  <a:cubicBezTo>
                    <a:pt x="4245" y="164"/>
                    <a:pt x="3697" y="1"/>
                    <a:pt x="3229" y="1"/>
                  </a:cubicBezTo>
                  <a:close/>
                </a:path>
              </a:pathLst>
            </a:custGeom>
            <a:solidFill>
              <a:srgbClr val="FA9E8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3" name="Google Shape;1333;p37"/>
            <p:cNvSpPr/>
            <p:nvPr/>
          </p:nvSpPr>
          <p:spPr>
            <a:xfrm>
              <a:off x="6300203" y="3003743"/>
              <a:ext cx="70884" cy="89493"/>
            </a:xfrm>
            <a:custGeom>
              <a:rect b="b" l="l" r="r" t="t"/>
              <a:pathLst>
                <a:path extrusionOk="0" h="4179" w="3310">
                  <a:moveTo>
                    <a:pt x="1028" y="1"/>
                  </a:moveTo>
                  <a:cubicBezTo>
                    <a:pt x="1014" y="1"/>
                    <a:pt x="1002" y="2"/>
                    <a:pt x="992" y="3"/>
                  </a:cubicBezTo>
                  <a:cubicBezTo>
                    <a:pt x="888" y="21"/>
                    <a:pt x="453" y="1291"/>
                    <a:pt x="0" y="2787"/>
                  </a:cubicBezTo>
                  <a:cubicBezTo>
                    <a:pt x="192" y="2978"/>
                    <a:pt x="401" y="3169"/>
                    <a:pt x="627" y="3361"/>
                  </a:cubicBezTo>
                  <a:cubicBezTo>
                    <a:pt x="1096" y="3726"/>
                    <a:pt x="1636" y="4004"/>
                    <a:pt x="2210" y="4178"/>
                  </a:cubicBezTo>
                  <a:cubicBezTo>
                    <a:pt x="2488" y="3378"/>
                    <a:pt x="2766" y="2578"/>
                    <a:pt x="2923" y="2056"/>
                  </a:cubicBezTo>
                  <a:cubicBezTo>
                    <a:pt x="3309" y="712"/>
                    <a:pt x="1424" y="1"/>
                    <a:pt x="1028" y="1"/>
                  </a:cubicBezTo>
                  <a:close/>
                </a:path>
              </a:pathLst>
            </a:custGeom>
            <a:solidFill>
              <a:srgbClr val="FA9E8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4" name="Google Shape;1334;p37"/>
            <p:cNvSpPr/>
            <p:nvPr/>
          </p:nvSpPr>
          <p:spPr>
            <a:xfrm>
              <a:off x="6456361" y="3177783"/>
              <a:ext cx="79664" cy="93819"/>
            </a:xfrm>
            <a:custGeom>
              <a:rect b="b" l="l" r="r" t="t"/>
              <a:pathLst>
                <a:path extrusionOk="0" h="4381" w="3720">
                  <a:moveTo>
                    <a:pt x="1354" y="0"/>
                  </a:moveTo>
                  <a:cubicBezTo>
                    <a:pt x="693" y="1514"/>
                    <a:pt x="67" y="2853"/>
                    <a:pt x="49" y="2992"/>
                  </a:cubicBezTo>
                  <a:cubicBezTo>
                    <a:pt x="0" y="3271"/>
                    <a:pt x="952" y="4380"/>
                    <a:pt x="1528" y="4380"/>
                  </a:cubicBezTo>
                  <a:cubicBezTo>
                    <a:pt x="1565" y="4380"/>
                    <a:pt x="1599" y="4376"/>
                    <a:pt x="1632" y="4367"/>
                  </a:cubicBezTo>
                  <a:cubicBezTo>
                    <a:pt x="1859" y="4314"/>
                    <a:pt x="2781" y="2644"/>
                    <a:pt x="3720" y="696"/>
                  </a:cubicBezTo>
                  <a:lnTo>
                    <a:pt x="3720" y="696"/>
                  </a:lnTo>
                  <a:cubicBezTo>
                    <a:pt x="3659" y="701"/>
                    <a:pt x="3599" y="703"/>
                    <a:pt x="3538" y="703"/>
                  </a:cubicBezTo>
                  <a:cubicBezTo>
                    <a:pt x="3374" y="703"/>
                    <a:pt x="3212" y="687"/>
                    <a:pt x="3059" y="661"/>
                  </a:cubicBezTo>
                  <a:cubicBezTo>
                    <a:pt x="2450" y="539"/>
                    <a:pt x="1876" y="313"/>
                    <a:pt x="1354" y="0"/>
                  </a:cubicBezTo>
                  <a:close/>
                </a:path>
              </a:pathLst>
            </a:custGeom>
            <a:solidFill>
              <a:srgbClr val="FA9E8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5" name="Google Shape;1335;p37"/>
            <p:cNvSpPr/>
            <p:nvPr/>
          </p:nvSpPr>
          <p:spPr>
            <a:xfrm>
              <a:off x="6560973" y="3172943"/>
              <a:ext cx="102085" cy="168408"/>
            </a:xfrm>
            <a:custGeom>
              <a:rect b="b" l="l" r="r" t="t"/>
              <a:pathLst>
                <a:path extrusionOk="0" h="7864" w="4767">
                  <a:moveTo>
                    <a:pt x="2158" y="0"/>
                  </a:moveTo>
                  <a:cubicBezTo>
                    <a:pt x="1096" y="3323"/>
                    <a:pt x="0" y="6489"/>
                    <a:pt x="35" y="6697"/>
                  </a:cubicBezTo>
                  <a:cubicBezTo>
                    <a:pt x="97" y="7086"/>
                    <a:pt x="1076" y="7863"/>
                    <a:pt x="1979" y="7863"/>
                  </a:cubicBezTo>
                  <a:cubicBezTo>
                    <a:pt x="2086" y="7863"/>
                    <a:pt x="2193" y="7852"/>
                    <a:pt x="2297" y="7828"/>
                  </a:cubicBezTo>
                  <a:cubicBezTo>
                    <a:pt x="2732" y="7741"/>
                    <a:pt x="3793" y="4471"/>
                    <a:pt x="4767" y="835"/>
                  </a:cubicBezTo>
                  <a:cubicBezTo>
                    <a:pt x="3897" y="505"/>
                    <a:pt x="3080" y="35"/>
                    <a:pt x="2158" y="0"/>
                  </a:cubicBezTo>
                  <a:close/>
                </a:path>
              </a:pathLst>
            </a:custGeom>
            <a:solidFill>
              <a:srgbClr val="FA9E8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6" name="Google Shape;1336;p37"/>
            <p:cNvSpPr/>
            <p:nvPr/>
          </p:nvSpPr>
          <p:spPr>
            <a:xfrm>
              <a:off x="6676464" y="3173307"/>
              <a:ext cx="101721" cy="224386"/>
            </a:xfrm>
            <a:custGeom>
              <a:rect b="b" l="l" r="r" t="t"/>
              <a:pathLst>
                <a:path extrusionOk="0" h="10478" w="4750">
                  <a:moveTo>
                    <a:pt x="4749" y="0"/>
                  </a:moveTo>
                  <a:lnTo>
                    <a:pt x="4749" y="0"/>
                  </a:lnTo>
                  <a:cubicBezTo>
                    <a:pt x="4453" y="87"/>
                    <a:pt x="4158" y="209"/>
                    <a:pt x="3862" y="331"/>
                  </a:cubicBezTo>
                  <a:cubicBezTo>
                    <a:pt x="3079" y="696"/>
                    <a:pt x="2453" y="1027"/>
                    <a:pt x="1688" y="1149"/>
                  </a:cubicBezTo>
                  <a:cubicBezTo>
                    <a:pt x="1166" y="4001"/>
                    <a:pt x="592" y="6872"/>
                    <a:pt x="0" y="9725"/>
                  </a:cubicBezTo>
                  <a:cubicBezTo>
                    <a:pt x="348" y="10107"/>
                    <a:pt x="818" y="10351"/>
                    <a:pt x="1322" y="10455"/>
                  </a:cubicBezTo>
                  <a:cubicBezTo>
                    <a:pt x="1424" y="10471"/>
                    <a:pt x="1529" y="10478"/>
                    <a:pt x="1635" y="10478"/>
                  </a:cubicBezTo>
                  <a:cubicBezTo>
                    <a:pt x="2359" y="10478"/>
                    <a:pt x="3114" y="10160"/>
                    <a:pt x="3114" y="10160"/>
                  </a:cubicBezTo>
                  <a:cubicBezTo>
                    <a:pt x="3705" y="6785"/>
                    <a:pt x="4245" y="3393"/>
                    <a:pt x="4749" y="0"/>
                  </a:cubicBezTo>
                  <a:close/>
                </a:path>
              </a:pathLst>
            </a:custGeom>
            <a:solidFill>
              <a:srgbClr val="FA9E8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7" name="Google Shape;1337;p37"/>
            <p:cNvSpPr/>
            <p:nvPr/>
          </p:nvSpPr>
          <p:spPr>
            <a:xfrm>
              <a:off x="6831423" y="3168082"/>
              <a:ext cx="68207" cy="217641"/>
            </a:xfrm>
            <a:custGeom>
              <a:rect b="b" l="l" r="r" t="t"/>
              <a:pathLst>
                <a:path extrusionOk="0" h="10163" w="3185">
                  <a:moveTo>
                    <a:pt x="1" y="1"/>
                  </a:moveTo>
                  <a:lnTo>
                    <a:pt x="1" y="1"/>
                  </a:lnTo>
                  <a:cubicBezTo>
                    <a:pt x="105" y="3341"/>
                    <a:pt x="210" y="6664"/>
                    <a:pt x="331" y="9986"/>
                  </a:cubicBezTo>
                  <a:cubicBezTo>
                    <a:pt x="710" y="10104"/>
                    <a:pt x="1108" y="10162"/>
                    <a:pt x="1510" y="10162"/>
                  </a:cubicBezTo>
                  <a:cubicBezTo>
                    <a:pt x="1645" y="10162"/>
                    <a:pt x="1779" y="10156"/>
                    <a:pt x="1914" y="10143"/>
                  </a:cubicBezTo>
                  <a:cubicBezTo>
                    <a:pt x="2349" y="10125"/>
                    <a:pt x="2801" y="9986"/>
                    <a:pt x="3184" y="9743"/>
                  </a:cubicBezTo>
                  <a:cubicBezTo>
                    <a:pt x="2975" y="6664"/>
                    <a:pt x="2767" y="3584"/>
                    <a:pt x="2575" y="505"/>
                  </a:cubicBezTo>
                  <a:cubicBezTo>
                    <a:pt x="1723" y="262"/>
                    <a:pt x="871" y="105"/>
                    <a:pt x="1" y="1"/>
                  </a:cubicBezTo>
                  <a:close/>
                </a:path>
              </a:pathLst>
            </a:custGeom>
            <a:solidFill>
              <a:srgbClr val="FA9E8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8" name="Google Shape;1338;p37"/>
            <p:cNvSpPr/>
            <p:nvPr/>
          </p:nvSpPr>
          <p:spPr>
            <a:xfrm>
              <a:off x="6944687" y="3191189"/>
              <a:ext cx="82341" cy="153845"/>
            </a:xfrm>
            <a:custGeom>
              <a:rect b="b" l="l" r="r" t="t"/>
              <a:pathLst>
                <a:path extrusionOk="0" h="7184" w="3845">
                  <a:moveTo>
                    <a:pt x="2522" y="0"/>
                  </a:moveTo>
                  <a:cubicBezTo>
                    <a:pt x="2085" y="60"/>
                    <a:pt x="1648" y="95"/>
                    <a:pt x="1211" y="95"/>
                  </a:cubicBezTo>
                  <a:cubicBezTo>
                    <a:pt x="1004" y="95"/>
                    <a:pt x="798" y="87"/>
                    <a:pt x="592" y="70"/>
                  </a:cubicBezTo>
                  <a:cubicBezTo>
                    <a:pt x="383" y="53"/>
                    <a:pt x="191" y="35"/>
                    <a:pt x="0" y="18"/>
                  </a:cubicBezTo>
                  <a:lnTo>
                    <a:pt x="0" y="18"/>
                  </a:lnTo>
                  <a:cubicBezTo>
                    <a:pt x="539" y="3619"/>
                    <a:pt x="1096" y="6837"/>
                    <a:pt x="1096" y="6837"/>
                  </a:cubicBezTo>
                  <a:cubicBezTo>
                    <a:pt x="1096" y="6837"/>
                    <a:pt x="1886" y="7184"/>
                    <a:pt x="2440" y="7184"/>
                  </a:cubicBezTo>
                  <a:cubicBezTo>
                    <a:pt x="2506" y="7184"/>
                    <a:pt x="2569" y="7179"/>
                    <a:pt x="2627" y="7168"/>
                  </a:cubicBezTo>
                  <a:cubicBezTo>
                    <a:pt x="3166" y="7046"/>
                    <a:pt x="3845" y="6402"/>
                    <a:pt x="3845" y="6402"/>
                  </a:cubicBezTo>
                  <a:cubicBezTo>
                    <a:pt x="3375" y="4262"/>
                    <a:pt x="2940" y="2140"/>
                    <a:pt x="2522" y="0"/>
                  </a:cubicBezTo>
                  <a:close/>
                </a:path>
              </a:pathLst>
            </a:custGeom>
            <a:solidFill>
              <a:srgbClr val="FA9E8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9" name="Google Shape;1339;p37"/>
            <p:cNvSpPr/>
            <p:nvPr/>
          </p:nvSpPr>
          <p:spPr>
            <a:xfrm>
              <a:off x="7059793" y="3174657"/>
              <a:ext cx="76023" cy="92963"/>
            </a:xfrm>
            <a:custGeom>
              <a:rect b="b" l="l" r="r" t="t"/>
              <a:pathLst>
                <a:path extrusionOk="0" h="4341" w="3550">
                  <a:moveTo>
                    <a:pt x="1545" y="1"/>
                  </a:moveTo>
                  <a:cubicBezTo>
                    <a:pt x="1029" y="1"/>
                    <a:pt x="511" y="55"/>
                    <a:pt x="0" y="164"/>
                  </a:cubicBezTo>
                  <a:cubicBezTo>
                    <a:pt x="383" y="1433"/>
                    <a:pt x="783" y="2703"/>
                    <a:pt x="1201" y="3973"/>
                  </a:cubicBezTo>
                  <a:cubicBezTo>
                    <a:pt x="1201" y="3973"/>
                    <a:pt x="1846" y="4340"/>
                    <a:pt x="2468" y="4340"/>
                  </a:cubicBezTo>
                  <a:cubicBezTo>
                    <a:pt x="2575" y="4340"/>
                    <a:pt x="2681" y="4329"/>
                    <a:pt x="2784" y="4304"/>
                  </a:cubicBezTo>
                  <a:cubicBezTo>
                    <a:pt x="3480" y="4130"/>
                    <a:pt x="3549" y="3364"/>
                    <a:pt x="3549" y="3364"/>
                  </a:cubicBezTo>
                  <a:cubicBezTo>
                    <a:pt x="3184" y="2268"/>
                    <a:pt x="2818" y="1155"/>
                    <a:pt x="2471" y="59"/>
                  </a:cubicBezTo>
                  <a:cubicBezTo>
                    <a:pt x="2164" y="20"/>
                    <a:pt x="1855" y="1"/>
                    <a:pt x="1545" y="1"/>
                  </a:cubicBezTo>
                  <a:close/>
                </a:path>
              </a:pathLst>
            </a:custGeom>
            <a:solidFill>
              <a:srgbClr val="FA9E8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0" name="Google Shape;1340;p37"/>
            <p:cNvSpPr/>
            <p:nvPr/>
          </p:nvSpPr>
          <p:spPr>
            <a:xfrm>
              <a:off x="7263193" y="3027878"/>
              <a:ext cx="61482" cy="91806"/>
            </a:xfrm>
            <a:custGeom>
              <a:rect b="b" l="l" r="r" t="t"/>
              <a:pathLst>
                <a:path extrusionOk="0" h="4287" w="2871">
                  <a:moveTo>
                    <a:pt x="1659" y="1"/>
                  </a:moveTo>
                  <a:cubicBezTo>
                    <a:pt x="1032" y="1"/>
                    <a:pt x="291" y="898"/>
                    <a:pt x="105" y="1503"/>
                  </a:cubicBezTo>
                  <a:cubicBezTo>
                    <a:pt x="0" y="1834"/>
                    <a:pt x="244" y="3086"/>
                    <a:pt x="540" y="4286"/>
                  </a:cubicBezTo>
                  <a:cubicBezTo>
                    <a:pt x="1427" y="4165"/>
                    <a:pt x="2088" y="3695"/>
                    <a:pt x="2871" y="3243"/>
                  </a:cubicBezTo>
                  <a:cubicBezTo>
                    <a:pt x="2540" y="1607"/>
                    <a:pt x="2175" y="146"/>
                    <a:pt x="1879" y="42"/>
                  </a:cubicBezTo>
                  <a:cubicBezTo>
                    <a:pt x="1808" y="14"/>
                    <a:pt x="1734" y="1"/>
                    <a:pt x="1659" y="1"/>
                  </a:cubicBezTo>
                  <a:close/>
                </a:path>
              </a:pathLst>
            </a:custGeom>
            <a:solidFill>
              <a:srgbClr val="FA9E8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1" name="Google Shape;1341;p37"/>
            <p:cNvSpPr/>
            <p:nvPr/>
          </p:nvSpPr>
          <p:spPr>
            <a:xfrm>
              <a:off x="7349624" y="2934445"/>
              <a:ext cx="85703" cy="143523"/>
            </a:xfrm>
            <a:custGeom>
              <a:rect b="b" l="l" r="r" t="t"/>
              <a:pathLst>
                <a:path extrusionOk="0" h="6702" w="4002">
                  <a:moveTo>
                    <a:pt x="1462" y="0"/>
                  </a:moveTo>
                  <a:cubicBezTo>
                    <a:pt x="894" y="0"/>
                    <a:pt x="154" y="177"/>
                    <a:pt x="52" y="1204"/>
                  </a:cubicBezTo>
                  <a:cubicBezTo>
                    <a:pt x="0" y="1796"/>
                    <a:pt x="505" y="4161"/>
                    <a:pt x="1114" y="6701"/>
                  </a:cubicBezTo>
                  <a:cubicBezTo>
                    <a:pt x="1635" y="6597"/>
                    <a:pt x="2157" y="6562"/>
                    <a:pt x="2697" y="6562"/>
                  </a:cubicBezTo>
                  <a:cubicBezTo>
                    <a:pt x="3166" y="6562"/>
                    <a:pt x="3601" y="6597"/>
                    <a:pt x="4001" y="6614"/>
                  </a:cubicBezTo>
                  <a:cubicBezTo>
                    <a:pt x="3097" y="3222"/>
                    <a:pt x="2175" y="73"/>
                    <a:pt x="1983" y="39"/>
                  </a:cubicBezTo>
                  <a:cubicBezTo>
                    <a:pt x="1861" y="24"/>
                    <a:pt x="1673" y="0"/>
                    <a:pt x="1462" y="0"/>
                  </a:cubicBezTo>
                  <a:close/>
                </a:path>
              </a:pathLst>
            </a:custGeom>
            <a:solidFill>
              <a:srgbClr val="FA9E8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2" name="Google Shape;1342;p37"/>
            <p:cNvSpPr/>
            <p:nvPr/>
          </p:nvSpPr>
          <p:spPr>
            <a:xfrm>
              <a:off x="7423891" y="2854374"/>
              <a:ext cx="114249" cy="217255"/>
            </a:xfrm>
            <a:custGeom>
              <a:rect b="b" l="l" r="r" t="t"/>
              <a:pathLst>
                <a:path extrusionOk="0" h="10145" w="5335">
                  <a:moveTo>
                    <a:pt x="2100" y="1"/>
                  </a:moveTo>
                  <a:cubicBezTo>
                    <a:pt x="1657" y="1"/>
                    <a:pt x="0" y="903"/>
                    <a:pt x="220" y="1986"/>
                  </a:cubicBezTo>
                  <a:cubicBezTo>
                    <a:pt x="342" y="2508"/>
                    <a:pt x="1473" y="6265"/>
                    <a:pt x="2656" y="10144"/>
                  </a:cubicBezTo>
                  <a:cubicBezTo>
                    <a:pt x="3230" y="9970"/>
                    <a:pt x="3752" y="9692"/>
                    <a:pt x="4239" y="9327"/>
                  </a:cubicBezTo>
                  <a:cubicBezTo>
                    <a:pt x="4604" y="9048"/>
                    <a:pt x="4969" y="8770"/>
                    <a:pt x="5335" y="8509"/>
                  </a:cubicBezTo>
                  <a:cubicBezTo>
                    <a:pt x="3804" y="4125"/>
                    <a:pt x="2325" y="20"/>
                    <a:pt x="2134" y="3"/>
                  </a:cubicBezTo>
                  <a:cubicBezTo>
                    <a:pt x="2123" y="1"/>
                    <a:pt x="2112" y="1"/>
                    <a:pt x="2100" y="1"/>
                  </a:cubicBezTo>
                  <a:close/>
                </a:path>
              </a:pathLst>
            </a:custGeom>
            <a:solidFill>
              <a:srgbClr val="FA9E8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3" name="Google Shape;1343;p37"/>
            <p:cNvSpPr/>
            <p:nvPr/>
          </p:nvSpPr>
          <p:spPr>
            <a:xfrm>
              <a:off x="7721773" y="3039185"/>
              <a:ext cx="86088" cy="125192"/>
            </a:xfrm>
            <a:custGeom>
              <a:rect b="b" l="l" r="r" t="t"/>
              <a:pathLst>
                <a:path extrusionOk="0" h="5846" w="4020">
                  <a:moveTo>
                    <a:pt x="2384" y="1"/>
                  </a:moveTo>
                  <a:cubicBezTo>
                    <a:pt x="2227" y="88"/>
                    <a:pt x="2071" y="175"/>
                    <a:pt x="1914" y="262"/>
                  </a:cubicBezTo>
                  <a:cubicBezTo>
                    <a:pt x="1305" y="558"/>
                    <a:pt x="662" y="801"/>
                    <a:pt x="1" y="975"/>
                  </a:cubicBezTo>
                  <a:cubicBezTo>
                    <a:pt x="870" y="3532"/>
                    <a:pt x="1566" y="5585"/>
                    <a:pt x="1618" y="5707"/>
                  </a:cubicBezTo>
                  <a:cubicBezTo>
                    <a:pt x="1659" y="5798"/>
                    <a:pt x="1805" y="5846"/>
                    <a:pt x="2012" y="5846"/>
                  </a:cubicBezTo>
                  <a:cubicBezTo>
                    <a:pt x="2521" y="5846"/>
                    <a:pt x="3402" y="5556"/>
                    <a:pt x="4019" y="4889"/>
                  </a:cubicBezTo>
                  <a:cubicBezTo>
                    <a:pt x="4019" y="4889"/>
                    <a:pt x="3306" y="2663"/>
                    <a:pt x="2384" y="1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4" name="Google Shape;1344;p37"/>
            <p:cNvSpPr/>
            <p:nvPr/>
          </p:nvSpPr>
          <p:spPr>
            <a:xfrm>
              <a:off x="7817134" y="2982950"/>
              <a:ext cx="54801" cy="68571"/>
            </a:xfrm>
            <a:custGeom>
              <a:rect b="b" l="l" r="r" t="t"/>
              <a:pathLst>
                <a:path extrusionOk="0" h="3202" w="2559">
                  <a:moveTo>
                    <a:pt x="2210" y="0"/>
                  </a:moveTo>
                  <a:cubicBezTo>
                    <a:pt x="1427" y="348"/>
                    <a:pt x="697" y="783"/>
                    <a:pt x="1" y="1270"/>
                  </a:cubicBezTo>
                  <a:lnTo>
                    <a:pt x="401" y="3201"/>
                  </a:lnTo>
                  <a:cubicBezTo>
                    <a:pt x="1514" y="3114"/>
                    <a:pt x="2558" y="1862"/>
                    <a:pt x="2541" y="1862"/>
                  </a:cubicBezTo>
                  <a:cubicBezTo>
                    <a:pt x="2436" y="1253"/>
                    <a:pt x="2332" y="626"/>
                    <a:pt x="2210" y="0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5" name="Google Shape;1345;p37"/>
            <p:cNvSpPr/>
            <p:nvPr/>
          </p:nvSpPr>
          <p:spPr>
            <a:xfrm>
              <a:off x="7923310" y="2750490"/>
              <a:ext cx="93541" cy="70798"/>
            </a:xfrm>
            <a:custGeom>
              <a:rect b="b" l="l" r="r" t="t"/>
              <a:pathLst>
                <a:path extrusionOk="0" h="3306" w="4368">
                  <a:moveTo>
                    <a:pt x="1810" y="0"/>
                  </a:moveTo>
                  <a:cubicBezTo>
                    <a:pt x="1375" y="18"/>
                    <a:pt x="1" y="1061"/>
                    <a:pt x="279" y="1653"/>
                  </a:cubicBezTo>
                  <a:cubicBezTo>
                    <a:pt x="383" y="1879"/>
                    <a:pt x="1288" y="2575"/>
                    <a:pt x="2332" y="3305"/>
                  </a:cubicBezTo>
                  <a:cubicBezTo>
                    <a:pt x="2941" y="2697"/>
                    <a:pt x="3636" y="2157"/>
                    <a:pt x="4367" y="1705"/>
                  </a:cubicBezTo>
                  <a:cubicBezTo>
                    <a:pt x="3062" y="766"/>
                    <a:pt x="1984" y="0"/>
                    <a:pt x="1810" y="0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6" name="Google Shape;1346;p37"/>
            <p:cNvSpPr/>
            <p:nvPr/>
          </p:nvSpPr>
          <p:spPr>
            <a:xfrm>
              <a:off x="7989632" y="2631272"/>
              <a:ext cx="126670" cy="127055"/>
            </a:xfrm>
            <a:custGeom>
              <a:rect b="b" l="l" r="r" t="t"/>
              <a:pathLst>
                <a:path extrusionOk="0" h="5933" w="5915">
                  <a:moveTo>
                    <a:pt x="1583" y="1"/>
                  </a:moveTo>
                  <a:cubicBezTo>
                    <a:pt x="1253" y="1"/>
                    <a:pt x="0" y="749"/>
                    <a:pt x="139" y="1723"/>
                  </a:cubicBezTo>
                  <a:cubicBezTo>
                    <a:pt x="209" y="2123"/>
                    <a:pt x="1792" y="3949"/>
                    <a:pt x="3671" y="5933"/>
                  </a:cubicBezTo>
                  <a:lnTo>
                    <a:pt x="3810" y="5863"/>
                  </a:lnTo>
                  <a:cubicBezTo>
                    <a:pt x="4593" y="5428"/>
                    <a:pt x="5306" y="4871"/>
                    <a:pt x="5915" y="4193"/>
                  </a:cubicBezTo>
                  <a:cubicBezTo>
                    <a:pt x="3636" y="1949"/>
                    <a:pt x="1705" y="1"/>
                    <a:pt x="1583" y="1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7" name="Google Shape;1347;p37"/>
            <p:cNvSpPr/>
            <p:nvPr/>
          </p:nvSpPr>
          <p:spPr>
            <a:xfrm>
              <a:off x="8061522" y="2520557"/>
              <a:ext cx="129668" cy="153203"/>
            </a:xfrm>
            <a:custGeom>
              <a:rect b="b" l="l" r="r" t="t"/>
              <a:pathLst>
                <a:path extrusionOk="0" h="7154" w="6055">
                  <a:moveTo>
                    <a:pt x="1833" y="0"/>
                  </a:moveTo>
                  <a:cubicBezTo>
                    <a:pt x="1825" y="0"/>
                    <a:pt x="1817" y="1"/>
                    <a:pt x="1810" y="4"/>
                  </a:cubicBezTo>
                  <a:cubicBezTo>
                    <a:pt x="1079" y="265"/>
                    <a:pt x="470" y="1274"/>
                    <a:pt x="140" y="1622"/>
                  </a:cubicBezTo>
                  <a:cubicBezTo>
                    <a:pt x="1" y="1778"/>
                    <a:pt x="1897" y="4249"/>
                    <a:pt x="4228" y="7154"/>
                  </a:cubicBezTo>
                  <a:cubicBezTo>
                    <a:pt x="4419" y="6875"/>
                    <a:pt x="4610" y="6580"/>
                    <a:pt x="4802" y="6266"/>
                  </a:cubicBezTo>
                  <a:cubicBezTo>
                    <a:pt x="5202" y="5658"/>
                    <a:pt x="5602" y="5066"/>
                    <a:pt x="6054" y="4509"/>
                  </a:cubicBezTo>
                  <a:cubicBezTo>
                    <a:pt x="3934" y="1965"/>
                    <a:pt x="2178" y="0"/>
                    <a:pt x="1833" y="0"/>
                  </a:cubicBezTo>
                  <a:close/>
                </a:path>
              </a:pathLst>
            </a:custGeom>
            <a:solidFill>
              <a:srgbClr val="4A66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8" name="Google Shape;1348;p37"/>
            <p:cNvSpPr/>
            <p:nvPr/>
          </p:nvSpPr>
          <p:spPr>
            <a:xfrm>
              <a:off x="6227927" y="1300544"/>
              <a:ext cx="1237187" cy="411318"/>
            </a:xfrm>
            <a:custGeom>
              <a:rect b="b" l="l" r="r" t="t"/>
              <a:pathLst>
                <a:path extrusionOk="0" h="19207" w="57772">
                  <a:moveTo>
                    <a:pt x="30890" y="1"/>
                  </a:moveTo>
                  <a:cubicBezTo>
                    <a:pt x="15690" y="1"/>
                    <a:pt x="2384" y="2073"/>
                    <a:pt x="2384" y="2073"/>
                  </a:cubicBezTo>
                  <a:cubicBezTo>
                    <a:pt x="2384" y="2073"/>
                    <a:pt x="1" y="18773"/>
                    <a:pt x="13308" y="19034"/>
                  </a:cubicBezTo>
                  <a:cubicBezTo>
                    <a:pt x="13457" y="19036"/>
                    <a:pt x="13604" y="19038"/>
                    <a:pt x="13749" y="19038"/>
                  </a:cubicBezTo>
                  <a:cubicBezTo>
                    <a:pt x="26381" y="19038"/>
                    <a:pt x="23121" y="8766"/>
                    <a:pt x="28032" y="8766"/>
                  </a:cubicBezTo>
                  <a:cubicBezTo>
                    <a:pt x="28092" y="8766"/>
                    <a:pt x="28154" y="8767"/>
                    <a:pt x="28217" y="8770"/>
                  </a:cubicBezTo>
                  <a:cubicBezTo>
                    <a:pt x="33286" y="9023"/>
                    <a:pt x="28082" y="19207"/>
                    <a:pt x="41388" y="19207"/>
                  </a:cubicBezTo>
                  <a:cubicBezTo>
                    <a:pt x="41825" y="19207"/>
                    <a:pt x="42282" y="19196"/>
                    <a:pt x="42759" y="19173"/>
                  </a:cubicBezTo>
                  <a:cubicBezTo>
                    <a:pt x="57772" y="18442"/>
                    <a:pt x="53684" y="2073"/>
                    <a:pt x="53684" y="2073"/>
                  </a:cubicBezTo>
                  <a:cubicBezTo>
                    <a:pt x="46563" y="519"/>
                    <a:pt x="38490" y="1"/>
                    <a:pt x="30890" y="1"/>
                  </a:cubicBezTo>
                  <a:close/>
                </a:path>
              </a:pathLst>
            </a:custGeom>
            <a:solidFill>
              <a:srgbClr val="FFFFFF">
                <a:alpha val="3799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9" name="Google Shape;1349;p37"/>
            <p:cNvSpPr/>
            <p:nvPr/>
          </p:nvSpPr>
          <p:spPr>
            <a:xfrm>
              <a:off x="6297590" y="1304313"/>
              <a:ext cx="419113" cy="289102"/>
            </a:xfrm>
            <a:custGeom>
              <a:rect b="b" l="l" r="r" t="t"/>
              <a:pathLst>
                <a:path extrusionOk="0" h="13500" w="19571">
                  <a:moveTo>
                    <a:pt x="19571" y="1"/>
                  </a:moveTo>
                  <a:cubicBezTo>
                    <a:pt x="18301" y="53"/>
                    <a:pt x="17048" y="122"/>
                    <a:pt x="15848" y="192"/>
                  </a:cubicBezTo>
                  <a:lnTo>
                    <a:pt x="1" y="11604"/>
                  </a:lnTo>
                  <a:cubicBezTo>
                    <a:pt x="227" y="12265"/>
                    <a:pt x="505" y="12891"/>
                    <a:pt x="818" y="13500"/>
                  </a:cubicBezTo>
                  <a:lnTo>
                    <a:pt x="19571" y="1"/>
                  </a:lnTo>
                  <a:close/>
                </a:path>
              </a:pathLst>
            </a:custGeom>
            <a:solidFill>
              <a:srgbClr val="FFFFFF">
                <a:alpha val="3799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0" name="Google Shape;1350;p37"/>
            <p:cNvSpPr/>
            <p:nvPr/>
          </p:nvSpPr>
          <p:spPr>
            <a:xfrm>
              <a:off x="6389610" y="1300587"/>
              <a:ext cx="678770" cy="407206"/>
            </a:xfrm>
            <a:custGeom>
              <a:rect b="b" l="l" r="r" t="t"/>
              <a:pathLst>
                <a:path extrusionOk="0" h="19015" w="31696">
                  <a:moveTo>
                    <a:pt x="24285" y="1"/>
                  </a:moveTo>
                  <a:lnTo>
                    <a:pt x="0" y="17483"/>
                  </a:lnTo>
                  <a:cubicBezTo>
                    <a:pt x="1462" y="18371"/>
                    <a:pt x="3288" y="18945"/>
                    <a:pt x="5602" y="19014"/>
                  </a:cubicBezTo>
                  <a:lnTo>
                    <a:pt x="18301" y="9864"/>
                  </a:lnTo>
                  <a:cubicBezTo>
                    <a:pt x="18649" y="9394"/>
                    <a:pt x="19118" y="9064"/>
                    <a:pt x="19675" y="8890"/>
                  </a:cubicBezTo>
                  <a:lnTo>
                    <a:pt x="31695" y="227"/>
                  </a:lnTo>
                  <a:cubicBezTo>
                    <a:pt x="29225" y="88"/>
                    <a:pt x="26738" y="18"/>
                    <a:pt x="24285" y="1"/>
                  </a:cubicBezTo>
                  <a:close/>
                </a:path>
              </a:pathLst>
            </a:custGeom>
            <a:solidFill>
              <a:srgbClr val="FFFFFF">
                <a:alpha val="3799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1" name="Google Shape;1351;p37"/>
            <p:cNvSpPr/>
            <p:nvPr/>
          </p:nvSpPr>
          <p:spPr>
            <a:xfrm>
              <a:off x="6890657" y="1317719"/>
              <a:ext cx="402730" cy="288374"/>
            </a:xfrm>
            <a:custGeom>
              <a:rect b="b" l="l" r="r" t="t"/>
              <a:pathLst>
                <a:path extrusionOk="0" h="13466" w="18806">
                  <a:moveTo>
                    <a:pt x="14996" y="1"/>
                  </a:moveTo>
                  <a:lnTo>
                    <a:pt x="1" y="10804"/>
                  </a:lnTo>
                  <a:cubicBezTo>
                    <a:pt x="244" y="11639"/>
                    <a:pt x="470" y="12543"/>
                    <a:pt x="853" y="13465"/>
                  </a:cubicBezTo>
                  <a:lnTo>
                    <a:pt x="18806" y="523"/>
                  </a:lnTo>
                  <a:cubicBezTo>
                    <a:pt x="17553" y="314"/>
                    <a:pt x="16283" y="140"/>
                    <a:pt x="14996" y="1"/>
                  </a:cubicBezTo>
                  <a:close/>
                </a:path>
              </a:pathLst>
            </a:custGeom>
            <a:solidFill>
              <a:srgbClr val="FFFFFF">
                <a:alpha val="3799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2" name="Google Shape;1352;p37"/>
            <p:cNvSpPr/>
            <p:nvPr/>
          </p:nvSpPr>
          <p:spPr>
            <a:xfrm>
              <a:off x="6920081" y="1335237"/>
              <a:ext cx="461964" cy="337543"/>
            </a:xfrm>
            <a:custGeom>
              <a:rect b="b" l="l" r="r" t="t"/>
              <a:pathLst>
                <a:path extrusionOk="0" h="15762" w="21572">
                  <a:moveTo>
                    <a:pt x="19102" y="0"/>
                  </a:moveTo>
                  <a:lnTo>
                    <a:pt x="1" y="13761"/>
                  </a:lnTo>
                  <a:cubicBezTo>
                    <a:pt x="453" y="14526"/>
                    <a:pt x="1045" y="15222"/>
                    <a:pt x="1758" y="15761"/>
                  </a:cubicBezTo>
                  <a:lnTo>
                    <a:pt x="21572" y="1497"/>
                  </a:lnTo>
                  <a:cubicBezTo>
                    <a:pt x="21450" y="835"/>
                    <a:pt x="21363" y="453"/>
                    <a:pt x="21363" y="453"/>
                  </a:cubicBezTo>
                  <a:cubicBezTo>
                    <a:pt x="20615" y="279"/>
                    <a:pt x="19867" y="140"/>
                    <a:pt x="19102" y="0"/>
                  </a:cubicBezTo>
                  <a:close/>
                </a:path>
              </a:pathLst>
            </a:custGeom>
            <a:solidFill>
              <a:srgbClr val="FFFFFF">
                <a:alpha val="3799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4F4F4"/>
        </a:solidFill>
      </p:bgPr>
    </p:bg>
    <p:spTree>
      <p:nvGrpSpPr>
        <p:cNvPr id="1356" name="Shape 1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7" name="Google Shape;1357;p38"/>
          <p:cNvSpPr txBox="1"/>
          <p:nvPr/>
        </p:nvSpPr>
        <p:spPr>
          <a:xfrm>
            <a:off x="2916525" y="1764358"/>
            <a:ext cx="12454800" cy="12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/>
              <a:t>Perspectivas</a:t>
            </a:r>
            <a:endParaRPr/>
          </a:p>
        </p:txBody>
      </p:sp>
      <p:grpSp>
        <p:nvGrpSpPr>
          <p:cNvPr id="1358" name="Google Shape;1358;p38"/>
          <p:cNvGrpSpPr/>
          <p:nvPr/>
        </p:nvGrpSpPr>
        <p:grpSpPr>
          <a:xfrm>
            <a:off x="0" y="4985675"/>
            <a:ext cx="18289318" cy="5299598"/>
            <a:chOff x="0" y="0"/>
            <a:chExt cx="175858831" cy="57982475"/>
          </a:xfrm>
        </p:grpSpPr>
        <p:sp>
          <p:nvSpPr>
            <p:cNvPr id="1359" name="Google Shape;1359;p38"/>
            <p:cNvSpPr/>
            <p:nvPr/>
          </p:nvSpPr>
          <p:spPr>
            <a:xfrm>
              <a:off x="72390" y="72390"/>
              <a:ext cx="175714061" cy="57837693"/>
            </a:xfrm>
            <a:custGeom>
              <a:rect b="b" l="l" r="r" t="t"/>
              <a:pathLst>
                <a:path extrusionOk="0" h="57837694" w="175714065">
                  <a:moveTo>
                    <a:pt x="0" y="0"/>
                  </a:moveTo>
                  <a:lnTo>
                    <a:pt x="175714065" y="0"/>
                  </a:lnTo>
                  <a:lnTo>
                    <a:pt x="175714065" y="57837694"/>
                  </a:lnTo>
                  <a:lnTo>
                    <a:pt x="0" y="578376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EC898"/>
            </a:solidFill>
            <a:ln>
              <a:noFill/>
            </a:ln>
          </p:spPr>
        </p:sp>
        <p:sp>
          <p:nvSpPr>
            <p:cNvPr id="1360" name="Google Shape;1360;p38"/>
            <p:cNvSpPr/>
            <p:nvPr/>
          </p:nvSpPr>
          <p:spPr>
            <a:xfrm>
              <a:off x="0" y="0"/>
              <a:ext cx="175858831" cy="57982475"/>
            </a:xfrm>
            <a:custGeom>
              <a:rect b="b" l="l" r="r" t="t"/>
              <a:pathLst>
                <a:path extrusionOk="0" h="57982476" w="175858835">
                  <a:moveTo>
                    <a:pt x="175714062" y="57837698"/>
                  </a:moveTo>
                  <a:lnTo>
                    <a:pt x="175858835" y="57837698"/>
                  </a:lnTo>
                  <a:lnTo>
                    <a:pt x="175858835" y="57982476"/>
                  </a:lnTo>
                  <a:lnTo>
                    <a:pt x="175714062" y="57982476"/>
                  </a:lnTo>
                  <a:lnTo>
                    <a:pt x="175714062" y="57837698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57837698"/>
                  </a:lnTo>
                  <a:lnTo>
                    <a:pt x="0" y="57837698"/>
                  </a:lnTo>
                  <a:lnTo>
                    <a:pt x="0" y="144780"/>
                  </a:lnTo>
                  <a:close/>
                  <a:moveTo>
                    <a:pt x="0" y="57837698"/>
                  </a:moveTo>
                  <a:lnTo>
                    <a:pt x="144780" y="57837698"/>
                  </a:lnTo>
                  <a:lnTo>
                    <a:pt x="144780" y="57982476"/>
                  </a:lnTo>
                  <a:lnTo>
                    <a:pt x="0" y="57982476"/>
                  </a:lnTo>
                  <a:lnTo>
                    <a:pt x="0" y="57837698"/>
                  </a:lnTo>
                  <a:close/>
                  <a:moveTo>
                    <a:pt x="175714062" y="144780"/>
                  </a:moveTo>
                  <a:lnTo>
                    <a:pt x="175858835" y="144780"/>
                  </a:lnTo>
                  <a:lnTo>
                    <a:pt x="175858835" y="57837698"/>
                  </a:lnTo>
                  <a:lnTo>
                    <a:pt x="175714062" y="57837698"/>
                  </a:lnTo>
                  <a:lnTo>
                    <a:pt x="175714062" y="144780"/>
                  </a:lnTo>
                  <a:close/>
                  <a:moveTo>
                    <a:pt x="144780" y="57837698"/>
                  </a:moveTo>
                  <a:lnTo>
                    <a:pt x="175714062" y="57837698"/>
                  </a:lnTo>
                  <a:lnTo>
                    <a:pt x="175714062" y="57982476"/>
                  </a:lnTo>
                  <a:lnTo>
                    <a:pt x="144780" y="57982476"/>
                  </a:lnTo>
                  <a:lnTo>
                    <a:pt x="144780" y="57837698"/>
                  </a:lnTo>
                  <a:close/>
                  <a:moveTo>
                    <a:pt x="175714062" y="0"/>
                  </a:moveTo>
                  <a:lnTo>
                    <a:pt x="175858835" y="0"/>
                  </a:lnTo>
                  <a:lnTo>
                    <a:pt x="175858835" y="144780"/>
                  </a:lnTo>
                  <a:lnTo>
                    <a:pt x="175714062" y="144780"/>
                  </a:lnTo>
                  <a:lnTo>
                    <a:pt x="175714062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75714062" y="0"/>
                  </a:lnTo>
                  <a:lnTo>
                    <a:pt x="175714062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</p:sp>
      </p:grpSp>
      <p:pic>
        <p:nvPicPr>
          <p:cNvPr id="1361" name="Google Shape;1361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>
            <a:off x="-1753333" y="-459448"/>
            <a:ext cx="3506667" cy="22322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2" name="Google Shape;1362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534667" y="-459448"/>
            <a:ext cx="3506667" cy="2232273"/>
          </a:xfrm>
          <a:prstGeom prst="rect">
            <a:avLst/>
          </a:prstGeom>
          <a:noFill/>
          <a:ln>
            <a:noFill/>
          </a:ln>
        </p:spPr>
      </p:pic>
      <p:sp>
        <p:nvSpPr>
          <p:cNvPr id="1363" name="Google Shape;1363;p38"/>
          <p:cNvSpPr txBox="1"/>
          <p:nvPr/>
        </p:nvSpPr>
        <p:spPr>
          <a:xfrm>
            <a:off x="1350800" y="5590300"/>
            <a:ext cx="15336900" cy="34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solidFill>
                  <a:schemeClr val="dk1"/>
                </a:solidFill>
              </a:rPr>
              <a:t>-O</a:t>
            </a:r>
            <a:r>
              <a:rPr lang="en-US" sz="2500">
                <a:solidFill>
                  <a:schemeClr val="dk1"/>
                </a:solidFill>
              </a:rPr>
              <a:t>torgan información de este sistema de dos componentes en </a:t>
            </a:r>
            <a:r>
              <a:rPr i="1" lang="en-US" sz="2500">
                <a:solidFill>
                  <a:schemeClr val="dk1"/>
                </a:solidFill>
              </a:rPr>
              <a:t>Pseudomonas aeruginosa, </a:t>
            </a:r>
            <a:r>
              <a:rPr lang="en-US" sz="2500">
                <a:solidFill>
                  <a:schemeClr val="dk1"/>
                </a:solidFill>
              </a:rPr>
              <a:t>recalcando su importancia no solo en la virulencia de este patógeno sino también en su resistencia a los diferentes antibióticos. </a:t>
            </a:r>
            <a:endParaRPr sz="2500"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solidFill>
                  <a:schemeClr val="dk1"/>
                </a:solidFill>
              </a:rPr>
              <a:t>-Contribuye al conocimiento para la identificación de nuevos marcadores moleculares en estas cepas resistentes para poder combatir el creciente problema en salud pública.</a:t>
            </a:r>
            <a:endParaRPr sz="2500">
              <a:solidFill>
                <a:schemeClr val="dk1"/>
              </a:solidFill>
            </a:endParaRPr>
          </a:p>
        </p:txBody>
      </p:sp>
      <p:grpSp>
        <p:nvGrpSpPr>
          <p:cNvPr id="1364" name="Google Shape;1364;p38"/>
          <p:cNvGrpSpPr/>
          <p:nvPr/>
        </p:nvGrpSpPr>
        <p:grpSpPr>
          <a:xfrm>
            <a:off x="2398476" y="282303"/>
            <a:ext cx="2732653" cy="4134989"/>
            <a:chOff x="6562600" y="2224450"/>
            <a:chExt cx="808525" cy="1126700"/>
          </a:xfrm>
        </p:grpSpPr>
        <p:sp>
          <p:nvSpPr>
            <p:cNvPr id="1365" name="Google Shape;1365;p38"/>
            <p:cNvSpPr/>
            <p:nvPr/>
          </p:nvSpPr>
          <p:spPr>
            <a:xfrm>
              <a:off x="6591300" y="3000675"/>
              <a:ext cx="449250" cy="350475"/>
            </a:xfrm>
            <a:custGeom>
              <a:rect b="b" l="l" r="r" t="t"/>
              <a:pathLst>
                <a:path extrusionOk="0" h="14019" w="17970">
                  <a:moveTo>
                    <a:pt x="4073" y="1"/>
                  </a:moveTo>
                  <a:cubicBezTo>
                    <a:pt x="1027" y="5089"/>
                    <a:pt x="1" y="14019"/>
                    <a:pt x="1" y="14019"/>
                  </a:cubicBezTo>
                  <a:lnTo>
                    <a:pt x="17153" y="14019"/>
                  </a:lnTo>
                  <a:cubicBezTo>
                    <a:pt x="17970" y="3676"/>
                    <a:pt x="14250" y="1"/>
                    <a:pt x="14250" y="1"/>
                  </a:cubicBezTo>
                  <a:close/>
                </a:path>
              </a:pathLst>
            </a:custGeom>
            <a:solidFill>
              <a:srgbClr val="2A15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6" name="Google Shape;1366;p38"/>
            <p:cNvSpPr/>
            <p:nvPr/>
          </p:nvSpPr>
          <p:spPr>
            <a:xfrm>
              <a:off x="6719350" y="3018350"/>
              <a:ext cx="203375" cy="101675"/>
            </a:xfrm>
            <a:custGeom>
              <a:rect b="b" l="l" r="r" t="t"/>
              <a:pathLst>
                <a:path extrusionOk="0" h="4067" w="8135">
                  <a:moveTo>
                    <a:pt x="5265" y="442"/>
                  </a:moveTo>
                  <a:cubicBezTo>
                    <a:pt x="5232" y="1535"/>
                    <a:pt x="5243" y="2638"/>
                    <a:pt x="5287" y="3731"/>
                  </a:cubicBezTo>
                  <a:cubicBezTo>
                    <a:pt x="5099" y="3654"/>
                    <a:pt x="5088" y="3245"/>
                    <a:pt x="5077" y="3091"/>
                  </a:cubicBezTo>
                  <a:cubicBezTo>
                    <a:pt x="5044" y="2804"/>
                    <a:pt x="5022" y="2517"/>
                    <a:pt x="5000" y="2230"/>
                  </a:cubicBezTo>
                  <a:cubicBezTo>
                    <a:pt x="4945" y="1645"/>
                    <a:pt x="4890" y="1049"/>
                    <a:pt x="4834" y="464"/>
                  </a:cubicBezTo>
                  <a:cubicBezTo>
                    <a:pt x="4834" y="453"/>
                    <a:pt x="4834" y="453"/>
                    <a:pt x="4834" y="442"/>
                  </a:cubicBezTo>
                  <a:close/>
                  <a:moveTo>
                    <a:pt x="7925" y="0"/>
                  </a:moveTo>
                  <a:cubicBezTo>
                    <a:pt x="7921" y="0"/>
                    <a:pt x="7917" y="0"/>
                    <a:pt x="7914" y="0"/>
                  </a:cubicBezTo>
                  <a:cubicBezTo>
                    <a:pt x="6611" y="89"/>
                    <a:pt x="5320" y="177"/>
                    <a:pt x="4018" y="188"/>
                  </a:cubicBezTo>
                  <a:cubicBezTo>
                    <a:pt x="3681" y="194"/>
                    <a:pt x="3345" y="196"/>
                    <a:pt x="3008" y="196"/>
                  </a:cubicBezTo>
                  <a:cubicBezTo>
                    <a:pt x="2042" y="196"/>
                    <a:pt x="1076" y="174"/>
                    <a:pt x="110" y="133"/>
                  </a:cubicBezTo>
                  <a:cubicBezTo>
                    <a:pt x="107" y="132"/>
                    <a:pt x="104" y="132"/>
                    <a:pt x="101" y="132"/>
                  </a:cubicBezTo>
                  <a:cubicBezTo>
                    <a:pt x="0" y="132"/>
                    <a:pt x="3" y="299"/>
                    <a:pt x="110" y="309"/>
                  </a:cubicBezTo>
                  <a:cubicBezTo>
                    <a:pt x="1413" y="398"/>
                    <a:pt x="2715" y="442"/>
                    <a:pt x="4018" y="453"/>
                  </a:cubicBezTo>
                  <a:cubicBezTo>
                    <a:pt x="4194" y="453"/>
                    <a:pt x="4360" y="442"/>
                    <a:pt x="4536" y="442"/>
                  </a:cubicBezTo>
                  <a:cubicBezTo>
                    <a:pt x="4536" y="453"/>
                    <a:pt x="4536" y="453"/>
                    <a:pt x="4536" y="464"/>
                  </a:cubicBezTo>
                  <a:cubicBezTo>
                    <a:pt x="4592" y="1203"/>
                    <a:pt x="4658" y="1954"/>
                    <a:pt x="4724" y="2694"/>
                  </a:cubicBezTo>
                  <a:cubicBezTo>
                    <a:pt x="4765" y="3126"/>
                    <a:pt x="4749" y="4067"/>
                    <a:pt x="5355" y="4067"/>
                  </a:cubicBezTo>
                  <a:cubicBezTo>
                    <a:pt x="5399" y="4067"/>
                    <a:pt x="5446" y="4062"/>
                    <a:pt x="5497" y="4051"/>
                  </a:cubicBezTo>
                  <a:cubicBezTo>
                    <a:pt x="5552" y="4040"/>
                    <a:pt x="5607" y="3963"/>
                    <a:pt x="5607" y="3897"/>
                  </a:cubicBezTo>
                  <a:cubicBezTo>
                    <a:pt x="5530" y="2749"/>
                    <a:pt x="5497" y="1590"/>
                    <a:pt x="5497" y="442"/>
                  </a:cubicBezTo>
                  <a:cubicBezTo>
                    <a:pt x="6302" y="431"/>
                    <a:pt x="7108" y="398"/>
                    <a:pt x="7914" y="343"/>
                  </a:cubicBezTo>
                  <a:cubicBezTo>
                    <a:pt x="8131" y="321"/>
                    <a:pt x="8135" y="0"/>
                    <a:pt x="7925" y="0"/>
                  </a:cubicBezTo>
                  <a:close/>
                </a:path>
              </a:pathLst>
            </a:custGeom>
            <a:solidFill>
              <a:srgbClr val="4026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7" name="Google Shape;1367;p38"/>
            <p:cNvSpPr/>
            <p:nvPr/>
          </p:nvSpPr>
          <p:spPr>
            <a:xfrm>
              <a:off x="6848200" y="3158925"/>
              <a:ext cx="37000" cy="192225"/>
            </a:xfrm>
            <a:custGeom>
              <a:rect b="b" l="l" r="r" t="t"/>
              <a:pathLst>
                <a:path extrusionOk="0" h="7689" w="1480">
                  <a:moveTo>
                    <a:pt x="243" y="1"/>
                  </a:moveTo>
                  <a:cubicBezTo>
                    <a:pt x="167" y="1"/>
                    <a:pt x="110" y="209"/>
                    <a:pt x="89" y="691"/>
                  </a:cubicBezTo>
                  <a:cubicBezTo>
                    <a:pt x="34" y="1651"/>
                    <a:pt x="23" y="2611"/>
                    <a:pt x="12" y="3572"/>
                  </a:cubicBezTo>
                  <a:cubicBezTo>
                    <a:pt x="0" y="4466"/>
                    <a:pt x="23" y="6784"/>
                    <a:pt x="23" y="7689"/>
                  </a:cubicBezTo>
                  <a:lnTo>
                    <a:pt x="1480" y="7689"/>
                  </a:lnTo>
                  <a:cubicBezTo>
                    <a:pt x="1480" y="7667"/>
                    <a:pt x="1480" y="7633"/>
                    <a:pt x="1480" y="7611"/>
                  </a:cubicBezTo>
                  <a:cubicBezTo>
                    <a:pt x="1413" y="6982"/>
                    <a:pt x="1347" y="4940"/>
                    <a:pt x="1259" y="4322"/>
                  </a:cubicBezTo>
                  <a:cubicBezTo>
                    <a:pt x="1082" y="3064"/>
                    <a:pt x="861" y="1817"/>
                    <a:pt x="530" y="603"/>
                  </a:cubicBezTo>
                  <a:cubicBezTo>
                    <a:pt x="423" y="226"/>
                    <a:pt x="322" y="1"/>
                    <a:pt x="243" y="1"/>
                  </a:cubicBezTo>
                  <a:close/>
                </a:path>
              </a:pathLst>
            </a:custGeom>
            <a:solidFill>
              <a:srgbClr val="4026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8" name="Google Shape;1368;p38"/>
            <p:cNvSpPr/>
            <p:nvPr/>
          </p:nvSpPr>
          <p:spPr>
            <a:xfrm>
              <a:off x="6883250" y="2856925"/>
              <a:ext cx="147925" cy="427550"/>
            </a:xfrm>
            <a:custGeom>
              <a:rect b="b" l="l" r="r" t="t"/>
              <a:pathLst>
                <a:path extrusionOk="0" h="17102" w="5917">
                  <a:moveTo>
                    <a:pt x="2373" y="0"/>
                  </a:moveTo>
                  <a:lnTo>
                    <a:pt x="0" y="5751"/>
                  </a:lnTo>
                  <a:cubicBezTo>
                    <a:pt x="552" y="14559"/>
                    <a:pt x="442" y="16104"/>
                    <a:pt x="2252" y="16965"/>
                  </a:cubicBezTo>
                  <a:cubicBezTo>
                    <a:pt x="2454" y="17062"/>
                    <a:pt x="2700" y="17102"/>
                    <a:pt x="2969" y="17102"/>
                  </a:cubicBezTo>
                  <a:cubicBezTo>
                    <a:pt x="4196" y="17102"/>
                    <a:pt x="5883" y="16270"/>
                    <a:pt x="5883" y="16270"/>
                  </a:cubicBezTo>
                  <a:cubicBezTo>
                    <a:pt x="5916" y="13212"/>
                    <a:pt x="5475" y="10928"/>
                    <a:pt x="4890" y="9062"/>
                  </a:cubicBezTo>
                  <a:lnTo>
                    <a:pt x="4835" y="8864"/>
                  </a:lnTo>
                  <a:cubicBezTo>
                    <a:pt x="4757" y="8632"/>
                    <a:pt x="4680" y="8422"/>
                    <a:pt x="4614" y="8201"/>
                  </a:cubicBezTo>
                  <a:cubicBezTo>
                    <a:pt x="4570" y="8102"/>
                    <a:pt x="4537" y="8003"/>
                    <a:pt x="4493" y="7903"/>
                  </a:cubicBezTo>
                  <a:cubicBezTo>
                    <a:pt x="3389" y="4890"/>
                    <a:pt x="2053" y="2936"/>
                    <a:pt x="23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9" name="Google Shape;1369;p38"/>
            <p:cNvSpPr/>
            <p:nvPr/>
          </p:nvSpPr>
          <p:spPr>
            <a:xfrm>
              <a:off x="6595175" y="2907700"/>
              <a:ext cx="222700" cy="376775"/>
            </a:xfrm>
            <a:custGeom>
              <a:rect b="b" l="l" r="r" t="t"/>
              <a:pathLst>
                <a:path extrusionOk="0" h="15071" w="8908">
                  <a:moveTo>
                    <a:pt x="5243" y="0"/>
                  </a:moveTo>
                  <a:cubicBezTo>
                    <a:pt x="5243" y="0"/>
                    <a:pt x="1799" y="3245"/>
                    <a:pt x="0" y="14250"/>
                  </a:cubicBezTo>
                  <a:cubicBezTo>
                    <a:pt x="0" y="14250"/>
                    <a:pt x="3012" y="15070"/>
                    <a:pt x="5212" y="15070"/>
                  </a:cubicBezTo>
                  <a:cubicBezTo>
                    <a:pt x="5999" y="15070"/>
                    <a:pt x="6682" y="14965"/>
                    <a:pt x="7086" y="14680"/>
                  </a:cubicBezTo>
                  <a:cubicBezTo>
                    <a:pt x="8389" y="13775"/>
                    <a:pt x="8907" y="8996"/>
                    <a:pt x="8344" y="3720"/>
                  </a:cubicBezTo>
                  <a:lnTo>
                    <a:pt x="524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0" name="Google Shape;1370;p38"/>
            <p:cNvSpPr/>
            <p:nvPr/>
          </p:nvSpPr>
          <p:spPr>
            <a:xfrm>
              <a:off x="6822525" y="2367125"/>
              <a:ext cx="152625" cy="315150"/>
            </a:xfrm>
            <a:custGeom>
              <a:rect b="b" l="l" r="r" t="t"/>
              <a:pathLst>
                <a:path extrusionOk="0" h="12606" w="6105">
                  <a:moveTo>
                    <a:pt x="2197" y="1"/>
                  </a:moveTo>
                  <a:lnTo>
                    <a:pt x="1" y="343"/>
                  </a:lnTo>
                  <a:lnTo>
                    <a:pt x="1502" y="12606"/>
                  </a:lnTo>
                  <a:lnTo>
                    <a:pt x="3489" y="12363"/>
                  </a:lnTo>
                  <a:cubicBezTo>
                    <a:pt x="4173" y="11844"/>
                    <a:pt x="4846" y="11303"/>
                    <a:pt x="5332" y="10597"/>
                  </a:cubicBezTo>
                  <a:cubicBezTo>
                    <a:pt x="5829" y="9890"/>
                    <a:pt x="6105" y="9007"/>
                    <a:pt x="5906" y="8169"/>
                  </a:cubicBezTo>
                  <a:cubicBezTo>
                    <a:pt x="5685" y="7230"/>
                    <a:pt x="4935" y="6524"/>
                    <a:pt x="4328" y="5785"/>
                  </a:cubicBezTo>
                  <a:cubicBezTo>
                    <a:pt x="2992" y="4162"/>
                    <a:pt x="2231" y="2087"/>
                    <a:pt x="2197" y="1"/>
                  </a:cubicBezTo>
                  <a:close/>
                </a:path>
              </a:pathLst>
            </a:custGeom>
            <a:solidFill>
              <a:srgbClr val="2A15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1" name="Google Shape;1371;p38"/>
            <p:cNvSpPr/>
            <p:nvPr/>
          </p:nvSpPr>
          <p:spPr>
            <a:xfrm>
              <a:off x="6562600" y="2281600"/>
              <a:ext cx="263000" cy="419450"/>
            </a:xfrm>
            <a:custGeom>
              <a:rect b="b" l="l" r="r" t="t"/>
              <a:pathLst>
                <a:path extrusionOk="0" h="16778" w="10520">
                  <a:moveTo>
                    <a:pt x="9482" y="0"/>
                  </a:moveTo>
                  <a:cubicBezTo>
                    <a:pt x="1" y="243"/>
                    <a:pt x="5784" y="9062"/>
                    <a:pt x="3003" y="11568"/>
                  </a:cubicBezTo>
                  <a:cubicBezTo>
                    <a:pt x="1038" y="13345"/>
                    <a:pt x="1656" y="15806"/>
                    <a:pt x="1656" y="15806"/>
                  </a:cubicBezTo>
                  <a:cubicBezTo>
                    <a:pt x="3168" y="13444"/>
                    <a:pt x="10519" y="16777"/>
                    <a:pt x="10166" y="11545"/>
                  </a:cubicBezTo>
                  <a:lnTo>
                    <a:pt x="6833" y="6921"/>
                  </a:lnTo>
                  <a:lnTo>
                    <a:pt x="9482" y="0"/>
                  </a:lnTo>
                  <a:close/>
                </a:path>
              </a:pathLst>
            </a:custGeom>
            <a:solidFill>
              <a:srgbClr val="2A15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2" name="Google Shape;1372;p38"/>
            <p:cNvSpPr/>
            <p:nvPr/>
          </p:nvSpPr>
          <p:spPr>
            <a:xfrm>
              <a:off x="6905050" y="2534900"/>
              <a:ext cx="331425" cy="217750"/>
            </a:xfrm>
            <a:custGeom>
              <a:rect b="b" l="l" r="r" t="t"/>
              <a:pathLst>
                <a:path extrusionOk="0" h="8710" w="13257">
                  <a:moveTo>
                    <a:pt x="0" y="1"/>
                  </a:moveTo>
                  <a:lnTo>
                    <a:pt x="1921" y="8709"/>
                  </a:lnTo>
                  <a:cubicBezTo>
                    <a:pt x="1921" y="8709"/>
                    <a:pt x="6336" y="8190"/>
                    <a:pt x="13256" y="6778"/>
                  </a:cubicBezTo>
                  <a:lnTo>
                    <a:pt x="12936" y="199"/>
                  </a:lnTo>
                  <a:cubicBezTo>
                    <a:pt x="12936" y="199"/>
                    <a:pt x="4912" y="12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3" name="Google Shape;1373;p38"/>
            <p:cNvSpPr/>
            <p:nvPr/>
          </p:nvSpPr>
          <p:spPr>
            <a:xfrm>
              <a:off x="6599025" y="2529925"/>
              <a:ext cx="398475" cy="470775"/>
            </a:xfrm>
            <a:custGeom>
              <a:rect b="b" l="l" r="r" t="t"/>
              <a:pathLst>
                <a:path extrusionOk="0" h="18831" w="15939">
                  <a:moveTo>
                    <a:pt x="6899" y="1"/>
                  </a:moveTo>
                  <a:cubicBezTo>
                    <a:pt x="6899" y="1"/>
                    <a:pt x="376" y="2164"/>
                    <a:pt x="166" y="3136"/>
                  </a:cubicBezTo>
                  <a:cubicBezTo>
                    <a:pt x="1" y="3908"/>
                    <a:pt x="144" y="11712"/>
                    <a:pt x="3533" y="18831"/>
                  </a:cubicBezTo>
                  <a:lnTo>
                    <a:pt x="14129" y="18831"/>
                  </a:lnTo>
                  <a:cubicBezTo>
                    <a:pt x="12683" y="11027"/>
                    <a:pt x="15685" y="11546"/>
                    <a:pt x="15817" y="8908"/>
                  </a:cubicBezTo>
                  <a:cubicBezTo>
                    <a:pt x="15939" y="6237"/>
                    <a:pt x="13014" y="4394"/>
                    <a:pt x="13698" y="586"/>
                  </a:cubicBezTo>
                  <a:cubicBezTo>
                    <a:pt x="13756" y="256"/>
                    <a:pt x="12495" y="188"/>
                    <a:pt x="11441" y="188"/>
                  </a:cubicBezTo>
                  <a:cubicBezTo>
                    <a:pt x="10696" y="188"/>
                    <a:pt x="10056" y="222"/>
                    <a:pt x="10056" y="222"/>
                  </a:cubicBezTo>
                  <a:lnTo>
                    <a:pt x="689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4" name="Google Shape;1374;p38"/>
            <p:cNvSpPr/>
            <p:nvPr/>
          </p:nvSpPr>
          <p:spPr>
            <a:xfrm>
              <a:off x="6882400" y="2548625"/>
              <a:ext cx="56000" cy="103875"/>
            </a:xfrm>
            <a:custGeom>
              <a:rect b="b" l="l" r="r" t="t"/>
              <a:pathLst>
                <a:path extrusionOk="0" h="4155" w="2240">
                  <a:moveTo>
                    <a:pt x="69" y="1"/>
                  </a:moveTo>
                  <a:cubicBezTo>
                    <a:pt x="35" y="1"/>
                    <a:pt x="1" y="36"/>
                    <a:pt x="23" y="81"/>
                  </a:cubicBezTo>
                  <a:cubicBezTo>
                    <a:pt x="652" y="1405"/>
                    <a:pt x="1215" y="2774"/>
                    <a:pt x="1911" y="4076"/>
                  </a:cubicBezTo>
                  <a:cubicBezTo>
                    <a:pt x="1942" y="4132"/>
                    <a:pt x="1988" y="4154"/>
                    <a:pt x="2034" y="4154"/>
                  </a:cubicBezTo>
                  <a:cubicBezTo>
                    <a:pt x="2136" y="4154"/>
                    <a:pt x="2240" y="4043"/>
                    <a:pt x="2187" y="3922"/>
                  </a:cubicBezTo>
                  <a:cubicBezTo>
                    <a:pt x="1568" y="2586"/>
                    <a:pt x="796" y="1328"/>
                    <a:pt x="112" y="26"/>
                  </a:cubicBezTo>
                  <a:cubicBezTo>
                    <a:pt x="101" y="8"/>
                    <a:pt x="85" y="1"/>
                    <a:pt x="69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5" name="Google Shape;1375;p38"/>
            <p:cNvSpPr/>
            <p:nvPr/>
          </p:nvSpPr>
          <p:spPr>
            <a:xfrm>
              <a:off x="6888050" y="2730825"/>
              <a:ext cx="44325" cy="237075"/>
            </a:xfrm>
            <a:custGeom>
              <a:rect b="b" l="l" r="r" t="t"/>
              <a:pathLst>
                <a:path extrusionOk="0" h="9483" w="1773">
                  <a:moveTo>
                    <a:pt x="1594" y="0"/>
                  </a:moveTo>
                  <a:cubicBezTo>
                    <a:pt x="1520" y="0"/>
                    <a:pt x="1445" y="43"/>
                    <a:pt x="1420" y="133"/>
                  </a:cubicBezTo>
                  <a:cubicBezTo>
                    <a:pt x="1254" y="718"/>
                    <a:pt x="1199" y="1336"/>
                    <a:pt x="1100" y="1932"/>
                  </a:cubicBezTo>
                  <a:cubicBezTo>
                    <a:pt x="1000" y="2528"/>
                    <a:pt x="912" y="3124"/>
                    <a:pt x="824" y="3720"/>
                  </a:cubicBezTo>
                  <a:cubicBezTo>
                    <a:pt x="647" y="4923"/>
                    <a:pt x="482" y="6126"/>
                    <a:pt x="294" y="7329"/>
                  </a:cubicBezTo>
                  <a:cubicBezTo>
                    <a:pt x="195" y="8014"/>
                    <a:pt x="106" y="8698"/>
                    <a:pt x="7" y="9382"/>
                  </a:cubicBezTo>
                  <a:cubicBezTo>
                    <a:pt x="0" y="9442"/>
                    <a:pt x="54" y="9482"/>
                    <a:pt x="100" y="9482"/>
                  </a:cubicBezTo>
                  <a:cubicBezTo>
                    <a:pt x="130" y="9482"/>
                    <a:pt x="157" y="9465"/>
                    <a:pt x="161" y="9426"/>
                  </a:cubicBezTo>
                  <a:cubicBezTo>
                    <a:pt x="614" y="7020"/>
                    <a:pt x="1067" y="4614"/>
                    <a:pt x="1464" y="2208"/>
                  </a:cubicBezTo>
                  <a:cubicBezTo>
                    <a:pt x="1574" y="1535"/>
                    <a:pt x="1740" y="850"/>
                    <a:pt x="1773" y="177"/>
                  </a:cubicBezTo>
                  <a:cubicBezTo>
                    <a:pt x="1773" y="62"/>
                    <a:pt x="1684" y="0"/>
                    <a:pt x="1594" y="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6" name="Google Shape;1376;p38"/>
            <p:cNvSpPr/>
            <p:nvPr/>
          </p:nvSpPr>
          <p:spPr>
            <a:xfrm>
              <a:off x="6688150" y="2561175"/>
              <a:ext cx="92750" cy="419475"/>
            </a:xfrm>
            <a:custGeom>
              <a:rect b="b" l="l" r="r" t="t"/>
              <a:pathLst>
                <a:path extrusionOk="0" h="16779" w="3710">
                  <a:moveTo>
                    <a:pt x="1367" y="1"/>
                  </a:moveTo>
                  <a:cubicBezTo>
                    <a:pt x="1333" y="1"/>
                    <a:pt x="1301" y="20"/>
                    <a:pt x="1292" y="64"/>
                  </a:cubicBezTo>
                  <a:cubicBezTo>
                    <a:pt x="1016" y="1168"/>
                    <a:pt x="575" y="2250"/>
                    <a:pt x="56" y="3254"/>
                  </a:cubicBezTo>
                  <a:cubicBezTo>
                    <a:pt x="12" y="3354"/>
                    <a:pt x="45" y="3442"/>
                    <a:pt x="122" y="3497"/>
                  </a:cubicBezTo>
                  <a:cubicBezTo>
                    <a:pt x="475" y="3740"/>
                    <a:pt x="840" y="3972"/>
                    <a:pt x="1215" y="4170"/>
                  </a:cubicBezTo>
                  <a:cubicBezTo>
                    <a:pt x="1414" y="4281"/>
                    <a:pt x="1634" y="4380"/>
                    <a:pt x="1844" y="4468"/>
                  </a:cubicBezTo>
                  <a:cubicBezTo>
                    <a:pt x="1303" y="4513"/>
                    <a:pt x="773" y="4546"/>
                    <a:pt x="233" y="4601"/>
                  </a:cubicBezTo>
                  <a:cubicBezTo>
                    <a:pt x="78" y="4623"/>
                    <a:pt x="1" y="4755"/>
                    <a:pt x="56" y="4899"/>
                  </a:cubicBezTo>
                  <a:cubicBezTo>
                    <a:pt x="1391" y="7813"/>
                    <a:pt x="2374" y="10848"/>
                    <a:pt x="2959" y="13994"/>
                  </a:cubicBezTo>
                  <a:cubicBezTo>
                    <a:pt x="3124" y="14888"/>
                    <a:pt x="3213" y="15782"/>
                    <a:pt x="3400" y="16665"/>
                  </a:cubicBezTo>
                  <a:cubicBezTo>
                    <a:pt x="3415" y="16743"/>
                    <a:pt x="3478" y="16778"/>
                    <a:pt x="3543" y="16778"/>
                  </a:cubicBezTo>
                  <a:cubicBezTo>
                    <a:pt x="3624" y="16778"/>
                    <a:pt x="3709" y="16724"/>
                    <a:pt x="3709" y="16632"/>
                  </a:cubicBezTo>
                  <a:cubicBezTo>
                    <a:pt x="3687" y="15826"/>
                    <a:pt x="3544" y="15020"/>
                    <a:pt x="3400" y="14226"/>
                  </a:cubicBezTo>
                  <a:cubicBezTo>
                    <a:pt x="3257" y="13431"/>
                    <a:pt x="3091" y="12636"/>
                    <a:pt x="2893" y="11841"/>
                  </a:cubicBezTo>
                  <a:cubicBezTo>
                    <a:pt x="2517" y="10274"/>
                    <a:pt x="2032" y="8729"/>
                    <a:pt x="1458" y="7228"/>
                  </a:cubicBezTo>
                  <a:cubicBezTo>
                    <a:pt x="1171" y="6466"/>
                    <a:pt x="862" y="5705"/>
                    <a:pt x="519" y="4965"/>
                  </a:cubicBezTo>
                  <a:cubicBezTo>
                    <a:pt x="1171" y="4888"/>
                    <a:pt x="1811" y="4789"/>
                    <a:pt x="2462" y="4711"/>
                  </a:cubicBezTo>
                  <a:cubicBezTo>
                    <a:pt x="2628" y="4689"/>
                    <a:pt x="2650" y="4479"/>
                    <a:pt x="2495" y="4424"/>
                  </a:cubicBezTo>
                  <a:cubicBezTo>
                    <a:pt x="2109" y="4270"/>
                    <a:pt x="1734" y="4049"/>
                    <a:pt x="1369" y="3839"/>
                  </a:cubicBezTo>
                  <a:cubicBezTo>
                    <a:pt x="1049" y="3663"/>
                    <a:pt x="740" y="3475"/>
                    <a:pt x="431" y="3276"/>
                  </a:cubicBezTo>
                  <a:cubicBezTo>
                    <a:pt x="917" y="2272"/>
                    <a:pt x="1237" y="1201"/>
                    <a:pt x="1458" y="109"/>
                  </a:cubicBezTo>
                  <a:cubicBezTo>
                    <a:pt x="1471" y="43"/>
                    <a:pt x="1417" y="1"/>
                    <a:pt x="1367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7" name="Google Shape;1377;p38"/>
            <p:cNvSpPr/>
            <p:nvPr/>
          </p:nvSpPr>
          <p:spPr>
            <a:xfrm>
              <a:off x="6932450" y="2602825"/>
              <a:ext cx="66425" cy="330775"/>
            </a:xfrm>
            <a:custGeom>
              <a:rect b="b" l="l" r="r" t="t"/>
              <a:pathLst>
                <a:path extrusionOk="0" h="13231" w="2657">
                  <a:moveTo>
                    <a:pt x="36" y="1"/>
                  </a:moveTo>
                  <a:cubicBezTo>
                    <a:pt x="20" y="1"/>
                    <a:pt x="0" y="16"/>
                    <a:pt x="8" y="32"/>
                  </a:cubicBezTo>
                  <a:cubicBezTo>
                    <a:pt x="262" y="926"/>
                    <a:pt x="781" y="1743"/>
                    <a:pt x="1211" y="2560"/>
                  </a:cubicBezTo>
                  <a:cubicBezTo>
                    <a:pt x="1664" y="3398"/>
                    <a:pt x="2105" y="4259"/>
                    <a:pt x="2249" y="5209"/>
                  </a:cubicBezTo>
                  <a:cubicBezTo>
                    <a:pt x="2315" y="5672"/>
                    <a:pt x="2304" y="6147"/>
                    <a:pt x="2193" y="6599"/>
                  </a:cubicBezTo>
                  <a:cubicBezTo>
                    <a:pt x="2083" y="7019"/>
                    <a:pt x="1873" y="7405"/>
                    <a:pt x="1642" y="7769"/>
                  </a:cubicBezTo>
                  <a:cubicBezTo>
                    <a:pt x="1399" y="8156"/>
                    <a:pt x="1134" y="8520"/>
                    <a:pt x="924" y="8917"/>
                  </a:cubicBezTo>
                  <a:cubicBezTo>
                    <a:pt x="703" y="9315"/>
                    <a:pt x="538" y="9734"/>
                    <a:pt x="405" y="10164"/>
                  </a:cubicBezTo>
                  <a:cubicBezTo>
                    <a:pt x="129" y="11125"/>
                    <a:pt x="52" y="12195"/>
                    <a:pt x="328" y="13167"/>
                  </a:cubicBezTo>
                  <a:cubicBezTo>
                    <a:pt x="338" y="13210"/>
                    <a:pt x="374" y="13230"/>
                    <a:pt x="412" y="13230"/>
                  </a:cubicBezTo>
                  <a:cubicBezTo>
                    <a:pt x="461" y="13230"/>
                    <a:pt x="511" y="13196"/>
                    <a:pt x="505" y="13134"/>
                  </a:cubicBezTo>
                  <a:cubicBezTo>
                    <a:pt x="449" y="12217"/>
                    <a:pt x="460" y="11290"/>
                    <a:pt x="703" y="10385"/>
                  </a:cubicBezTo>
                  <a:cubicBezTo>
                    <a:pt x="825" y="9933"/>
                    <a:pt x="990" y="9491"/>
                    <a:pt x="1200" y="9072"/>
                  </a:cubicBezTo>
                  <a:cubicBezTo>
                    <a:pt x="1410" y="8674"/>
                    <a:pt x="1664" y="8299"/>
                    <a:pt x="1906" y="7913"/>
                  </a:cubicBezTo>
                  <a:cubicBezTo>
                    <a:pt x="2138" y="7538"/>
                    <a:pt x="2348" y="7151"/>
                    <a:pt x="2480" y="6732"/>
                  </a:cubicBezTo>
                  <a:cubicBezTo>
                    <a:pt x="2624" y="6290"/>
                    <a:pt x="2657" y="5827"/>
                    <a:pt x="2613" y="5374"/>
                  </a:cubicBezTo>
                  <a:cubicBezTo>
                    <a:pt x="2525" y="4447"/>
                    <a:pt x="2138" y="3564"/>
                    <a:pt x="1653" y="2780"/>
                  </a:cubicBezTo>
                  <a:cubicBezTo>
                    <a:pt x="1366" y="2328"/>
                    <a:pt x="1068" y="1875"/>
                    <a:pt x="792" y="1423"/>
                  </a:cubicBezTo>
                  <a:cubicBezTo>
                    <a:pt x="505" y="970"/>
                    <a:pt x="273" y="496"/>
                    <a:pt x="52" y="10"/>
                  </a:cubicBezTo>
                  <a:cubicBezTo>
                    <a:pt x="49" y="3"/>
                    <a:pt x="43" y="1"/>
                    <a:pt x="36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8" name="Google Shape;1378;p38"/>
            <p:cNvSpPr/>
            <p:nvPr/>
          </p:nvSpPr>
          <p:spPr>
            <a:xfrm>
              <a:off x="6756025" y="2546500"/>
              <a:ext cx="163950" cy="454200"/>
            </a:xfrm>
            <a:custGeom>
              <a:rect b="b" l="l" r="r" t="t"/>
              <a:pathLst>
                <a:path extrusionOk="0" h="18168" w="6558">
                  <a:moveTo>
                    <a:pt x="4250" y="0"/>
                  </a:moveTo>
                  <a:lnTo>
                    <a:pt x="100" y="508"/>
                  </a:lnTo>
                  <a:cubicBezTo>
                    <a:pt x="100" y="508"/>
                    <a:pt x="1" y="4371"/>
                    <a:pt x="266" y="7219"/>
                  </a:cubicBezTo>
                  <a:cubicBezTo>
                    <a:pt x="531" y="10100"/>
                    <a:pt x="1623" y="14404"/>
                    <a:pt x="1910" y="18168"/>
                  </a:cubicBezTo>
                  <a:lnTo>
                    <a:pt x="5089" y="18168"/>
                  </a:lnTo>
                  <a:cubicBezTo>
                    <a:pt x="4615" y="10398"/>
                    <a:pt x="6557" y="9051"/>
                    <a:pt x="5774" y="6281"/>
                  </a:cubicBezTo>
                  <a:cubicBezTo>
                    <a:pt x="4615" y="2142"/>
                    <a:pt x="4250" y="0"/>
                    <a:pt x="4250" y="0"/>
                  </a:cubicBezTo>
                  <a:close/>
                </a:path>
              </a:pathLst>
            </a:custGeom>
            <a:solidFill>
              <a:srgbClr val="F9B11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9" name="Google Shape;1379;p38"/>
            <p:cNvSpPr/>
            <p:nvPr/>
          </p:nvSpPr>
          <p:spPr>
            <a:xfrm>
              <a:off x="6775625" y="2789600"/>
              <a:ext cx="122275" cy="32300"/>
            </a:xfrm>
            <a:custGeom>
              <a:rect b="b" l="l" r="r" t="t"/>
              <a:pathLst>
                <a:path extrusionOk="0" h="1292" w="4891">
                  <a:moveTo>
                    <a:pt x="4890" y="0"/>
                  </a:moveTo>
                  <a:cubicBezTo>
                    <a:pt x="3279" y="398"/>
                    <a:pt x="1645" y="718"/>
                    <a:pt x="1" y="950"/>
                  </a:cubicBezTo>
                  <a:cubicBezTo>
                    <a:pt x="12" y="1060"/>
                    <a:pt x="34" y="1181"/>
                    <a:pt x="56" y="1292"/>
                  </a:cubicBezTo>
                  <a:cubicBezTo>
                    <a:pt x="398" y="1248"/>
                    <a:pt x="740" y="1181"/>
                    <a:pt x="1082" y="1126"/>
                  </a:cubicBezTo>
                  <a:cubicBezTo>
                    <a:pt x="2341" y="894"/>
                    <a:pt x="3588" y="596"/>
                    <a:pt x="4835" y="276"/>
                  </a:cubicBezTo>
                  <a:cubicBezTo>
                    <a:pt x="4857" y="188"/>
                    <a:pt x="4868" y="89"/>
                    <a:pt x="4890" y="0"/>
                  </a:cubicBezTo>
                  <a:close/>
                </a:path>
              </a:pathLst>
            </a:custGeom>
            <a:solidFill>
              <a:srgbClr val="F27F0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0" name="Google Shape;1380;p38"/>
            <p:cNvSpPr/>
            <p:nvPr/>
          </p:nvSpPr>
          <p:spPr>
            <a:xfrm>
              <a:off x="6745000" y="2411000"/>
              <a:ext cx="121700" cy="194050"/>
            </a:xfrm>
            <a:custGeom>
              <a:rect b="b" l="l" r="r" t="t"/>
              <a:pathLst>
                <a:path extrusionOk="0" h="7762" w="4868">
                  <a:moveTo>
                    <a:pt x="0" y="1"/>
                  </a:moveTo>
                  <a:lnTo>
                    <a:pt x="530" y="5873"/>
                  </a:lnTo>
                  <a:cubicBezTo>
                    <a:pt x="627" y="6948"/>
                    <a:pt x="1531" y="7762"/>
                    <a:pt x="2609" y="7762"/>
                  </a:cubicBezTo>
                  <a:cubicBezTo>
                    <a:pt x="2637" y="7762"/>
                    <a:pt x="2665" y="7761"/>
                    <a:pt x="2694" y="7760"/>
                  </a:cubicBezTo>
                  <a:cubicBezTo>
                    <a:pt x="3786" y="7716"/>
                    <a:pt x="4658" y="6822"/>
                    <a:pt x="4680" y="5729"/>
                  </a:cubicBezTo>
                  <a:lnTo>
                    <a:pt x="4702" y="4725"/>
                  </a:lnTo>
                  <a:lnTo>
                    <a:pt x="4791" y="2826"/>
                  </a:lnTo>
                  <a:lnTo>
                    <a:pt x="4868" y="117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9963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1" name="Google Shape;1381;p38"/>
            <p:cNvSpPr/>
            <p:nvPr/>
          </p:nvSpPr>
          <p:spPr>
            <a:xfrm>
              <a:off x="6768450" y="2465300"/>
              <a:ext cx="97150" cy="64500"/>
            </a:xfrm>
            <a:custGeom>
              <a:rect b="b" l="l" r="r" t="t"/>
              <a:pathLst>
                <a:path extrusionOk="0" h="2580" w="3886">
                  <a:moveTo>
                    <a:pt x="778" y="0"/>
                  </a:moveTo>
                  <a:cubicBezTo>
                    <a:pt x="463" y="0"/>
                    <a:pt x="190" y="20"/>
                    <a:pt x="1" y="69"/>
                  </a:cubicBezTo>
                  <a:cubicBezTo>
                    <a:pt x="449" y="1334"/>
                    <a:pt x="1388" y="2579"/>
                    <a:pt x="3277" y="2579"/>
                  </a:cubicBezTo>
                  <a:cubicBezTo>
                    <a:pt x="3433" y="2579"/>
                    <a:pt x="3595" y="2571"/>
                    <a:pt x="3764" y="2553"/>
                  </a:cubicBezTo>
                  <a:lnTo>
                    <a:pt x="3886" y="301"/>
                  </a:lnTo>
                  <a:cubicBezTo>
                    <a:pt x="3886" y="301"/>
                    <a:pt x="2010" y="0"/>
                    <a:pt x="778" y="0"/>
                  </a:cubicBezTo>
                  <a:close/>
                </a:path>
              </a:pathLst>
            </a:custGeom>
            <a:solidFill>
              <a:srgbClr val="74484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2" name="Google Shape;1382;p38"/>
            <p:cNvSpPr/>
            <p:nvPr/>
          </p:nvSpPr>
          <p:spPr>
            <a:xfrm>
              <a:off x="6672975" y="2270425"/>
              <a:ext cx="235400" cy="170675"/>
            </a:xfrm>
            <a:custGeom>
              <a:rect b="b" l="l" r="r" t="t"/>
              <a:pathLst>
                <a:path extrusionOk="0" h="6827" w="9416">
                  <a:moveTo>
                    <a:pt x="6211" y="1"/>
                  </a:moveTo>
                  <a:cubicBezTo>
                    <a:pt x="5373" y="1"/>
                    <a:pt x="4488" y="293"/>
                    <a:pt x="3709" y="900"/>
                  </a:cubicBezTo>
                  <a:cubicBezTo>
                    <a:pt x="1998" y="1308"/>
                    <a:pt x="1" y="3880"/>
                    <a:pt x="2087" y="6827"/>
                  </a:cubicBezTo>
                  <a:lnTo>
                    <a:pt x="9416" y="3383"/>
                  </a:lnTo>
                  <a:cubicBezTo>
                    <a:pt x="9394" y="1191"/>
                    <a:pt x="7900" y="1"/>
                    <a:pt x="6211" y="1"/>
                  </a:cubicBezTo>
                  <a:close/>
                </a:path>
              </a:pathLst>
            </a:custGeom>
            <a:solidFill>
              <a:srgbClr val="2A15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3" name="Google Shape;1383;p38"/>
            <p:cNvSpPr/>
            <p:nvPr/>
          </p:nvSpPr>
          <p:spPr>
            <a:xfrm>
              <a:off x="6711600" y="2286400"/>
              <a:ext cx="215825" cy="221875"/>
            </a:xfrm>
            <a:custGeom>
              <a:rect b="b" l="l" r="r" t="t"/>
              <a:pathLst>
                <a:path extrusionOk="0" h="8875" w="8633">
                  <a:moveTo>
                    <a:pt x="4891" y="0"/>
                  </a:moveTo>
                  <a:cubicBezTo>
                    <a:pt x="3462" y="0"/>
                    <a:pt x="1840" y="797"/>
                    <a:pt x="1116" y="1784"/>
                  </a:cubicBezTo>
                  <a:cubicBezTo>
                    <a:pt x="1" y="3296"/>
                    <a:pt x="255" y="5184"/>
                    <a:pt x="1237" y="6629"/>
                  </a:cubicBezTo>
                  <a:cubicBezTo>
                    <a:pt x="1690" y="7292"/>
                    <a:pt x="2297" y="7866"/>
                    <a:pt x="3003" y="8252"/>
                  </a:cubicBezTo>
                  <a:cubicBezTo>
                    <a:pt x="3683" y="8638"/>
                    <a:pt x="4482" y="8874"/>
                    <a:pt x="5258" y="8874"/>
                  </a:cubicBezTo>
                  <a:cubicBezTo>
                    <a:pt x="5881" y="8874"/>
                    <a:pt x="6489" y="8722"/>
                    <a:pt x="7010" y="8373"/>
                  </a:cubicBezTo>
                  <a:cubicBezTo>
                    <a:pt x="7860" y="7810"/>
                    <a:pt x="8345" y="6795"/>
                    <a:pt x="8456" y="5791"/>
                  </a:cubicBezTo>
                  <a:cubicBezTo>
                    <a:pt x="8632" y="4069"/>
                    <a:pt x="7981" y="1762"/>
                    <a:pt x="6645" y="592"/>
                  </a:cubicBezTo>
                  <a:cubicBezTo>
                    <a:pt x="6226" y="228"/>
                    <a:pt x="5685" y="40"/>
                    <a:pt x="5111" y="7"/>
                  </a:cubicBezTo>
                  <a:cubicBezTo>
                    <a:pt x="5039" y="3"/>
                    <a:pt x="4965" y="0"/>
                    <a:pt x="4891" y="0"/>
                  </a:cubicBezTo>
                  <a:close/>
                </a:path>
              </a:pathLst>
            </a:custGeom>
            <a:solidFill>
              <a:srgbClr val="9963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4" name="Google Shape;1384;p38"/>
            <p:cNvSpPr/>
            <p:nvPr/>
          </p:nvSpPr>
          <p:spPr>
            <a:xfrm>
              <a:off x="6784175" y="2279400"/>
              <a:ext cx="123100" cy="62925"/>
            </a:xfrm>
            <a:custGeom>
              <a:rect b="b" l="l" r="r" t="t"/>
              <a:pathLst>
                <a:path extrusionOk="0" h="2517" w="4924">
                  <a:moveTo>
                    <a:pt x="2070" y="1"/>
                  </a:moveTo>
                  <a:cubicBezTo>
                    <a:pt x="1267" y="1"/>
                    <a:pt x="492" y="320"/>
                    <a:pt x="1" y="728"/>
                  </a:cubicBezTo>
                  <a:cubicBezTo>
                    <a:pt x="250" y="692"/>
                    <a:pt x="506" y="674"/>
                    <a:pt x="767" y="674"/>
                  </a:cubicBezTo>
                  <a:cubicBezTo>
                    <a:pt x="2253" y="674"/>
                    <a:pt x="3872" y="1268"/>
                    <a:pt x="4924" y="2516"/>
                  </a:cubicBezTo>
                  <a:cubicBezTo>
                    <a:pt x="4382" y="628"/>
                    <a:pt x="3198" y="1"/>
                    <a:pt x="2070" y="1"/>
                  </a:cubicBezTo>
                  <a:close/>
                </a:path>
              </a:pathLst>
            </a:custGeom>
            <a:solidFill>
              <a:srgbClr val="2A15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5" name="Google Shape;1385;p38"/>
            <p:cNvSpPr/>
            <p:nvPr/>
          </p:nvSpPr>
          <p:spPr>
            <a:xfrm>
              <a:off x="6654775" y="2289050"/>
              <a:ext cx="164200" cy="155925"/>
            </a:xfrm>
            <a:custGeom>
              <a:rect b="b" l="l" r="r" t="t"/>
              <a:pathLst>
                <a:path extrusionOk="0" h="6237" w="6568">
                  <a:moveTo>
                    <a:pt x="5729" y="0"/>
                  </a:moveTo>
                  <a:cubicBezTo>
                    <a:pt x="2329" y="795"/>
                    <a:pt x="0" y="4691"/>
                    <a:pt x="3477" y="6236"/>
                  </a:cubicBezTo>
                  <a:cubicBezTo>
                    <a:pt x="4647" y="5685"/>
                    <a:pt x="6568" y="2671"/>
                    <a:pt x="5729" y="0"/>
                  </a:cubicBezTo>
                  <a:close/>
                </a:path>
              </a:pathLst>
            </a:custGeom>
            <a:solidFill>
              <a:srgbClr val="2A15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6" name="Google Shape;1386;p38"/>
            <p:cNvSpPr/>
            <p:nvPr/>
          </p:nvSpPr>
          <p:spPr>
            <a:xfrm>
              <a:off x="6879650" y="2371350"/>
              <a:ext cx="17150" cy="19050"/>
            </a:xfrm>
            <a:custGeom>
              <a:rect b="b" l="l" r="r" t="t"/>
              <a:pathLst>
                <a:path extrusionOk="0" h="762" w="686">
                  <a:moveTo>
                    <a:pt x="287" y="0"/>
                  </a:moveTo>
                  <a:cubicBezTo>
                    <a:pt x="257" y="0"/>
                    <a:pt x="228" y="6"/>
                    <a:pt x="199" y="20"/>
                  </a:cubicBezTo>
                  <a:cubicBezTo>
                    <a:pt x="56" y="86"/>
                    <a:pt x="1" y="306"/>
                    <a:pt x="89" y="505"/>
                  </a:cubicBezTo>
                  <a:cubicBezTo>
                    <a:pt x="149" y="660"/>
                    <a:pt x="277" y="762"/>
                    <a:pt x="399" y="762"/>
                  </a:cubicBezTo>
                  <a:cubicBezTo>
                    <a:pt x="433" y="762"/>
                    <a:pt x="466" y="754"/>
                    <a:pt x="497" y="737"/>
                  </a:cubicBezTo>
                  <a:cubicBezTo>
                    <a:pt x="641" y="671"/>
                    <a:pt x="685" y="461"/>
                    <a:pt x="608" y="262"/>
                  </a:cubicBezTo>
                  <a:cubicBezTo>
                    <a:pt x="537" y="103"/>
                    <a:pt x="409" y="0"/>
                    <a:pt x="287" y="0"/>
                  </a:cubicBezTo>
                  <a:close/>
                </a:path>
              </a:pathLst>
            </a:custGeom>
            <a:solidFill>
              <a:srgbClr val="2A15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7" name="Google Shape;1387;p38"/>
            <p:cNvSpPr/>
            <p:nvPr/>
          </p:nvSpPr>
          <p:spPr>
            <a:xfrm>
              <a:off x="6824475" y="2392275"/>
              <a:ext cx="16850" cy="18975"/>
            </a:xfrm>
            <a:custGeom>
              <a:rect b="b" l="l" r="r" t="t"/>
              <a:pathLst>
                <a:path extrusionOk="0" h="759" w="674">
                  <a:moveTo>
                    <a:pt x="281" y="1"/>
                  </a:moveTo>
                  <a:cubicBezTo>
                    <a:pt x="249" y="1"/>
                    <a:pt x="218" y="8"/>
                    <a:pt x="188" y="21"/>
                  </a:cubicBezTo>
                  <a:cubicBezTo>
                    <a:pt x="44" y="88"/>
                    <a:pt x="0" y="297"/>
                    <a:pt x="78" y="496"/>
                  </a:cubicBezTo>
                  <a:cubicBezTo>
                    <a:pt x="148" y="655"/>
                    <a:pt x="276" y="758"/>
                    <a:pt x="398" y="758"/>
                  </a:cubicBezTo>
                  <a:cubicBezTo>
                    <a:pt x="428" y="758"/>
                    <a:pt x="458" y="752"/>
                    <a:pt x="486" y="739"/>
                  </a:cubicBezTo>
                  <a:cubicBezTo>
                    <a:pt x="629" y="673"/>
                    <a:pt x="674" y="452"/>
                    <a:pt x="596" y="253"/>
                  </a:cubicBezTo>
                  <a:cubicBezTo>
                    <a:pt x="526" y="96"/>
                    <a:pt x="401" y="1"/>
                    <a:pt x="281" y="1"/>
                  </a:cubicBezTo>
                  <a:close/>
                </a:path>
              </a:pathLst>
            </a:custGeom>
            <a:solidFill>
              <a:srgbClr val="2A15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8" name="Google Shape;1388;p38"/>
            <p:cNvSpPr/>
            <p:nvPr/>
          </p:nvSpPr>
          <p:spPr>
            <a:xfrm>
              <a:off x="6851200" y="2371650"/>
              <a:ext cx="32900" cy="57325"/>
            </a:xfrm>
            <a:custGeom>
              <a:rect b="b" l="l" r="r" t="t"/>
              <a:pathLst>
                <a:path extrusionOk="0" h="2293" w="1316">
                  <a:moveTo>
                    <a:pt x="56" y="0"/>
                  </a:moveTo>
                  <a:cubicBezTo>
                    <a:pt x="27" y="0"/>
                    <a:pt x="1" y="31"/>
                    <a:pt x="24" y="63"/>
                  </a:cubicBezTo>
                  <a:cubicBezTo>
                    <a:pt x="267" y="438"/>
                    <a:pt x="510" y="802"/>
                    <a:pt x="775" y="1155"/>
                  </a:cubicBezTo>
                  <a:cubicBezTo>
                    <a:pt x="907" y="1332"/>
                    <a:pt x="1061" y="1520"/>
                    <a:pt x="1117" y="1729"/>
                  </a:cubicBezTo>
                  <a:cubicBezTo>
                    <a:pt x="1161" y="1906"/>
                    <a:pt x="1073" y="2072"/>
                    <a:pt x="962" y="2204"/>
                  </a:cubicBezTo>
                  <a:cubicBezTo>
                    <a:pt x="940" y="2237"/>
                    <a:pt x="962" y="2292"/>
                    <a:pt x="1006" y="2292"/>
                  </a:cubicBezTo>
                  <a:cubicBezTo>
                    <a:pt x="1172" y="2281"/>
                    <a:pt x="1293" y="2105"/>
                    <a:pt x="1293" y="1950"/>
                  </a:cubicBezTo>
                  <a:cubicBezTo>
                    <a:pt x="1315" y="1718"/>
                    <a:pt x="1194" y="1509"/>
                    <a:pt x="1073" y="1332"/>
                  </a:cubicBezTo>
                  <a:cubicBezTo>
                    <a:pt x="763" y="879"/>
                    <a:pt x="432" y="449"/>
                    <a:pt x="90" y="19"/>
                  </a:cubicBezTo>
                  <a:cubicBezTo>
                    <a:pt x="80" y="6"/>
                    <a:pt x="68" y="0"/>
                    <a:pt x="56" y="0"/>
                  </a:cubicBezTo>
                  <a:close/>
                </a:path>
              </a:pathLst>
            </a:custGeom>
            <a:solidFill>
              <a:srgbClr val="2A15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9" name="Google Shape;1389;p38"/>
            <p:cNvSpPr/>
            <p:nvPr/>
          </p:nvSpPr>
          <p:spPr>
            <a:xfrm>
              <a:off x="6687600" y="2425750"/>
              <a:ext cx="90800" cy="80825"/>
            </a:xfrm>
            <a:custGeom>
              <a:rect b="b" l="l" r="r" t="t"/>
              <a:pathLst>
                <a:path extrusionOk="0" h="3233" w="3632">
                  <a:moveTo>
                    <a:pt x="1233" y="0"/>
                  </a:moveTo>
                  <a:cubicBezTo>
                    <a:pt x="814" y="0"/>
                    <a:pt x="396" y="181"/>
                    <a:pt x="199" y="537"/>
                  </a:cubicBezTo>
                  <a:cubicBezTo>
                    <a:pt x="1" y="890"/>
                    <a:pt x="45" y="1331"/>
                    <a:pt x="177" y="1707"/>
                  </a:cubicBezTo>
                  <a:cubicBezTo>
                    <a:pt x="354" y="2192"/>
                    <a:pt x="663" y="2645"/>
                    <a:pt x="1104" y="2932"/>
                  </a:cubicBezTo>
                  <a:cubicBezTo>
                    <a:pt x="1394" y="3125"/>
                    <a:pt x="1743" y="3233"/>
                    <a:pt x="2091" y="3233"/>
                  </a:cubicBezTo>
                  <a:cubicBezTo>
                    <a:pt x="2261" y="3233"/>
                    <a:pt x="2431" y="3207"/>
                    <a:pt x="2594" y="3153"/>
                  </a:cubicBezTo>
                  <a:cubicBezTo>
                    <a:pt x="3080" y="2987"/>
                    <a:pt x="3489" y="2534"/>
                    <a:pt x="3533" y="2027"/>
                  </a:cubicBezTo>
                  <a:cubicBezTo>
                    <a:pt x="3632" y="1033"/>
                    <a:pt x="2319" y="139"/>
                    <a:pt x="1458" y="18"/>
                  </a:cubicBezTo>
                  <a:cubicBezTo>
                    <a:pt x="1383" y="6"/>
                    <a:pt x="1308" y="0"/>
                    <a:pt x="1233" y="0"/>
                  </a:cubicBezTo>
                  <a:close/>
                </a:path>
              </a:pathLst>
            </a:custGeom>
            <a:solidFill>
              <a:srgbClr val="9963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0" name="Google Shape;1390;p38"/>
            <p:cNvSpPr/>
            <p:nvPr/>
          </p:nvSpPr>
          <p:spPr>
            <a:xfrm>
              <a:off x="6709400" y="2459050"/>
              <a:ext cx="42250" cy="18075"/>
            </a:xfrm>
            <a:custGeom>
              <a:rect b="b" l="l" r="r" t="t"/>
              <a:pathLst>
                <a:path extrusionOk="0" h="723" w="1690">
                  <a:moveTo>
                    <a:pt x="635" y="1"/>
                  </a:moveTo>
                  <a:cubicBezTo>
                    <a:pt x="454" y="1"/>
                    <a:pt x="268" y="26"/>
                    <a:pt x="78" y="66"/>
                  </a:cubicBezTo>
                  <a:cubicBezTo>
                    <a:pt x="1" y="88"/>
                    <a:pt x="12" y="220"/>
                    <a:pt x="89" y="220"/>
                  </a:cubicBezTo>
                  <a:cubicBezTo>
                    <a:pt x="121" y="217"/>
                    <a:pt x="153" y="215"/>
                    <a:pt x="185" y="215"/>
                  </a:cubicBezTo>
                  <a:cubicBezTo>
                    <a:pt x="599" y="215"/>
                    <a:pt x="1037" y="469"/>
                    <a:pt x="1314" y="684"/>
                  </a:cubicBezTo>
                  <a:cubicBezTo>
                    <a:pt x="1344" y="713"/>
                    <a:pt x="1393" y="723"/>
                    <a:pt x="1435" y="723"/>
                  </a:cubicBezTo>
                  <a:cubicBezTo>
                    <a:pt x="1456" y="723"/>
                    <a:pt x="1476" y="720"/>
                    <a:pt x="1491" y="717"/>
                  </a:cubicBezTo>
                  <a:cubicBezTo>
                    <a:pt x="1546" y="706"/>
                    <a:pt x="1601" y="662"/>
                    <a:pt x="1634" y="617"/>
                  </a:cubicBezTo>
                  <a:cubicBezTo>
                    <a:pt x="1689" y="496"/>
                    <a:pt x="1656" y="375"/>
                    <a:pt x="1557" y="308"/>
                  </a:cubicBezTo>
                  <a:cubicBezTo>
                    <a:pt x="1267" y="82"/>
                    <a:pt x="958" y="1"/>
                    <a:pt x="635" y="1"/>
                  </a:cubicBezTo>
                  <a:close/>
                </a:path>
              </a:pathLst>
            </a:custGeom>
            <a:solidFill>
              <a:srgbClr val="74484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1" name="Google Shape;1391;p38"/>
            <p:cNvSpPr/>
            <p:nvPr/>
          </p:nvSpPr>
          <p:spPr>
            <a:xfrm>
              <a:off x="6864950" y="2323125"/>
              <a:ext cx="36700" cy="18225"/>
            </a:xfrm>
            <a:custGeom>
              <a:rect b="b" l="l" r="r" t="t"/>
              <a:pathLst>
                <a:path extrusionOk="0" h="729" w="1468">
                  <a:moveTo>
                    <a:pt x="943" y="1"/>
                  </a:moveTo>
                  <a:cubicBezTo>
                    <a:pt x="589" y="1"/>
                    <a:pt x="74" y="246"/>
                    <a:pt x="26" y="503"/>
                  </a:cubicBezTo>
                  <a:cubicBezTo>
                    <a:pt x="0" y="661"/>
                    <a:pt x="165" y="729"/>
                    <a:pt x="384" y="729"/>
                  </a:cubicBezTo>
                  <a:cubicBezTo>
                    <a:pt x="820" y="729"/>
                    <a:pt x="1468" y="462"/>
                    <a:pt x="1240" y="116"/>
                  </a:cubicBezTo>
                  <a:cubicBezTo>
                    <a:pt x="1186" y="35"/>
                    <a:pt x="1076" y="1"/>
                    <a:pt x="943" y="1"/>
                  </a:cubicBezTo>
                  <a:close/>
                </a:path>
              </a:pathLst>
            </a:custGeom>
            <a:solidFill>
              <a:srgbClr val="2A15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2" name="Google Shape;1392;p38"/>
            <p:cNvSpPr/>
            <p:nvPr/>
          </p:nvSpPr>
          <p:spPr>
            <a:xfrm>
              <a:off x="6777450" y="2356400"/>
              <a:ext cx="40375" cy="24100"/>
            </a:xfrm>
            <a:custGeom>
              <a:rect b="b" l="l" r="r" t="t"/>
              <a:pathLst>
                <a:path extrusionOk="0" h="964" w="1615">
                  <a:moveTo>
                    <a:pt x="1084" y="0"/>
                  </a:moveTo>
                  <a:cubicBezTo>
                    <a:pt x="673" y="0"/>
                    <a:pt x="41" y="361"/>
                    <a:pt x="16" y="684"/>
                  </a:cubicBezTo>
                  <a:cubicBezTo>
                    <a:pt x="1" y="885"/>
                    <a:pt x="119" y="963"/>
                    <a:pt x="292" y="963"/>
                  </a:cubicBezTo>
                  <a:cubicBezTo>
                    <a:pt x="756" y="963"/>
                    <a:pt x="1615" y="399"/>
                    <a:pt x="1374" y="110"/>
                  </a:cubicBezTo>
                  <a:cubicBezTo>
                    <a:pt x="1312" y="33"/>
                    <a:pt x="1208" y="0"/>
                    <a:pt x="1084" y="0"/>
                  </a:cubicBezTo>
                  <a:close/>
                </a:path>
              </a:pathLst>
            </a:custGeom>
            <a:solidFill>
              <a:srgbClr val="2A15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3" name="Google Shape;1393;p38"/>
            <p:cNvSpPr/>
            <p:nvPr/>
          </p:nvSpPr>
          <p:spPr>
            <a:xfrm>
              <a:off x="6841725" y="2439850"/>
              <a:ext cx="31475" cy="10100"/>
            </a:xfrm>
            <a:custGeom>
              <a:rect b="b" l="l" r="r" t="t"/>
              <a:pathLst>
                <a:path extrusionOk="0" h="404" w="1259">
                  <a:moveTo>
                    <a:pt x="1192" y="1"/>
                  </a:moveTo>
                  <a:cubicBezTo>
                    <a:pt x="1187" y="1"/>
                    <a:pt x="1181" y="2"/>
                    <a:pt x="1176" y="6"/>
                  </a:cubicBezTo>
                  <a:cubicBezTo>
                    <a:pt x="1021" y="72"/>
                    <a:pt x="833" y="116"/>
                    <a:pt x="668" y="127"/>
                  </a:cubicBezTo>
                  <a:cubicBezTo>
                    <a:pt x="630" y="132"/>
                    <a:pt x="586" y="135"/>
                    <a:pt x="540" y="135"/>
                  </a:cubicBezTo>
                  <a:cubicBezTo>
                    <a:pt x="387" y="135"/>
                    <a:pt x="204" y="104"/>
                    <a:pt x="94" y="28"/>
                  </a:cubicBezTo>
                  <a:cubicBezTo>
                    <a:pt x="85" y="22"/>
                    <a:pt x="76" y="20"/>
                    <a:pt x="67" y="20"/>
                  </a:cubicBezTo>
                  <a:cubicBezTo>
                    <a:pt x="26" y="20"/>
                    <a:pt x="0" y="79"/>
                    <a:pt x="28" y="116"/>
                  </a:cubicBezTo>
                  <a:cubicBezTo>
                    <a:pt x="171" y="315"/>
                    <a:pt x="403" y="403"/>
                    <a:pt x="679" y="403"/>
                  </a:cubicBezTo>
                  <a:cubicBezTo>
                    <a:pt x="911" y="392"/>
                    <a:pt x="1109" y="271"/>
                    <a:pt x="1231" y="83"/>
                  </a:cubicBezTo>
                  <a:cubicBezTo>
                    <a:pt x="1259" y="46"/>
                    <a:pt x="1224" y="1"/>
                    <a:pt x="1192" y="1"/>
                  </a:cubicBezTo>
                  <a:close/>
                </a:path>
              </a:pathLst>
            </a:custGeom>
            <a:solidFill>
              <a:srgbClr val="2A15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4" name="Google Shape;1394;p38"/>
            <p:cNvSpPr/>
            <p:nvPr/>
          </p:nvSpPr>
          <p:spPr>
            <a:xfrm>
              <a:off x="6987550" y="2262550"/>
              <a:ext cx="75625" cy="43075"/>
            </a:xfrm>
            <a:custGeom>
              <a:rect b="b" l="l" r="r" t="t"/>
              <a:pathLst>
                <a:path extrusionOk="0" h="1723" w="3025">
                  <a:moveTo>
                    <a:pt x="2705" y="1"/>
                  </a:moveTo>
                  <a:lnTo>
                    <a:pt x="365" y="564"/>
                  </a:lnTo>
                  <a:cubicBezTo>
                    <a:pt x="166" y="608"/>
                    <a:pt x="34" y="784"/>
                    <a:pt x="22" y="994"/>
                  </a:cubicBezTo>
                  <a:cubicBezTo>
                    <a:pt x="0" y="1237"/>
                    <a:pt x="188" y="1447"/>
                    <a:pt x="431" y="1469"/>
                  </a:cubicBezTo>
                  <a:lnTo>
                    <a:pt x="3025" y="1723"/>
                  </a:lnTo>
                  <a:lnTo>
                    <a:pt x="2705" y="1"/>
                  </a:lnTo>
                  <a:close/>
                </a:path>
              </a:pathLst>
            </a:custGeom>
            <a:solidFill>
              <a:srgbClr val="74484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5" name="Google Shape;1395;p38"/>
            <p:cNvSpPr/>
            <p:nvPr/>
          </p:nvSpPr>
          <p:spPr>
            <a:xfrm>
              <a:off x="7150900" y="2332925"/>
              <a:ext cx="102950" cy="128600"/>
            </a:xfrm>
            <a:custGeom>
              <a:rect b="b" l="l" r="r" t="t"/>
              <a:pathLst>
                <a:path extrusionOk="0" h="5144" w="4118">
                  <a:moveTo>
                    <a:pt x="1822" y="0"/>
                  </a:moveTo>
                  <a:lnTo>
                    <a:pt x="1" y="1005"/>
                  </a:lnTo>
                  <a:lnTo>
                    <a:pt x="1513" y="5144"/>
                  </a:lnTo>
                  <a:lnTo>
                    <a:pt x="4118" y="3179"/>
                  </a:lnTo>
                  <a:cubicBezTo>
                    <a:pt x="3422" y="2053"/>
                    <a:pt x="2870" y="1214"/>
                    <a:pt x="1822" y="0"/>
                  </a:cubicBezTo>
                  <a:close/>
                </a:path>
              </a:pathLst>
            </a:custGeom>
            <a:solidFill>
              <a:srgbClr val="9963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6" name="Google Shape;1396;p38"/>
            <p:cNvSpPr/>
            <p:nvPr/>
          </p:nvSpPr>
          <p:spPr>
            <a:xfrm>
              <a:off x="7060675" y="2258425"/>
              <a:ext cx="135775" cy="102175"/>
            </a:xfrm>
            <a:custGeom>
              <a:rect b="b" l="l" r="r" t="t"/>
              <a:pathLst>
                <a:path extrusionOk="0" h="4087" w="5431">
                  <a:moveTo>
                    <a:pt x="2837" y="0"/>
                  </a:moveTo>
                  <a:lnTo>
                    <a:pt x="0" y="2042"/>
                  </a:lnTo>
                  <a:cubicBezTo>
                    <a:pt x="1476" y="3193"/>
                    <a:pt x="2671" y="4086"/>
                    <a:pt x="3707" y="4086"/>
                  </a:cubicBezTo>
                  <a:cubicBezTo>
                    <a:pt x="4331" y="4086"/>
                    <a:pt x="4896" y="3763"/>
                    <a:pt x="5431" y="2980"/>
                  </a:cubicBezTo>
                  <a:lnTo>
                    <a:pt x="2837" y="0"/>
                  </a:lnTo>
                  <a:close/>
                </a:path>
              </a:pathLst>
            </a:custGeom>
            <a:solidFill>
              <a:srgbClr val="9963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7" name="Google Shape;1397;p38"/>
            <p:cNvSpPr/>
            <p:nvPr/>
          </p:nvSpPr>
          <p:spPr>
            <a:xfrm>
              <a:off x="6944225" y="2305325"/>
              <a:ext cx="45000" cy="135350"/>
            </a:xfrm>
            <a:custGeom>
              <a:rect b="b" l="l" r="r" t="t"/>
              <a:pathLst>
                <a:path extrusionOk="0" h="5414" w="1800">
                  <a:moveTo>
                    <a:pt x="850" y="0"/>
                  </a:moveTo>
                  <a:lnTo>
                    <a:pt x="486" y="1811"/>
                  </a:lnTo>
                  <a:lnTo>
                    <a:pt x="78" y="3775"/>
                  </a:lnTo>
                  <a:cubicBezTo>
                    <a:pt x="67" y="3853"/>
                    <a:pt x="89" y="3919"/>
                    <a:pt x="133" y="3974"/>
                  </a:cubicBezTo>
                  <a:lnTo>
                    <a:pt x="144" y="3985"/>
                  </a:lnTo>
                  <a:cubicBezTo>
                    <a:pt x="243" y="4084"/>
                    <a:pt x="221" y="4239"/>
                    <a:pt x="111" y="4305"/>
                  </a:cubicBezTo>
                  <a:cubicBezTo>
                    <a:pt x="56" y="4349"/>
                    <a:pt x="23" y="4393"/>
                    <a:pt x="12" y="4449"/>
                  </a:cubicBezTo>
                  <a:cubicBezTo>
                    <a:pt x="1" y="4504"/>
                    <a:pt x="12" y="4559"/>
                    <a:pt x="45" y="4614"/>
                  </a:cubicBezTo>
                  <a:cubicBezTo>
                    <a:pt x="133" y="4736"/>
                    <a:pt x="133" y="4890"/>
                    <a:pt x="67" y="5023"/>
                  </a:cubicBezTo>
                  <a:cubicBezTo>
                    <a:pt x="45" y="5067"/>
                    <a:pt x="34" y="5111"/>
                    <a:pt x="34" y="5155"/>
                  </a:cubicBezTo>
                  <a:cubicBezTo>
                    <a:pt x="34" y="5254"/>
                    <a:pt x="100" y="5354"/>
                    <a:pt x="188" y="5387"/>
                  </a:cubicBezTo>
                  <a:cubicBezTo>
                    <a:pt x="227" y="5405"/>
                    <a:pt x="267" y="5413"/>
                    <a:pt x="305" y="5413"/>
                  </a:cubicBezTo>
                  <a:cubicBezTo>
                    <a:pt x="429" y="5413"/>
                    <a:pt x="538" y="5326"/>
                    <a:pt x="563" y="5199"/>
                  </a:cubicBezTo>
                  <a:cubicBezTo>
                    <a:pt x="574" y="5177"/>
                    <a:pt x="574" y="5155"/>
                    <a:pt x="574" y="5133"/>
                  </a:cubicBezTo>
                  <a:cubicBezTo>
                    <a:pt x="563" y="4978"/>
                    <a:pt x="619" y="4835"/>
                    <a:pt x="740" y="4758"/>
                  </a:cubicBezTo>
                  <a:cubicBezTo>
                    <a:pt x="839" y="4691"/>
                    <a:pt x="872" y="4559"/>
                    <a:pt x="806" y="4460"/>
                  </a:cubicBezTo>
                  <a:cubicBezTo>
                    <a:pt x="729" y="4338"/>
                    <a:pt x="762" y="4195"/>
                    <a:pt x="884" y="4128"/>
                  </a:cubicBezTo>
                  <a:lnTo>
                    <a:pt x="906" y="4128"/>
                  </a:lnTo>
                  <a:cubicBezTo>
                    <a:pt x="972" y="4095"/>
                    <a:pt x="1016" y="4040"/>
                    <a:pt x="1027" y="3974"/>
                  </a:cubicBezTo>
                  <a:lnTo>
                    <a:pt x="1237" y="2970"/>
                  </a:lnTo>
                  <a:lnTo>
                    <a:pt x="1800" y="188"/>
                  </a:lnTo>
                  <a:lnTo>
                    <a:pt x="85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8" name="Google Shape;1398;p38"/>
            <p:cNvSpPr/>
            <p:nvPr/>
          </p:nvSpPr>
          <p:spPr>
            <a:xfrm>
              <a:off x="6948375" y="2361075"/>
              <a:ext cx="22650" cy="75950"/>
            </a:xfrm>
            <a:custGeom>
              <a:rect b="b" l="l" r="r" t="t"/>
              <a:pathLst>
                <a:path extrusionOk="0" h="3038" w="906">
                  <a:moveTo>
                    <a:pt x="386" y="0"/>
                  </a:moveTo>
                  <a:lnTo>
                    <a:pt x="66" y="1578"/>
                  </a:lnTo>
                  <a:cubicBezTo>
                    <a:pt x="66" y="1600"/>
                    <a:pt x="66" y="1612"/>
                    <a:pt x="77" y="1634"/>
                  </a:cubicBezTo>
                  <a:lnTo>
                    <a:pt x="88" y="1634"/>
                  </a:lnTo>
                  <a:lnTo>
                    <a:pt x="99" y="1656"/>
                  </a:lnTo>
                  <a:cubicBezTo>
                    <a:pt x="110" y="1667"/>
                    <a:pt x="122" y="1678"/>
                    <a:pt x="133" y="1700"/>
                  </a:cubicBezTo>
                  <a:cubicBezTo>
                    <a:pt x="243" y="1865"/>
                    <a:pt x="199" y="2097"/>
                    <a:pt x="22" y="2208"/>
                  </a:cubicBezTo>
                  <a:cubicBezTo>
                    <a:pt x="11" y="2219"/>
                    <a:pt x="0" y="2241"/>
                    <a:pt x="0" y="2252"/>
                  </a:cubicBezTo>
                  <a:cubicBezTo>
                    <a:pt x="0" y="2263"/>
                    <a:pt x="0" y="2285"/>
                    <a:pt x="11" y="2307"/>
                  </a:cubicBezTo>
                  <a:cubicBezTo>
                    <a:pt x="122" y="2472"/>
                    <a:pt x="133" y="2682"/>
                    <a:pt x="33" y="2870"/>
                  </a:cubicBezTo>
                  <a:cubicBezTo>
                    <a:pt x="22" y="2881"/>
                    <a:pt x="22" y="2903"/>
                    <a:pt x="22" y="2925"/>
                  </a:cubicBezTo>
                  <a:cubicBezTo>
                    <a:pt x="22" y="2947"/>
                    <a:pt x="22" y="2969"/>
                    <a:pt x="33" y="2980"/>
                  </a:cubicBezTo>
                  <a:cubicBezTo>
                    <a:pt x="44" y="3002"/>
                    <a:pt x="66" y="3013"/>
                    <a:pt x="88" y="3024"/>
                  </a:cubicBezTo>
                  <a:cubicBezTo>
                    <a:pt x="107" y="3034"/>
                    <a:pt x="124" y="3037"/>
                    <a:pt x="138" y="3037"/>
                  </a:cubicBezTo>
                  <a:cubicBezTo>
                    <a:pt x="159" y="3037"/>
                    <a:pt x="175" y="3031"/>
                    <a:pt x="188" y="3024"/>
                  </a:cubicBezTo>
                  <a:cubicBezTo>
                    <a:pt x="221" y="3013"/>
                    <a:pt x="243" y="2980"/>
                    <a:pt x="254" y="2947"/>
                  </a:cubicBezTo>
                  <a:cubicBezTo>
                    <a:pt x="254" y="2936"/>
                    <a:pt x="254" y="2925"/>
                    <a:pt x="254" y="2914"/>
                  </a:cubicBezTo>
                  <a:cubicBezTo>
                    <a:pt x="243" y="2704"/>
                    <a:pt x="331" y="2506"/>
                    <a:pt x="486" y="2395"/>
                  </a:cubicBezTo>
                  <a:cubicBezTo>
                    <a:pt x="519" y="2373"/>
                    <a:pt x="530" y="2340"/>
                    <a:pt x="519" y="2307"/>
                  </a:cubicBezTo>
                  <a:cubicBezTo>
                    <a:pt x="453" y="2208"/>
                    <a:pt x="442" y="2097"/>
                    <a:pt x="464" y="1987"/>
                  </a:cubicBezTo>
                  <a:cubicBezTo>
                    <a:pt x="497" y="1887"/>
                    <a:pt x="563" y="1810"/>
                    <a:pt x="662" y="1766"/>
                  </a:cubicBezTo>
                  <a:lnTo>
                    <a:pt x="684" y="1755"/>
                  </a:lnTo>
                  <a:cubicBezTo>
                    <a:pt x="706" y="1744"/>
                    <a:pt x="718" y="1733"/>
                    <a:pt x="718" y="1711"/>
                  </a:cubicBezTo>
                  <a:lnTo>
                    <a:pt x="905" y="773"/>
                  </a:lnTo>
                  <a:cubicBezTo>
                    <a:pt x="861" y="695"/>
                    <a:pt x="806" y="629"/>
                    <a:pt x="751" y="552"/>
                  </a:cubicBezTo>
                  <a:lnTo>
                    <a:pt x="662" y="419"/>
                  </a:lnTo>
                  <a:cubicBezTo>
                    <a:pt x="640" y="375"/>
                    <a:pt x="607" y="331"/>
                    <a:pt x="585" y="298"/>
                  </a:cubicBezTo>
                  <a:cubicBezTo>
                    <a:pt x="519" y="199"/>
                    <a:pt x="453" y="99"/>
                    <a:pt x="386" y="0"/>
                  </a:cubicBezTo>
                  <a:close/>
                </a:path>
              </a:pathLst>
            </a:custGeom>
            <a:solidFill>
              <a:srgbClr val="F9B11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9" name="Google Shape;1399;p38"/>
            <p:cNvSpPr/>
            <p:nvPr/>
          </p:nvSpPr>
          <p:spPr>
            <a:xfrm>
              <a:off x="6942575" y="2287275"/>
              <a:ext cx="68725" cy="41625"/>
            </a:xfrm>
            <a:custGeom>
              <a:rect b="b" l="l" r="r" t="t"/>
              <a:pathLst>
                <a:path extrusionOk="0" h="1665" w="2749">
                  <a:moveTo>
                    <a:pt x="389" y="1"/>
                  </a:moveTo>
                  <a:cubicBezTo>
                    <a:pt x="296" y="1"/>
                    <a:pt x="218" y="63"/>
                    <a:pt x="199" y="160"/>
                  </a:cubicBezTo>
                  <a:lnTo>
                    <a:pt x="22" y="998"/>
                  </a:lnTo>
                  <a:cubicBezTo>
                    <a:pt x="0" y="1109"/>
                    <a:pt x="78" y="1208"/>
                    <a:pt x="177" y="1230"/>
                  </a:cubicBezTo>
                  <a:lnTo>
                    <a:pt x="2329" y="1661"/>
                  </a:lnTo>
                  <a:cubicBezTo>
                    <a:pt x="2342" y="1664"/>
                    <a:pt x="2355" y="1665"/>
                    <a:pt x="2368" y="1665"/>
                  </a:cubicBezTo>
                  <a:cubicBezTo>
                    <a:pt x="2456" y="1665"/>
                    <a:pt x="2542" y="1602"/>
                    <a:pt x="2561" y="1506"/>
                  </a:cubicBezTo>
                  <a:lnTo>
                    <a:pt x="2727" y="667"/>
                  </a:lnTo>
                  <a:cubicBezTo>
                    <a:pt x="2749" y="557"/>
                    <a:pt x="2682" y="458"/>
                    <a:pt x="2572" y="435"/>
                  </a:cubicBezTo>
                  <a:lnTo>
                    <a:pt x="431" y="5"/>
                  </a:lnTo>
                  <a:cubicBezTo>
                    <a:pt x="417" y="2"/>
                    <a:pt x="402" y="1"/>
                    <a:pt x="389" y="1"/>
                  </a:cubicBezTo>
                  <a:close/>
                </a:path>
              </a:pathLst>
            </a:custGeom>
            <a:solidFill>
              <a:srgbClr val="F9B11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0" name="Google Shape;1400;p38"/>
            <p:cNvSpPr/>
            <p:nvPr/>
          </p:nvSpPr>
          <p:spPr>
            <a:xfrm>
              <a:off x="6954150" y="2282925"/>
              <a:ext cx="51625" cy="21075"/>
            </a:xfrm>
            <a:custGeom>
              <a:rect b="b" l="l" r="r" t="t"/>
              <a:pathLst>
                <a:path extrusionOk="0" h="843" w="2065">
                  <a:moveTo>
                    <a:pt x="190" y="1"/>
                  </a:moveTo>
                  <a:cubicBezTo>
                    <a:pt x="131" y="1"/>
                    <a:pt x="76" y="42"/>
                    <a:pt x="56" y="102"/>
                  </a:cubicBezTo>
                  <a:lnTo>
                    <a:pt x="12" y="334"/>
                  </a:lnTo>
                  <a:cubicBezTo>
                    <a:pt x="1" y="411"/>
                    <a:pt x="45" y="477"/>
                    <a:pt x="111" y="488"/>
                  </a:cubicBezTo>
                  <a:lnTo>
                    <a:pt x="1855" y="841"/>
                  </a:lnTo>
                  <a:cubicBezTo>
                    <a:pt x="1862" y="842"/>
                    <a:pt x="1869" y="843"/>
                    <a:pt x="1875" y="843"/>
                  </a:cubicBezTo>
                  <a:cubicBezTo>
                    <a:pt x="1934" y="843"/>
                    <a:pt x="1990" y="800"/>
                    <a:pt x="2010" y="731"/>
                  </a:cubicBezTo>
                  <a:lnTo>
                    <a:pt x="2054" y="499"/>
                  </a:lnTo>
                  <a:cubicBezTo>
                    <a:pt x="2065" y="433"/>
                    <a:pt x="2021" y="367"/>
                    <a:pt x="1955" y="356"/>
                  </a:cubicBezTo>
                  <a:lnTo>
                    <a:pt x="211" y="2"/>
                  </a:lnTo>
                  <a:cubicBezTo>
                    <a:pt x="204" y="1"/>
                    <a:pt x="197" y="1"/>
                    <a:pt x="190" y="1"/>
                  </a:cubicBezTo>
                  <a:close/>
                </a:path>
              </a:pathLst>
            </a:custGeom>
            <a:solidFill>
              <a:srgbClr val="F9B11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1" name="Google Shape;1401;p38"/>
            <p:cNvSpPr/>
            <p:nvPr/>
          </p:nvSpPr>
          <p:spPr>
            <a:xfrm>
              <a:off x="6971825" y="2286525"/>
              <a:ext cx="33950" cy="17475"/>
            </a:xfrm>
            <a:custGeom>
              <a:rect b="b" l="l" r="r" t="t"/>
              <a:pathLst>
                <a:path extrusionOk="0" h="699" w="1358">
                  <a:moveTo>
                    <a:pt x="190" y="0"/>
                  </a:moveTo>
                  <a:cubicBezTo>
                    <a:pt x="131" y="0"/>
                    <a:pt x="76" y="42"/>
                    <a:pt x="67" y="101"/>
                  </a:cubicBezTo>
                  <a:lnTo>
                    <a:pt x="11" y="333"/>
                  </a:lnTo>
                  <a:cubicBezTo>
                    <a:pt x="0" y="410"/>
                    <a:pt x="44" y="477"/>
                    <a:pt x="122" y="488"/>
                  </a:cubicBezTo>
                  <a:lnTo>
                    <a:pt x="1148" y="697"/>
                  </a:lnTo>
                  <a:cubicBezTo>
                    <a:pt x="1155" y="698"/>
                    <a:pt x="1162" y="699"/>
                    <a:pt x="1168" y="699"/>
                  </a:cubicBezTo>
                  <a:cubicBezTo>
                    <a:pt x="1227" y="699"/>
                    <a:pt x="1283" y="656"/>
                    <a:pt x="1303" y="587"/>
                  </a:cubicBezTo>
                  <a:lnTo>
                    <a:pt x="1347" y="355"/>
                  </a:lnTo>
                  <a:cubicBezTo>
                    <a:pt x="1358" y="289"/>
                    <a:pt x="1314" y="223"/>
                    <a:pt x="1248" y="212"/>
                  </a:cubicBezTo>
                  <a:lnTo>
                    <a:pt x="210" y="2"/>
                  </a:lnTo>
                  <a:cubicBezTo>
                    <a:pt x="203" y="1"/>
                    <a:pt x="196" y="0"/>
                    <a:pt x="190" y="0"/>
                  </a:cubicBezTo>
                  <a:close/>
                </a:path>
              </a:pathLst>
            </a:custGeom>
            <a:solidFill>
              <a:srgbClr val="F27F0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2" name="Google Shape;1402;p38"/>
            <p:cNvSpPr/>
            <p:nvPr/>
          </p:nvSpPr>
          <p:spPr>
            <a:xfrm>
              <a:off x="6945050" y="2287275"/>
              <a:ext cx="66250" cy="29775"/>
            </a:xfrm>
            <a:custGeom>
              <a:rect b="b" l="l" r="r" t="t"/>
              <a:pathLst>
                <a:path extrusionOk="0" h="1191" w="2650">
                  <a:moveTo>
                    <a:pt x="290" y="1"/>
                  </a:moveTo>
                  <a:cubicBezTo>
                    <a:pt x="197" y="1"/>
                    <a:pt x="119" y="63"/>
                    <a:pt x="100" y="160"/>
                  </a:cubicBezTo>
                  <a:lnTo>
                    <a:pt x="23" y="524"/>
                  </a:lnTo>
                  <a:cubicBezTo>
                    <a:pt x="1" y="634"/>
                    <a:pt x="67" y="734"/>
                    <a:pt x="177" y="756"/>
                  </a:cubicBezTo>
                  <a:lnTo>
                    <a:pt x="2319" y="1186"/>
                  </a:lnTo>
                  <a:cubicBezTo>
                    <a:pt x="2333" y="1189"/>
                    <a:pt x="2347" y="1190"/>
                    <a:pt x="2361" y="1190"/>
                  </a:cubicBezTo>
                  <a:cubicBezTo>
                    <a:pt x="2453" y="1190"/>
                    <a:pt x="2531" y="1128"/>
                    <a:pt x="2550" y="1032"/>
                  </a:cubicBezTo>
                  <a:lnTo>
                    <a:pt x="2628" y="667"/>
                  </a:lnTo>
                  <a:cubicBezTo>
                    <a:pt x="2650" y="557"/>
                    <a:pt x="2583" y="458"/>
                    <a:pt x="2473" y="435"/>
                  </a:cubicBezTo>
                  <a:lnTo>
                    <a:pt x="332" y="5"/>
                  </a:lnTo>
                  <a:cubicBezTo>
                    <a:pt x="318" y="2"/>
                    <a:pt x="303" y="1"/>
                    <a:pt x="290" y="1"/>
                  </a:cubicBezTo>
                  <a:close/>
                </a:path>
              </a:pathLst>
            </a:custGeom>
            <a:solidFill>
              <a:srgbClr val="F27F0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3" name="Google Shape;1403;p38"/>
            <p:cNvSpPr/>
            <p:nvPr/>
          </p:nvSpPr>
          <p:spPr>
            <a:xfrm>
              <a:off x="6948650" y="2291475"/>
              <a:ext cx="9125" cy="23800"/>
            </a:xfrm>
            <a:custGeom>
              <a:rect b="b" l="l" r="r" t="t"/>
              <a:pathLst>
                <a:path extrusionOk="0" h="952" w="365">
                  <a:moveTo>
                    <a:pt x="255" y="0"/>
                  </a:moveTo>
                  <a:cubicBezTo>
                    <a:pt x="207" y="0"/>
                    <a:pt x="164" y="32"/>
                    <a:pt x="155" y="80"/>
                  </a:cubicBezTo>
                  <a:lnTo>
                    <a:pt x="11" y="830"/>
                  </a:lnTo>
                  <a:cubicBezTo>
                    <a:pt x="0" y="886"/>
                    <a:pt x="33" y="930"/>
                    <a:pt x="88" y="941"/>
                  </a:cubicBezTo>
                  <a:cubicBezTo>
                    <a:pt x="99" y="952"/>
                    <a:pt x="111" y="952"/>
                    <a:pt x="122" y="952"/>
                  </a:cubicBezTo>
                  <a:cubicBezTo>
                    <a:pt x="166" y="941"/>
                    <a:pt x="199" y="908"/>
                    <a:pt x="210" y="864"/>
                  </a:cubicBezTo>
                  <a:lnTo>
                    <a:pt x="353" y="124"/>
                  </a:lnTo>
                  <a:cubicBezTo>
                    <a:pt x="364" y="69"/>
                    <a:pt x="331" y="14"/>
                    <a:pt x="276" y="3"/>
                  </a:cubicBezTo>
                  <a:cubicBezTo>
                    <a:pt x="269" y="1"/>
                    <a:pt x="262" y="0"/>
                    <a:pt x="255" y="0"/>
                  </a:cubicBezTo>
                  <a:close/>
                </a:path>
              </a:pathLst>
            </a:custGeom>
            <a:solidFill>
              <a:srgbClr val="F9B11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4" name="Google Shape;1404;p38"/>
            <p:cNvSpPr/>
            <p:nvPr/>
          </p:nvSpPr>
          <p:spPr>
            <a:xfrm>
              <a:off x="6956650" y="2293125"/>
              <a:ext cx="9125" cy="23525"/>
            </a:xfrm>
            <a:custGeom>
              <a:rect b="b" l="l" r="r" t="t"/>
              <a:pathLst>
                <a:path extrusionOk="0" h="941" w="365">
                  <a:moveTo>
                    <a:pt x="255" y="1"/>
                  </a:moveTo>
                  <a:cubicBezTo>
                    <a:pt x="207" y="1"/>
                    <a:pt x="164" y="32"/>
                    <a:pt x="155" y="80"/>
                  </a:cubicBezTo>
                  <a:lnTo>
                    <a:pt x="11" y="820"/>
                  </a:lnTo>
                  <a:cubicBezTo>
                    <a:pt x="0" y="875"/>
                    <a:pt x="33" y="930"/>
                    <a:pt x="89" y="941"/>
                  </a:cubicBezTo>
                  <a:lnTo>
                    <a:pt x="122" y="941"/>
                  </a:lnTo>
                  <a:cubicBezTo>
                    <a:pt x="166" y="941"/>
                    <a:pt x="199" y="908"/>
                    <a:pt x="199" y="864"/>
                  </a:cubicBezTo>
                  <a:lnTo>
                    <a:pt x="353" y="124"/>
                  </a:lnTo>
                  <a:cubicBezTo>
                    <a:pt x="364" y="69"/>
                    <a:pt x="331" y="14"/>
                    <a:pt x="276" y="3"/>
                  </a:cubicBezTo>
                  <a:cubicBezTo>
                    <a:pt x="269" y="1"/>
                    <a:pt x="262" y="1"/>
                    <a:pt x="255" y="1"/>
                  </a:cubicBezTo>
                  <a:close/>
                </a:path>
              </a:pathLst>
            </a:custGeom>
            <a:solidFill>
              <a:srgbClr val="F9B11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5" name="Google Shape;1405;p38"/>
            <p:cNvSpPr/>
            <p:nvPr/>
          </p:nvSpPr>
          <p:spPr>
            <a:xfrm>
              <a:off x="6964375" y="2294775"/>
              <a:ext cx="9400" cy="23550"/>
            </a:xfrm>
            <a:custGeom>
              <a:rect b="b" l="l" r="r" t="t"/>
              <a:pathLst>
                <a:path extrusionOk="0" h="942" w="376">
                  <a:moveTo>
                    <a:pt x="259" y="1"/>
                  </a:moveTo>
                  <a:cubicBezTo>
                    <a:pt x="219" y="1"/>
                    <a:pt x="175" y="32"/>
                    <a:pt x="166" y="80"/>
                  </a:cubicBezTo>
                  <a:lnTo>
                    <a:pt x="11" y="820"/>
                  </a:lnTo>
                  <a:cubicBezTo>
                    <a:pt x="0" y="875"/>
                    <a:pt x="33" y="930"/>
                    <a:pt x="89" y="941"/>
                  </a:cubicBezTo>
                  <a:lnTo>
                    <a:pt x="133" y="941"/>
                  </a:lnTo>
                  <a:cubicBezTo>
                    <a:pt x="166" y="941"/>
                    <a:pt x="199" y="908"/>
                    <a:pt x="210" y="864"/>
                  </a:cubicBezTo>
                  <a:lnTo>
                    <a:pt x="353" y="124"/>
                  </a:lnTo>
                  <a:cubicBezTo>
                    <a:pt x="376" y="58"/>
                    <a:pt x="331" y="14"/>
                    <a:pt x="276" y="3"/>
                  </a:cubicBezTo>
                  <a:cubicBezTo>
                    <a:pt x="271" y="2"/>
                    <a:pt x="265" y="1"/>
                    <a:pt x="259" y="1"/>
                  </a:cubicBezTo>
                  <a:close/>
                </a:path>
              </a:pathLst>
            </a:custGeom>
            <a:solidFill>
              <a:srgbClr val="F9B11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6" name="Google Shape;1406;p38"/>
            <p:cNvSpPr/>
            <p:nvPr/>
          </p:nvSpPr>
          <p:spPr>
            <a:xfrm>
              <a:off x="6972375" y="2296450"/>
              <a:ext cx="9125" cy="23525"/>
            </a:xfrm>
            <a:custGeom>
              <a:rect b="b" l="l" r="r" t="t"/>
              <a:pathLst>
                <a:path extrusionOk="0" h="941" w="365">
                  <a:moveTo>
                    <a:pt x="255" y="0"/>
                  </a:moveTo>
                  <a:cubicBezTo>
                    <a:pt x="208" y="0"/>
                    <a:pt x="164" y="31"/>
                    <a:pt x="155" y="80"/>
                  </a:cubicBezTo>
                  <a:lnTo>
                    <a:pt x="11" y="819"/>
                  </a:lnTo>
                  <a:cubicBezTo>
                    <a:pt x="0" y="874"/>
                    <a:pt x="33" y="929"/>
                    <a:pt x="89" y="940"/>
                  </a:cubicBezTo>
                  <a:lnTo>
                    <a:pt x="122" y="940"/>
                  </a:lnTo>
                  <a:cubicBezTo>
                    <a:pt x="166" y="929"/>
                    <a:pt x="199" y="896"/>
                    <a:pt x="210" y="863"/>
                  </a:cubicBezTo>
                  <a:lnTo>
                    <a:pt x="354" y="113"/>
                  </a:lnTo>
                  <a:cubicBezTo>
                    <a:pt x="365" y="57"/>
                    <a:pt x="331" y="13"/>
                    <a:pt x="276" y="2"/>
                  </a:cubicBezTo>
                  <a:cubicBezTo>
                    <a:pt x="269" y="1"/>
                    <a:pt x="262" y="0"/>
                    <a:pt x="255" y="0"/>
                  </a:cubicBezTo>
                  <a:close/>
                </a:path>
              </a:pathLst>
            </a:custGeom>
            <a:solidFill>
              <a:srgbClr val="F9B11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7" name="Google Shape;1407;p38"/>
            <p:cNvSpPr/>
            <p:nvPr/>
          </p:nvSpPr>
          <p:spPr>
            <a:xfrm>
              <a:off x="6980375" y="2297825"/>
              <a:ext cx="9125" cy="23800"/>
            </a:xfrm>
            <a:custGeom>
              <a:rect b="b" l="l" r="r" t="t"/>
              <a:pathLst>
                <a:path extrusionOk="0" h="952" w="365">
                  <a:moveTo>
                    <a:pt x="259" y="1"/>
                  </a:moveTo>
                  <a:cubicBezTo>
                    <a:pt x="210" y="1"/>
                    <a:pt x="165" y="41"/>
                    <a:pt x="155" y="91"/>
                  </a:cubicBezTo>
                  <a:lnTo>
                    <a:pt x="11" y="830"/>
                  </a:lnTo>
                  <a:cubicBezTo>
                    <a:pt x="0" y="885"/>
                    <a:pt x="34" y="941"/>
                    <a:pt x="89" y="952"/>
                  </a:cubicBezTo>
                  <a:lnTo>
                    <a:pt x="122" y="952"/>
                  </a:lnTo>
                  <a:cubicBezTo>
                    <a:pt x="166" y="941"/>
                    <a:pt x="199" y="908"/>
                    <a:pt x="199" y="863"/>
                  </a:cubicBezTo>
                  <a:lnTo>
                    <a:pt x="354" y="124"/>
                  </a:lnTo>
                  <a:cubicBezTo>
                    <a:pt x="365" y="69"/>
                    <a:pt x="332" y="13"/>
                    <a:pt x="276" y="2"/>
                  </a:cubicBezTo>
                  <a:cubicBezTo>
                    <a:pt x="271" y="1"/>
                    <a:pt x="265" y="1"/>
                    <a:pt x="259" y="1"/>
                  </a:cubicBezTo>
                  <a:close/>
                </a:path>
              </a:pathLst>
            </a:custGeom>
            <a:solidFill>
              <a:srgbClr val="F9B11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8" name="Google Shape;1408;p38"/>
            <p:cNvSpPr/>
            <p:nvPr/>
          </p:nvSpPr>
          <p:spPr>
            <a:xfrm>
              <a:off x="6988100" y="2299475"/>
              <a:ext cx="9400" cy="23750"/>
            </a:xfrm>
            <a:custGeom>
              <a:rect b="b" l="l" r="r" t="t"/>
              <a:pathLst>
                <a:path extrusionOk="0" h="950" w="376">
                  <a:moveTo>
                    <a:pt x="266" y="1"/>
                  </a:moveTo>
                  <a:cubicBezTo>
                    <a:pt x="219" y="1"/>
                    <a:pt x="176" y="32"/>
                    <a:pt x="166" y="80"/>
                  </a:cubicBezTo>
                  <a:lnTo>
                    <a:pt x="12" y="830"/>
                  </a:lnTo>
                  <a:cubicBezTo>
                    <a:pt x="0" y="886"/>
                    <a:pt x="45" y="930"/>
                    <a:pt x="100" y="941"/>
                  </a:cubicBezTo>
                  <a:cubicBezTo>
                    <a:pt x="105" y="946"/>
                    <a:pt x="111" y="949"/>
                    <a:pt x="116" y="949"/>
                  </a:cubicBezTo>
                  <a:cubicBezTo>
                    <a:pt x="122" y="949"/>
                    <a:pt x="127" y="946"/>
                    <a:pt x="133" y="941"/>
                  </a:cubicBezTo>
                  <a:cubicBezTo>
                    <a:pt x="166" y="941"/>
                    <a:pt x="210" y="908"/>
                    <a:pt x="210" y="864"/>
                  </a:cubicBezTo>
                  <a:lnTo>
                    <a:pt x="365" y="124"/>
                  </a:lnTo>
                  <a:cubicBezTo>
                    <a:pt x="376" y="69"/>
                    <a:pt x="343" y="14"/>
                    <a:pt x="287" y="3"/>
                  </a:cubicBezTo>
                  <a:cubicBezTo>
                    <a:pt x="280" y="1"/>
                    <a:pt x="273" y="1"/>
                    <a:pt x="266" y="1"/>
                  </a:cubicBezTo>
                  <a:close/>
                </a:path>
              </a:pathLst>
            </a:custGeom>
            <a:solidFill>
              <a:srgbClr val="F9B11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9" name="Google Shape;1409;p38"/>
            <p:cNvSpPr/>
            <p:nvPr/>
          </p:nvSpPr>
          <p:spPr>
            <a:xfrm>
              <a:off x="6996100" y="2301125"/>
              <a:ext cx="9400" cy="23550"/>
            </a:xfrm>
            <a:custGeom>
              <a:rect b="b" l="l" r="r" t="t"/>
              <a:pathLst>
                <a:path extrusionOk="0" h="942" w="376">
                  <a:moveTo>
                    <a:pt x="256" y="1"/>
                  </a:moveTo>
                  <a:cubicBezTo>
                    <a:pt x="210" y="1"/>
                    <a:pt x="176" y="32"/>
                    <a:pt x="166" y="80"/>
                  </a:cubicBezTo>
                  <a:lnTo>
                    <a:pt x="12" y="831"/>
                  </a:lnTo>
                  <a:cubicBezTo>
                    <a:pt x="1" y="875"/>
                    <a:pt x="34" y="930"/>
                    <a:pt x="89" y="941"/>
                  </a:cubicBezTo>
                  <a:lnTo>
                    <a:pt x="133" y="941"/>
                  </a:lnTo>
                  <a:cubicBezTo>
                    <a:pt x="166" y="941"/>
                    <a:pt x="199" y="908"/>
                    <a:pt x="210" y="864"/>
                  </a:cubicBezTo>
                  <a:lnTo>
                    <a:pt x="365" y="124"/>
                  </a:lnTo>
                  <a:cubicBezTo>
                    <a:pt x="376" y="69"/>
                    <a:pt x="332" y="14"/>
                    <a:pt x="277" y="3"/>
                  </a:cubicBezTo>
                  <a:cubicBezTo>
                    <a:pt x="269" y="1"/>
                    <a:pt x="262" y="1"/>
                    <a:pt x="256" y="1"/>
                  </a:cubicBezTo>
                  <a:close/>
                </a:path>
              </a:pathLst>
            </a:custGeom>
            <a:solidFill>
              <a:srgbClr val="F9B11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0" name="Google Shape;1410;p38"/>
            <p:cNvSpPr/>
            <p:nvPr/>
          </p:nvSpPr>
          <p:spPr>
            <a:xfrm>
              <a:off x="6964375" y="2239125"/>
              <a:ext cx="40850" cy="52150"/>
            </a:xfrm>
            <a:custGeom>
              <a:rect b="b" l="l" r="r" t="t"/>
              <a:pathLst>
                <a:path extrusionOk="0" h="2086" w="1634">
                  <a:moveTo>
                    <a:pt x="972" y="0"/>
                  </a:moveTo>
                  <a:cubicBezTo>
                    <a:pt x="676" y="0"/>
                    <a:pt x="408" y="211"/>
                    <a:pt x="353" y="518"/>
                  </a:cubicBezTo>
                  <a:cubicBezTo>
                    <a:pt x="309" y="706"/>
                    <a:pt x="365" y="894"/>
                    <a:pt x="475" y="1026"/>
                  </a:cubicBezTo>
                  <a:cubicBezTo>
                    <a:pt x="519" y="1092"/>
                    <a:pt x="541" y="1180"/>
                    <a:pt x="530" y="1258"/>
                  </a:cubicBezTo>
                  <a:cubicBezTo>
                    <a:pt x="508" y="1357"/>
                    <a:pt x="442" y="1445"/>
                    <a:pt x="342" y="1467"/>
                  </a:cubicBezTo>
                  <a:lnTo>
                    <a:pt x="210" y="1512"/>
                  </a:lnTo>
                  <a:cubicBezTo>
                    <a:pt x="111" y="1545"/>
                    <a:pt x="33" y="1622"/>
                    <a:pt x="11" y="1721"/>
                  </a:cubicBezTo>
                  <a:lnTo>
                    <a:pt x="0" y="1799"/>
                  </a:lnTo>
                  <a:lnTo>
                    <a:pt x="1435" y="2086"/>
                  </a:lnTo>
                  <a:lnTo>
                    <a:pt x="1446" y="2008"/>
                  </a:lnTo>
                  <a:cubicBezTo>
                    <a:pt x="1468" y="1909"/>
                    <a:pt x="1435" y="1810"/>
                    <a:pt x="1358" y="1743"/>
                  </a:cubicBezTo>
                  <a:lnTo>
                    <a:pt x="1248" y="1655"/>
                  </a:lnTo>
                  <a:cubicBezTo>
                    <a:pt x="1170" y="1589"/>
                    <a:pt x="1126" y="1490"/>
                    <a:pt x="1148" y="1390"/>
                  </a:cubicBezTo>
                  <a:lnTo>
                    <a:pt x="1148" y="1379"/>
                  </a:lnTo>
                  <a:cubicBezTo>
                    <a:pt x="1159" y="1302"/>
                    <a:pt x="1214" y="1236"/>
                    <a:pt x="1292" y="1203"/>
                  </a:cubicBezTo>
                  <a:cubicBezTo>
                    <a:pt x="1468" y="1103"/>
                    <a:pt x="1590" y="916"/>
                    <a:pt x="1612" y="695"/>
                  </a:cubicBezTo>
                  <a:cubicBezTo>
                    <a:pt x="1634" y="419"/>
                    <a:pt x="1479" y="165"/>
                    <a:pt x="1236" y="55"/>
                  </a:cubicBezTo>
                  <a:cubicBezTo>
                    <a:pt x="1214" y="44"/>
                    <a:pt x="1192" y="33"/>
                    <a:pt x="1170" y="33"/>
                  </a:cubicBezTo>
                  <a:cubicBezTo>
                    <a:pt x="1104" y="11"/>
                    <a:pt x="1037" y="0"/>
                    <a:pt x="9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1" name="Google Shape;1411;p38"/>
            <p:cNvSpPr/>
            <p:nvPr/>
          </p:nvSpPr>
          <p:spPr>
            <a:xfrm>
              <a:off x="6971275" y="2240475"/>
              <a:ext cx="33950" cy="50800"/>
            </a:xfrm>
            <a:custGeom>
              <a:rect b="b" l="l" r="r" t="t"/>
              <a:pathLst>
                <a:path extrusionOk="0" h="2032" w="1358">
                  <a:moveTo>
                    <a:pt x="960" y="1"/>
                  </a:moveTo>
                  <a:cubicBezTo>
                    <a:pt x="662" y="12"/>
                    <a:pt x="409" y="210"/>
                    <a:pt x="342" y="519"/>
                  </a:cubicBezTo>
                  <a:cubicBezTo>
                    <a:pt x="309" y="707"/>
                    <a:pt x="353" y="895"/>
                    <a:pt x="464" y="1027"/>
                  </a:cubicBezTo>
                  <a:cubicBezTo>
                    <a:pt x="519" y="1093"/>
                    <a:pt x="541" y="1182"/>
                    <a:pt x="530" y="1259"/>
                  </a:cubicBezTo>
                  <a:cubicBezTo>
                    <a:pt x="508" y="1358"/>
                    <a:pt x="431" y="1447"/>
                    <a:pt x="331" y="1469"/>
                  </a:cubicBezTo>
                  <a:lnTo>
                    <a:pt x="199" y="1513"/>
                  </a:lnTo>
                  <a:cubicBezTo>
                    <a:pt x="111" y="1546"/>
                    <a:pt x="33" y="1623"/>
                    <a:pt x="11" y="1723"/>
                  </a:cubicBezTo>
                  <a:lnTo>
                    <a:pt x="0" y="1800"/>
                  </a:lnTo>
                  <a:lnTo>
                    <a:pt x="1159" y="2032"/>
                  </a:lnTo>
                  <a:lnTo>
                    <a:pt x="1170" y="1954"/>
                  </a:lnTo>
                  <a:cubicBezTo>
                    <a:pt x="1192" y="1855"/>
                    <a:pt x="1159" y="1756"/>
                    <a:pt x="1082" y="1689"/>
                  </a:cubicBezTo>
                  <a:lnTo>
                    <a:pt x="972" y="1601"/>
                  </a:lnTo>
                  <a:cubicBezTo>
                    <a:pt x="894" y="1535"/>
                    <a:pt x="850" y="1436"/>
                    <a:pt x="872" y="1336"/>
                  </a:cubicBezTo>
                  <a:cubicBezTo>
                    <a:pt x="894" y="1248"/>
                    <a:pt x="938" y="1182"/>
                    <a:pt x="1016" y="1149"/>
                  </a:cubicBezTo>
                  <a:cubicBezTo>
                    <a:pt x="1192" y="1049"/>
                    <a:pt x="1325" y="862"/>
                    <a:pt x="1336" y="641"/>
                  </a:cubicBezTo>
                  <a:cubicBezTo>
                    <a:pt x="1358" y="365"/>
                    <a:pt x="1203" y="111"/>
                    <a:pt x="960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2" name="Google Shape;1412;p38"/>
            <p:cNvSpPr/>
            <p:nvPr/>
          </p:nvSpPr>
          <p:spPr>
            <a:xfrm>
              <a:off x="6975950" y="2224450"/>
              <a:ext cx="218300" cy="121875"/>
            </a:xfrm>
            <a:custGeom>
              <a:rect b="b" l="l" r="r" t="t"/>
              <a:pathLst>
                <a:path extrusionOk="0" h="4875" w="8732">
                  <a:moveTo>
                    <a:pt x="2005" y="0"/>
                  </a:moveTo>
                  <a:cubicBezTo>
                    <a:pt x="1821" y="0"/>
                    <a:pt x="1649" y="77"/>
                    <a:pt x="1535" y="211"/>
                  </a:cubicBezTo>
                  <a:lnTo>
                    <a:pt x="144" y="1779"/>
                  </a:lnTo>
                  <a:cubicBezTo>
                    <a:pt x="12" y="1933"/>
                    <a:pt x="1" y="2176"/>
                    <a:pt x="155" y="2319"/>
                  </a:cubicBezTo>
                  <a:cubicBezTo>
                    <a:pt x="228" y="2392"/>
                    <a:pt x="323" y="2428"/>
                    <a:pt x="420" y="2428"/>
                  </a:cubicBezTo>
                  <a:cubicBezTo>
                    <a:pt x="500" y="2428"/>
                    <a:pt x="582" y="2403"/>
                    <a:pt x="652" y="2352"/>
                  </a:cubicBezTo>
                  <a:lnTo>
                    <a:pt x="1999" y="1359"/>
                  </a:lnTo>
                  <a:lnTo>
                    <a:pt x="3025" y="1900"/>
                  </a:lnTo>
                  <a:cubicBezTo>
                    <a:pt x="3025" y="1900"/>
                    <a:pt x="4681" y="4428"/>
                    <a:pt x="6138" y="4770"/>
                  </a:cubicBezTo>
                  <a:cubicBezTo>
                    <a:pt x="6381" y="4845"/>
                    <a:pt x="6606" y="4875"/>
                    <a:pt x="6812" y="4875"/>
                  </a:cubicBezTo>
                  <a:cubicBezTo>
                    <a:pt x="7625" y="4875"/>
                    <a:pt x="8171" y="4413"/>
                    <a:pt x="8579" y="4413"/>
                  </a:cubicBezTo>
                  <a:cubicBezTo>
                    <a:pt x="8632" y="4413"/>
                    <a:pt x="8683" y="4421"/>
                    <a:pt x="8732" y="4439"/>
                  </a:cubicBezTo>
                  <a:lnTo>
                    <a:pt x="6049" y="1149"/>
                  </a:lnTo>
                  <a:cubicBezTo>
                    <a:pt x="5818" y="873"/>
                    <a:pt x="5509" y="675"/>
                    <a:pt x="5155" y="609"/>
                  </a:cubicBezTo>
                  <a:lnTo>
                    <a:pt x="2043" y="1"/>
                  </a:lnTo>
                  <a:cubicBezTo>
                    <a:pt x="2030" y="1"/>
                    <a:pt x="2018" y="0"/>
                    <a:pt x="2005" y="0"/>
                  </a:cubicBezTo>
                  <a:close/>
                </a:path>
              </a:pathLst>
            </a:custGeom>
            <a:solidFill>
              <a:srgbClr val="9963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3" name="Google Shape;1413;p38"/>
            <p:cNvSpPr/>
            <p:nvPr/>
          </p:nvSpPr>
          <p:spPr>
            <a:xfrm>
              <a:off x="7030050" y="2253175"/>
              <a:ext cx="103225" cy="90550"/>
            </a:xfrm>
            <a:custGeom>
              <a:rect b="b" l="l" r="r" t="t"/>
              <a:pathLst>
                <a:path extrusionOk="0" h="3622" w="4129">
                  <a:moveTo>
                    <a:pt x="2528" y="0"/>
                  </a:moveTo>
                  <a:lnTo>
                    <a:pt x="574" y="486"/>
                  </a:lnTo>
                  <a:cubicBezTo>
                    <a:pt x="0" y="1402"/>
                    <a:pt x="265" y="2131"/>
                    <a:pt x="905" y="2175"/>
                  </a:cubicBezTo>
                  <a:cubicBezTo>
                    <a:pt x="1147" y="2520"/>
                    <a:pt x="1404" y="2669"/>
                    <a:pt x="1695" y="2669"/>
                  </a:cubicBezTo>
                  <a:cubicBezTo>
                    <a:pt x="1842" y="2669"/>
                    <a:pt x="1997" y="2631"/>
                    <a:pt x="2164" y="2561"/>
                  </a:cubicBezTo>
                  <a:lnTo>
                    <a:pt x="2164" y="2561"/>
                  </a:lnTo>
                  <a:cubicBezTo>
                    <a:pt x="1667" y="3124"/>
                    <a:pt x="2197" y="3610"/>
                    <a:pt x="2561" y="3621"/>
                  </a:cubicBezTo>
                  <a:cubicBezTo>
                    <a:pt x="2567" y="3621"/>
                    <a:pt x="2573" y="3621"/>
                    <a:pt x="2579" y="3621"/>
                  </a:cubicBezTo>
                  <a:cubicBezTo>
                    <a:pt x="2953" y="3621"/>
                    <a:pt x="4128" y="2969"/>
                    <a:pt x="4128" y="2969"/>
                  </a:cubicBezTo>
                  <a:lnTo>
                    <a:pt x="2528" y="0"/>
                  </a:lnTo>
                  <a:close/>
                </a:path>
              </a:pathLst>
            </a:custGeom>
            <a:solidFill>
              <a:srgbClr val="9963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4" name="Google Shape;1414;p38"/>
            <p:cNvSpPr/>
            <p:nvPr/>
          </p:nvSpPr>
          <p:spPr>
            <a:xfrm>
              <a:off x="7048025" y="2241275"/>
              <a:ext cx="35475" cy="19725"/>
            </a:xfrm>
            <a:custGeom>
              <a:rect b="b" l="l" r="r" t="t"/>
              <a:pathLst>
                <a:path extrusionOk="0" h="789" w="1419">
                  <a:moveTo>
                    <a:pt x="1367" y="1"/>
                  </a:moveTo>
                  <a:cubicBezTo>
                    <a:pt x="1363" y="1"/>
                    <a:pt x="1360" y="1"/>
                    <a:pt x="1356" y="2"/>
                  </a:cubicBezTo>
                  <a:cubicBezTo>
                    <a:pt x="1091" y="35"/>
                    <a:pt x="849" y="112"/>
                    <a:pt x="595" y="223"/>
                  </a:cubicBezTo>
                  <a:cubicBezTo>
                    <a:pt x="473" y="278"/>
                    <a:pt x="352" y="344"/>
                    <a:pt x="241" y="432"/>
                  </a:cubicBezTo>
                  <a:cubicBezTo>
                    <a:pt x="142" y="532"/>
                    <a:pt x="65" y="620"/>
                    <a:pt x="10" y="741"/>
                  </a:cubicBezTo>
                  <a:cubicBezTo>
                    <a:pt x="1" y="769"/>
                    <a:pt x="14" y="788"/>
                    <a:pt x="31" y="788"/>
                  </a:cubicBezTo>
                  <a:cubicBezTo>
                    <a:pt x="35" y="788"/>
                    <a:pt x="39" y="787"/>
                    <a:pt x="43" y="785"/>
                  </a:cubicBezTo>
                  <a:cubicBezTo>
                    <a:pt x="164" y="719"/>
                    <a:pt x="264" y="653"/>
                    <a:pt x="363" y="576"/>
                  </a:cubicBezTo>
                  <a:cubicBezTo>
                    <a:pt x="462" y="498"/>
                    <a:pt x="562" y="421"/>
                    <a:pt x="661" y="355"/>
                  </a:cubicBezTo>
                  <a:cubicBezTo>
                    <a:pt x="871" y="211"/>
                    <a:pt x="1124" y="134"/>
                    <a:pt x="1367" y="79"/>
                  </a:cubicBezTo>
                  <a:cubicBezTo>
                    <a:pt x="1419" y="69"/>
                    <a:pt x="1413" y="1"/>
                    <a:pt x="1367" y="1"/>
                  </a:cubicBezTo>
                  <a:close/>
                </a:path>
              </a:pathLst>
            </a:custGeom>
            <a:solidFill>
              <a:srgbClr val="74484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5" name="Google Shape;1415;p38"/>
            <p:cNvSpPr/>
            <p:nvPr/>
          </p:nvSpPr>
          <p:spPr>
            <a:xfrm>
              <a:off x="7051850" y="2271300"/>
              <a:ext cx="45550" cy="27525"/>
            </a:xfrm>
            <a:custGeom>
              <a:rect b="b" l="l" r="r" t="t"/>
              <a:pathLst>
                <a:path extrusionOk="0" h="1101" w="1822">
                  <a:moveTo>
                    <a:pt x="1645" y="0"/>
                  </a:moveTo>
                  <a:cubicBezTo>
                    <a:pt x="1322" y="0"/>
                    <a:pt x="1002" y="79"/>
                    <a:pt x="718" y="236"/>
                  </a:cubicBezTo>
                  <a:cubicBezTo>
                    <a:pt x="563" y="335"/>
                    <a:pt x="420" y="456"/>
                    <a:pt x="298" y="589"/>
                  </a:cubicBezTo>
                  <a:cubicBezTo>
                    <a:pt x="243" y="655"/>
                    <a:pt x="177" y="721"/>
                    <a:pt x="133" y="799"/>
                  </a:cubicBezTo>
                  <a:cubicBezTo>
                    <a:pt x="111" y="832"/>
                    <a:pt x="88" y="876"/>
                    <a:pt x="66" y="909"/>
                  </a:cubicBezTo>
                  <a:cubicBezTo>
                    <a:pt x="55" y="953"/>
                    <a:pt x="44" y="1008"/>
                    <a:pt x="22" y="1041"/>
                  </a:cubicBezTo>
                  <a:cubicBezTo>
                    <a:pt x="0" y="1071"/>
                    <a:pt x="27" y="1100"/>
                    <a:pt x="54" y="1100"/>
                  </a:cubicBezTo>
                  <a:cubicBezTo>
                    <a:pt x="68" y="1100"/>
                    <a:pt x="81" y="1093"/>
                    <a:pt x="88" y="1074"/>
                  </a:cubicBezTo>
                  <a:cubicBezTo>
                    <a:pt x="99" y="1030"/>
                    <a:pt x="144" y="997"/>
                    <a:pt x="166" y="964"/>
                  </a:cubicBezTo>
                  <a:cubicBezTo>
                    <a:pt x="199" y="931"/>
                    <a:pt x="221" y="898"/>
                    <a:pt x="243" y="865"/>
                  </a:cubicBezTo>
                  <a:cubicBezTo>
                    <a:pt x="298" y="799"/>
                    <a:pt x="353" y="732"/>
                    <a:pt x="409" y="677"/>
                  </a:cubicBezTo>
                  <a:cubicBezTo>
                    <a:pt x="530" y="567"/>
                    <a:pt x="662" y="467"/>
                    <a:pt x="806" y="379"/>
                  </a:cubicBezTo>
                  <a:cubicBezTo>
                    <a:pt x="1093" y="203"/>
                    <a:pt x="1424" y="92"/>
                    <a:pt x="1766" y="81"/>
                  </a:cubicBezTo>
                  <a:cubicBezTo>
                    <a:pt x="1821" y="81"/>
                    <a:pt x="1821" y="4"/>
                    <a:pt x="1766" y="4"/>
                  </a:cubicBezTo>
                  <a:cubicBezTo>
                    <a:pt x="1726" y="1"/>
                    <a:pt x="1685" y="0"/>
                    <a:pt x="1645" y="0"/>
                  </a:cubicBezTo>
                  <a:close/>
                </a:path>
              </a:pathLst>
            </a:custGeom>
            <a:solidFill>
              <a:srgbClr val="74484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6" name="Google Shape;1416;p38"/>
            <p:cNvSpPr/>
            <p:nvPr/>
          </p:nvSpPr>
          <p:spPr>
            <a:xfrm>
              <a:off x="7081375" y="2298950"/>
              <a:ext cx="25850" cy="12750"/>
            </a:xfrm>
            <a:custGeom>
              <a:rect b="b" l="l" r="r" t="t"/>
              <a:pathLst>
                <a:path extrusionOk="0" h="510" w="1034">
                  <a:moveTo>
                    <a:pt x="972" y="0"/>
                  </a:moveTo>
                  <a:cubicBezTo>
                    <a:pt x="969" y="0"/>
                    <a:pt x="965" y="1"/>
                    <a:pt x="960" y="2"/>
                  </a:cubicBezTo>
                  <a:cubicBezTo>
                    <a:pt x="784" y="35"/>
                    <a:pt x="607" y="79"/>
                    <a:pt x="442" y="145"/>
                  </a:cubicBezTo>
                  <a:cubicBezTo>
                    <a:pt x="353" y="178"/>
                    <a:pt x="276" y="211"/>
                    <a:pt x="199" y="267"/>
                  </a:cubicBezTo>
                  <a:cubicBezTo>
                    <a:pt x="166" y="300"/>
                    <a:pt x="122" y="322"/>
                    <a:pt x="88" y="355"/>
                  </a:cubicBezTo>
                  <a:cubicBezTo>
                    <a:pt x="66" y="388"/>
                    <a:pt x="22" y="421"/>
                    <a:pt x="11" y="454"/>
                  </a:cubicBezTo>
                  <a:cubicBezTo>
                    <a:pt x="0" y="476"/>
                    <a:pt x="11" y="509"/>
                    <a:pt x="33" y="509"/>
                  </a:cubicBezTo>
                  <a:cubicBezTo>
                    <a:pt x="122" y="498"/>
                    <a:pt x="199" y="454"/>
                    <a:pt x="265" y="421"/>
                  </a:cubicBezTo>
                  <a:cubicBezTo>
                    <a:pt x="353" y="388"/>
                    <a:pt x="431" y="344"/>
                    <a:pt x="508" y="300"/>
                  </a:cubicBezTo>
                  <a:cubicBezTo>
                    <a:pt x="662" y="211"/>
                    <a:pt x="817" y="134"/>
                    <a:pt x="983" y="79"/>
                  </a:cubicBezTo>
                  <a:cubicBezTo>
                    <a:pt x="1034" y="58"/>
                    <a:pt x="1019" y="0"/>
                    <a:pt x="972" y="0"/>
                  </a:cubicBezTo>
                  <a:close/>
                </a:path>
              </a:pathLst>
            </a:custGeom>
            <a:solidFill>
              <a:srgbClr val="74484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7" name="Google Shape;1417;p38"/>
            <p:cNvSpPr/>
            <p:nvPr/>
          </p:nvSpPr>
          <p:spPr>
            <a:xfrm>
              <a:off x="7119175" y="2332175"/>
              <a:ext cx="56875" cy="21525"/>
            </a:xfrm>
            <a:custGeom>
              <a:rect b="b" l="l" r="r" t="t"/>
              <a:pathLst>
                <a:path extrusionOk="0" h="861" w="2275">
                  <a:moveTo>
                    <a:pt x="284" y="1"/>
                  </a:moveTo>
                  <a:cubicBezTo>
                    <a:pt x="202" y="1"/>
                    <a:pt x="122" y="23"/>
                    <a:pt x="55" y="74"/>
                  </a:cubicBezTo>
                  <a:cubicBezTo>
                    <a:pt x="0" y="111"/>
                    <a:pt x="37" y="171"/>
                    <a:pt x="89" y="171"/>
                  </a:cubicBezTo>
                  <a:cubicBezTo>
                    <a:pt x="99" y="171"/>
                    <a:pt x="111" y="168"/>
                    <a:pt x="122" y="163"/>
                  </a:cubicBezTo>
                  <a:cubicBezTo>
                    <a:pt x="161" y="140"/>
                    <a:pt x="202" y="130"/>
                    <a:pt x="241" y="130"/>
                  </a:cubicBezTo>
                  <a:cubicBezTo>
                    <a:pt x="412" y="130"/>
                    <a:pt x="575" y="311"/>
                    <a:pt x="674" y="428"/>
                  </a:cubicBezTo>
                  <a:cubicBezTo>
                    <a:pt x="817" y="571"/>
                    <a:pt x="961" y="704"/>
                    <a:pt x="1148" y="781"/>
                  </a:cubicBezTo>
                  <a:cubicBezTo>
                    <a:pt x="1305" y="836"/>
                    <a:pt x="1463" y="861"/>
                    <a:pt x="1620" y="861"/>
                  </a:cubicBezTo>
                  <a:cubicBezTo>
                    <a:pt x="1650" y="861"/>
                    <a:pt x="1681" y="860"/>
                    <a:pt x="1711" y="858"/>
                  </a:cubicBezTo>
                  <a:cubicBezTo>
                    <a:pt x="1810" y="858"/>
                    <a:pt x="1899" y="836"/>
                    <a:pt x="1998" y="814"/>
                  </a:cubicBezTo>
                  <a:cubicBezTo>
                    <a:pt x="2086" y="792"/>
                    <a:pt x="2208" y="748"/>
                    <a:pt x="2252" y="648"/>
                  </a:cubicBezTo>
                  <a:cubicBezTo>
                    <a:pt x="2274" y="593"/>
                    <a:pt x="2241" y="516"/>
                    <a:pt x="2164" y="505"/>
                  </a:cubicBezTo>
                  <a:cubicBezTo>
                    <a:pt x="2157" y="504"/>
                    <a:pt x="2151" y="504"/>
                    <a:pt x="2144" y="504"/>
                  </a:cubicBezTo>
                  <a:cubicBezTo>
                    <a:pt x="2051" y="504"/>
                    <a:pt x="1959" y="573"/>
                    <a:pt x="1877" y="604"/>
                  </a:cubicBezTo>
                  <a:cubicBezTo>
                    <a:pt x="1788" y="637"/>
                    <a:pt x="1700" y="659"/>
                    <a:pt x="1612" y="659"/>
                  </a:cubicBezTo>
                  <a:cubicBezTo>
                    <a:pt x="1593" y="660"/>
                    <a:pt x="1574" y="661"/>
                    <a:pt x="1556" y="661"/>
                  </a:cubicBezTo>
                  <a:cubicBezTo>
                    <a:pt x="1387" y="661"/>
                    <a:pt x="1220" y="616"/>
                    <a:pt x="1071" y="527"/>
                  </a:cubicBezTo>
                  <a:cubicBezTo>
                    <a:pt x="872" y="405"/>
                    <a:pt x="762" y="196"/>
                    <a:pt x="563" y="85"/>
                  </a:cubicBezTo>
                  <a:cubicBezTo>
                    <a:pt x="480" y="32"/>
                    <a:pt x="381" y="1"/>
                    <a:pt x="284" y="1"/>
                  </a:cubicBezTo>
                  <a:close/>
                </a:path>
              </a:pathLst>
            </a:custGeom>
            <a:solidFill>
              <a:srgbClr val="74484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8" name="Google Shape;1418;p38"/>
            <p:cNvSpPr/>
            <p:nvPr/>
          </p:nvSpPr>
          <p:spPr>
            <a:xfrm>
              <a:off x="7147600" y="2358025"/>
              <a:ext cx="223525" cy="346325"/>
            </a:xfrm>
            <a:custGeom>
              <a:rect b="b" l="l" r="r" t="t"/>
              <a:pathLst>
                <a:path extrusionOk="0" h="13853" w="8941">
                  <a:moveTo>
                    <a:pt x="2957" y="0"/>
                  </a:moveTo>
                  <a:cubicBezTo>
                    <a:pt x="2892" y="0"/>
                    <a:pt x="0" y="3831"/>
                    <a:pt x="0" y="3831"/>
                  </a:cubicBezTo>
                  <a:lnTo>
                    <a:pt x="3554" y="13853"/>
                  </a:lnTo>
                  <a:cubicBezTo>
                    <a:pt x="8941" y="12749"/>
                    <a:pt x="8422" y="10387"/>
                    <a:pt x="7197" y="7407"/>
                  </a:cubicBezTo>
                  <a:cubicBezTo>
                    <a:pt x="6303" y="5243"/>
                    <a:pt x="2958" y="1"/>
                    <a:pt x="2958" y="1"/>
                  </a:cubicBezTo>
                  <a:cubicBezTo>
                    <a:pt x="2958" y="0"/>
                    <a:pt x="2958" y="0"/>
                    <a:pt x="29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9" name="Google Shape;1419;p38"/>
            <p:cNvSpPr/>
            <p:nvPr/>
          </p:nvSpPr>
          <p:spPr>
            <a:xfrm>
              <a:off x="6906425" y="2572975"/>
              <a:ext cx="67350" cy="193950"/>
            </a:xfrm>
            <a:custGeom>
              <a:rect b="b" l="l" r="r" t="t"/>
              <a:pathLst>
                <a:path extrusionOk="0" h="7758" w="2694">
                  <a:moveTo>
                    <a:pt x="1336" y="1"/>
                  </a:moveTo>
                  <a:lnTo>
                    <a:pt x="34" y="7219"/>
                  </a:lnTo>
                  <a:cubicBezTo>
                    <a:pt x="0" y="7418"/>
                    <a:pt x="122" y="7595"/>
                    <a:pt x="320" y="7639"/>
                  </a:cubicBezTo>
                  <a:lnTo>
                    <a:pt x="972" y="7749"/>
                  </a:lnTo>
                  <a:cubicBezTo>
                    <a:pt x="998" y="7755"/>
                    <a:pt x="1023" y="7758"/>
                    <a:pt x="1048" y="7758"/>
                  </a:cubicBezTo>
                  <a:cubicBezTo>
                    <a:pt x="1217" y="7758"/>
                    <a:pt x="1362" y="7635"/>
                    <a:pt x="1391" y="7462"/>
                  </a:cubicBezTo>
                  <a:lnTo>
                    <a:pt x="2694" y="244"/>
                  </a:lnTo>
                  <a:lnTo>
                    <a:pt x="1336" y="1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0" name="Google Shape;1420;p38"/>
            <p:cNvSpPr/>
            <p:nvPr/>
          </p:nvSpPr>
          <p:spPr>
            <a:xfrm>
              <a:off x="6912775" y="2603050"/>
              <a:ext cx="51350" cy="156750"/>
            </a:xfrm>
            <a:custGeom>
              <a:rect b="b" l="l" r="r" t="t"/>
              <a:pathLst>
                <a:path extrusionOk="0" h="6270" w="2054">
                  <a:moveTo>
                    <a:pt x="2053" y="1"/>
                  </a:moveTo>
                  <a:lnTo>
                    <a:pt x="961" y="498"/>
                  </a:lnTo>
                  <a:lnTo>
                    <a:pt x="44" y="5707"/>
                  </a:lnTo>
                  <a:cubicBezTo>
                    <a:pt x="0" y="5972"/>
                    <a:pt x="177" y="6215"/>
                    <a:pt x="431" y="6259"/>
                  </a:cubicBezTo>
                  <a:cubicBezTo>
                    <a:pt x="464" y="6266"/>
                    <a:pt x="496" y="6269"/>
                    <a:pt x="528" y="6269"/>
                  </a:cubicBezTo>
                  <a:cubicBezTo>
                    <a:pt x="753" y="6269"/>
                    <a:pt x="944" y="6106"/>
                    <a:pt x="983" y="5884"/>
                  </a:cubicBezTo>
                  <a:lnTo>
                    <a:pt x="2053" y="1"/>
                  </a:lnTo>
                  <a:close/>
                </a:path>
              </a:pathLst>
            </a:custGeom>
            <a:solidFill>
              <a:srgbClr val="F9B11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1" name="Google Shape;1421;p38"/>
            <p:cNvSpPr/>
            <p:nvPr/>
          </p:nvSpPr>
          <p:spPr>
            <a:xfrm>
              <a:off x="6925450" y="2571775"/>
              <a:ext cx="59375" cy="28300"/>
            </a:xfrm>
            <a:custGeom>
              <a:rect b="b" l="l" r="r" t="t"/>
              <a:pathLst>
                <a:path extrusionOk="0" h="1132" w="2375">
                  <a:moveTo>
                    <a:pt x="283" y="1"/>
                  </a:moveTo>
                  <a:cubicBezTo>
                    <a:pt x="187" y="1"/>
                    <a:pt x="99" y="73"/>
                    <a:pt x="89" y="170"/>
                  </a:cubicBezTo>
                  <a:lnTo>
                    <a:pt x="12" y="546"/>
                  </a:lnTo>
                  <a:cubicBezTo>
                    <a:pt x="1" y="667"/>
                    <a:pt x="67" y="766"/>
                    <a:pt x="178" y="788"/>
                  </a:cubicBezTo>
                  <a:lnTo>
                    <a:pt x="2043" y="1131"/>
                  </a:lnTo>
                  <a:cubicBezTo>
                    <a:pt x="2051" y="1131"/>
                    <a:pt x="2059" y="1132"/>
                    <a:pt x="2067" y="1132"/>
                  </a:cubicBezTo>
                  <a:cubicBezTo>
                    <a:pt x="2169" y="1132"/>
                    <a:pt x="2264" y="1067"/>
                    <a:pt x="2275" y="954"/>
                  </a:cubicBezTo>
                  <a:lnTo>
                    <a:pt x="2352" y="579"/>
                  </a:lnTo>
                  <a:cubicBezTo>
                    <a:pt x="2374" y="468"/>
                    <a:pt x="2297" y="358"/>
                    <a:pt x="2186" y="336"/>
                  </a:cubicBezTo>
                  <a:lnTo>
                    <a:pt x="321" y="5"/>
                  </a:lnTo>
                  <a:cubicBezTo>
                    <a:pt x="308" y="2"/>
                    <a:pt x="296" y="1"/>
                    <a:pt x="283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2" name="Google Shape;1422;p38"/>
            <p:cNvSpPr/>
            <p:nvPr/>
          </p:nvSpPr>
          <p:spPr>
            <a:xfrm>
              <a:off x="6810400" y="2635625"/>
              <a:ext cx="115350" cy="111150"/>
            </a:xfrm>
            <a:custGeom>
              <a:rect b="b" l="l" r="r" t="t"/>
              <a:pathLst>
                <a:path extrusionOk="0" h="4446" w="4614">
                  <a:moveTo>
                    <a:pt x="3367" y="0"/>
                  </a:moveTo>
                  <a:lnTo>
                    <a:pt x="0" y="3433"/>
                  </a:lnTo>
                  <a:cubicBezTo>
                    <a:pt x="0" y="3433"/>
                    <a:pt x="624" y="4446"/>
                    <a:pt x="1899" y="4446"/>
                  </a:cubicBezTo>
                  <a:cubicBezTo>
                    <a:pt x="2604" y="4446"/>
                    <a:pt x="3507" y="4137"/>
                    <a:pt x="4614" y="3179"/>
                  </a:cubicBezTo>
                  <a:lnTo>
                    <a:pt x="3367" y="0"/>
                  </a:lnTo>
                  <a:close/>
                </a:path>
              </a:pathLst>
            </a:custGeom>
            <a:solidFill>
              <a:srgbClr val="9963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3" name="Google Shape;1423;p38"/>
            <p:cNvSpPr/>
            <p:nvPr/>
          </p:nvSpPr>
          <p:spPr>
            <a:xfrm>
              <a:off x="6937325" y="2610775"/>
              <a:ext cx="47200" cy="25175"/>
            </a:xfrm>
            <a:custGeom>
              <a:rect b="b" l="l" r="r" t="t"/>
              <a:pathLst>
                <a:path extrusionOk="0" h="1007" w="1888">
                  <a:moveTo>
                    <a:pt x="1" y="1"/>
                  </a:moveTo>
                  <a:lnTo>
                    <a:pt x="221" y="1005"/>
                  </a:lnTo>
                  <a:lnTo>
                    <a:pt x="1480" y="1005"/>
                  </a:lnTo>
                  <a:cubicBezTo>
                    <a:pt x="1487" y="1006"/>
                    <a:pt x="1494" y="1006"/>
                    <a:pt x="1501" y="1006"/>
                  </a:cubicBezTo>
                  <a:cubicBezTo>
                    <a:pt x="1679" y="1006"/>
                    <a:pt x="1823" y="877"/>
                    <a:pt x="1855" y="707"/>
                  </a:cubicBezTo>
                  <a:cubicBezTo>
                    <a:pt x="1888" y="509"/>
                    <a:pt x="1767" y="321"/>
                    <a:pt x="1568" y="288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9963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4" name="Google Shape;1424;p38"/>
            <p:cNvSpPr/>
            <p:nvPr/>
          </p:nvSpPr>
          <p:spPr>
            <a:xfrm>
              <a:off x="6894550" y="2610775"/>
              <a:ext cx="51350" cy="59375"/>
            </a:xfrm>
            <a:custGeom>
              <a:rect b="b" l="l" r="r" t="t"/>
              <a:pathLst>
                <a:path extrusionOk="0" h="2375" w="2054">
                  <a:moveTo>
                    <a:pt x="1712" y="1"/>
                  </a:moveTo>
                  <a:lnTo>
                    <a:pt x="1" y="994"/>
                  </a:lnTo>
                  <a:lnTo>
                    <a:pt x="453" y="2374"/>
                  </a:lnTo>
                  <a:lnTo>
                    <a:pt x="2054" y="950"/>
                  </a:lnTo>
                  <a:lnTo>
                    <a:pt x="1712" y="1"/>
                  </a:lnTo>
                  <a:close/>
                </a:path>
              </a:pathLst>
            </a:custGeom>
            <a:solidFill>
              <a:srgbClr val="9963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5" name="Google Shape;1425;p38"/>
            <p:cNvSpPr/>
            <p:nvPr/>
          </p:nvSpPr>
          <p:spPr>
            <a:xfrm>
              <a:off x="6895375" y="2646375"/>
              <a:ext cx="41425" cy="41700"/>
            </a:xfrm>
            <a:custGeom>
              <a:rect b="b" l="l" r="r" t="t"/>
              <a:pathLst>
                <a:path extrusionOk="0" h="1668" w="1657">
                  <a:moveTo>
                    <a:pt x="1248" y="1"/>
                  </a:moveTo>
                  <a:lnTo>
                    <a:pt x="1" y="873"/>
                  </a:lnTo>
                  <a:lnTo>
                    <a:pt x="487" y="1667"/>
                  </a:lnTo>
                  <a:lnTo>
                    <a:pt x="1657" y="873"/>
                  </a:lnTo>
                  <a:lnTo>
                    <a:pt x="1248" y="1"/>
                  </a:lnTo>
                  <a:close/>
                </a:path>
              </a:pathLst>
            </a:custGeom>
            <a:solidFill>
              <a:srgbClr val="9963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6" name="Google Shape;1426;p38"/>
            <p:cNvSpPr/>
            <p:nvPr/>
          </p:nvSpPr>
          <p:spPr>
            <a:xfrm>
              <a:off x="6926300" y="2646375"/>
              <a:ext cx="43900" cy="23775"/>
            </a:xfrm>
            <a:custGeom>
              <a:rect b="b" l="l" r="r" t="t"/>
              <a:pathLst>
                <a:path extrusionOk="0" h="951" w="1756">
                  <a:moveTo>
                    <a:pt x="22" y="1"/>
                  </a:moveTo>
                  <a:lnTo>
                    <a:pt x="0" y="950"/>
                  </a:lnTo>
                  <a:lnTo>
                    <a:pt x="0" y="950"/>
                  </a:lnTo>
                  <a:lnTo>
                    <a:pt x="1380" y="840"/>
                  </a:lnTo>
                  <a:cubicBezTo>
                    <a:pt x="1578" y="818"/>
                    <a:pt x="1733" y="663"/>
                    <a:pt x="1744" y="464"/>
                  </a:cubicBezTo>
                  <a:cubicBezTo>
                    <a:pt x="1755" y="244"/>
                    <a:pt x="1578" y="56"/>
                    <a:pt x="1358" y="45"/>
                  </a:cubicBezTo>
                  <a:lnTo>
                    <a:pt x="22" y="1"/>
                  </a:lnTo>
                  <a:close/>
                </a:path>
              </a:pathLst>
            </a:custGeom>
            <a:solidFill>
              <a:srgbClr val="9963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7" name="Google Shape;1427;p38"/>
            <p:cNvSpPr/>
            <p:nvPr/>
          </p:nvSpPr>
          <p:spPr>
            <a:xfrm>
              <a:off x="6894000" y="2645200"/>
              <a:ext cx="34350" cy="16950"/>
            </a:xfrm>
            <a:custGeom>
              <a:rect b="b" l="l" r="r" t="t"/>
              <a:pathLst>
                <a:path extrusionOk="0" h="678" w="1374">
                  <a:moveTo>
                    <a:pt x="1310" y="1"/>
                  </a:moveTo>
                  <a:cubicBezTo>
                    <a:pt x="1304" y="1"/>
                    <a:pt x="1298" y="2"/>
                    <a:pt x="1292" y="4"/>
                  </a:cubicBezTo>
                  <a:cubicBezTo>
                    <a:pt x="851" y="81"/>
                    <a:pt x="420" y="224"/>
                    <a:pt x="56" y="478"/>
                  </a:cubicBezTo>
                  <a:cubicBezTo>
                    <a:pt x="12" y="511"/>
                    <a:pt x="1" y="589"/>
                    <a:pt x="34" y="633"/>
                  </a:cubicBezTo>
                  <a:cubicBezTo>
                    <a:pt x="59" y="664"/>
                    <a:pt x="91" y="677"/>
                    <a:pt x="122" y="677"/>
                  </a:cubicBezTo>
                  <a:cubicBezTo>
                    <a:pt x="146" y="677"/>
                    <a:pt x="169" y="669"/>
                    <a:pt x="188" y="655"/>
                  </a:cubicBezTo>
                  <a:cubicBezTo>
                    <a:pt x="542" y="434"/>
                    <a:pt x="906" y="235"/>
                    <a:pt x="1303" y="125"/>
                  </a:cubicBezTo>
                  <a:cubicBezTo>
                    <a:pt x="1374" y="105"/>
                    <a:pt x="1371" y="1"/>
                    <a:pt x="1310" y="1"/>
                  </a:cubicBezTo>
                  <a:close/>
                </a:path>
              </a:pathLst>
            </a:custGeom>
            <a:solidFill>
              <a:srgbClr val="74484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8" name="Google Shape;1428;p38"/>
            <p:cNvSpPr/>
            <p:nvPr/>
          </p:nvSpPr>
          <p:spPr>
            <a:xfrm>
              <a:off x="6910000" y="2669000"/>
              <a:ext cx="54675" cy="26800"/>
            </a:xfrm>
            <a:custGeom>
              <a:rect b="b" l="l" r="r" t="t"/>
              <a:pathLst>
                <a:path extrusionOk="0" h="1072" w="2187">
                  <a:moveTo>
                    <a:pt x="1" y="1"/>
                  </a:moveTo>
                  <a:lnTo>
                    <a:pt x="144" y="1049"/>
                  </a:lnTo>
                  <a:lnTo>
                    <a:pt x="1701" y="1072"/>
                  </a:lnTo>
                  <a:cubicBezTo>
                    <a:pt x="1921" y="1072"/>
                    <a:pt x="2109" y="917"/>
                    <a:pt x="2142" y="696"/>
                  </a:cubicBezTo>
                  <a:cubicBezTo>
                    <a:pt x="2186" y="453"/>
                    <a:pt x="2010" y="222"/>
                    <a:pt x="1767" y="189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9963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9" name="Google Shape;1429;p38"/>
            <p:cNvSpPr/>
            <p:nvPr/>
          </p:nvSpPr>
          <p:spPr>
            <a:xfrm>
              <a:off x="6910275" y="2690250"/>
              <a:ext cx="49150" cy="25975"/>
            </a:xfrm>
            <a:custGeom>
              <a:rect b="b" l="l" r="r" t="t"/>
              <a:pathLst>
                <a:path extrusionOk="0" h="1039" w="1966">
                  <a:moveTo>
                    <a:pt x="111" y="1"/>
                  </a:moveTo>
                  <a:lnTo>
                    <a:pt x="1" y="1038"/>
                  </a:lnTo>
                  <a:lnTo>
                    <a:pt x="1502" y="1038"/>
                  </a:lnTo>
                  <a:cubicBezTo>
                    <a:pt x="1712" y="1038"/>
                    <a:pt x="1899" y="884"/>
                    <a:pt x="1932" y="674"/>
                  </a:cubicBezTo>
                  <a:cubicBezTo>
                    <a:pt x="1966" y="431"/>
                    <a:pt x="1800" y="210"/>
                    <a:pt x="1557" y="177"/>
                  </a:cubicBezTo>
                  <a:lnTo>
                    <a:pt x="111" y="1"/>
                  </a:lnTo>
                  <a:close/>
                </a:path>
              </a:pathLst>
            </a:custGeom>
            <a:solidFill>
              <a:srgbClr val="9963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0" name="Google Shape;1430;p38"/>
            <p:cNvSpPr/>
            <p:nvPr/>
          </p:nvSpPr>
          <p:spPr>
            <a:xfrm>
              <a:off x="6741400" y="2721450"/>
              <a:ext cx="122000" cy="163925"/>
            </a:xfrm>
            <a:custGeom>
              <a:rect b="b" l="l" r="r" t="t"/>
              <a:pathLst>
                <a:path extrusionOk="0" h="6557" w="4880">
                  <a:moveTo>
                    <a:pt x="2760" y="0"/>
                  </a:moveTo>
                  <a:lnTo>
                    <a:pt x="1" y="3091"/>
                  </a:lnTo>
                  <a:lnTo>
                    <a:pt x="2308" y="6556"/>
                  </a:lnTo>
                  <a:lnTo>
                    <a:pt x="4880" y="728"/>
                  </a:lnTo>
                  <a:lnTo>
                    <a:pt x="2760" y="0"/>
                  </a:lnTo>
                  <a:close/>
                </a:path>
              </a:pathLst>
            </a:custGeom>
            <a:solidFill>
              <a:srgbClr val="9963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1" name="Google Shape;1431;p38"/>
            <p:cNvSpPr/>
            <p:nvPr/>
          </p:nvSpPr>
          <p:spPr>
            <a:xfrm>
              <a:off x="6591300" y="2757300"/>
              <a:ext cx="257200" cy="277525"/>
            </a:xfrm>
            <a:custGeom>
              <a:rect b="b" l="l" r="r" t="t"/>
              <a:pathLst>
                <a:path extrusionOk="0" h="11101" w="10288">
                  <a:moveTo>
                    <a:pt x="7374" y="1"/>
                  </a:moveTo>
                  <a:lnTo>
                    <a:pt x="1" y="6469"/>
                  </a:lnTo>
                  <a:cubicBezTo>
                    <a:pt x="1" y="6469"/>
                    <a:pt x="661" y="11101"/>
                    <a:pt x="2904" y="11101"/>
                  </a:cubicBezTo>
                  <a:cubicBezTo>
                    <a:pt x="3104" y="11101"/>
                    <a:pt x="3317" y="11064"/>
                    <a:pt x="3544" y="10983"/>
                  </a:cubicBezTo>
                  <a:cubicBezTo>
                    <a:pt x="5895" y="10155"/>
                    <a:pt x="10288" y="4416"/>
                    <a:pt x="10288" y="4416"/>
                  </a:cubicBezTo>
                  <a:lnTo>
                    <a:pt x="737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2" name="Google Shape;1432;p38"/>
            <p:cNvSpPr/>
            <p:nvPr/>
          </p:nvSpPr>
          <p:spPr>
            <a:xfrm>
              <a:off x="6565650" y="2584575"/>
              <a:ext cx="133025" cy="367300"/>
            </a:xfrm>
            <a:custGeom>
              <a:rect b="b" l="l" r="r" t="t"/>
              <a:pathLst>
                <a:path extrusionOk="0" h="14692" w="5321">
                  <a:moveTo>
                    <a:pt x="2726" y="0"/>
                  </a:moveTo>
                  <a:cubicBezTo>
                    <a:pt x="2119" y="321"/>
                    <a:pt x="905" y="883"/>
                    <a:pt x="740" y="1148"/>
                  </a:cubicBezTo>
                  <a:cubicBezTo>
                    <a:pt x="364" y="1766"/>
                    <a:pt x="0" y="8135"/>
                    <a:pt x="1291" y="14691"/>
                  </a:cubicBezTo>
                  <a:lnTo>
                    <a:pt x="5320" y="13146"/>
                  </a:lnTo>
                  <a:lnTo>
                    <a:pt x="272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3" name="Google Shape;1433;p38"/>
            <p:cNvSpPr/>
            <p:nvPr/>
          </p:nvSpPr>
          <p:spPr>
            <a:xfrm>
              <a:off x="6594600" y="2642325"/>
              <a:ext cx="170150" cy="301325"/>
            </a:xfrm>
            <a:custGeom>
              <a:rect b="b" l="l" r="r" t="t"/>
              <a:pathLst>
                <a:path extrusionOk="0" h="12053" w="6806">
                  <a:moveTo>
                    <a:pt x="81" y="0"/>
                  </a:moveTo>
                  <a:cubicBezTo>
                    <a:pt x="37" y="0"/>
                    <a:pt x="1" y="57"/>
                    <a:pt x="34" y="108"/>
                  </a:cubicBezTo>
                  <a:cubicBezTo>
                    <a:pt x="718" y="958"/>
                    <a:pt x="1303" y="1918"/>
                    <a:pt x="1833" y="2878"/>
                  </a:cubicBezTo>
                  <a:cubicBezTo>
                    <a:pt x="2363" y="3827"/>
                    <a:pt x="2816" y="4821"/>
                    <a:pt x="3224" y="5847"/>
                  </a:cubicBezTo>
                  <a:cubicBezTo>
                    <a:pt x="3434" y="6388"/>
                    <a:pt x="3621" y="6940"/>
                    <a:pt x="3765" y="7503"/>
                  </a:cubicBezTo>
                  <a:cubicBezTo>
                    <a:pt x="3588" y="7569"/>
                    <a:pt x="3401" y="7679"/>
                    <a:pt x="3246" y="7768"/>
                  </a:cubicBezTo>
                  <a:cubicBezTo>
                    <a:pt x="3036" y="7900"/>
                    <a:pt x="2838" y="8044"/>
                    <a:pt x="2661" y="8198"/>
                  </a:cubicBezTo>
                  <a:cubicBezTo>
                    <a:pt x="2308" y="8529"/>
                    <a:pt x="2032" y="8905"/>
                    <a:pt x="1811" y="9324"/>
                  </a:cubicBezTo>
                  <a:cubicBezTo>
                    <a:pt x="1788" y="9385"/>
                    <a:pt x="1834" y="9435"/>
                    <a:pt x="1882" y="9435"/>
                  </a:cubicBezTo>
                  <a:cubicBezTo>
                    <a:pt x="1904" y="9435"/>
                    <a:pt x="1927" y="9425"/>
                    <a:pt x="1944" y="9401"/>
                  </a:cubicBezTo>
                  <a:cubicBezTo>
                    <a:pt x="2186" y="9026"/>
                    <a:pt x="2507" y="8695"/>
                    <a:pt x="2860" y="8430"/>
                  </a:cubicBezTo>
                  <a:cubicBezTo>
                    <a:pt x="3025" y="8297"/>
                    <a:pt x="3202" y="8165"/>
                    <a:pt x="3390" y="8055"/>
                  </a:cubicBezTo>
                  <a:cubicBezTo>
                    <a:pt x="3423" y="8033"/>
                    <a:pt x="3456" y="8022"/>
                    <a:pt x="3500" y="7999"/>
                  </a:cubicBezTo>
                  <a:lnTo>
                    <a:pt x="3500" y="7999"/>
                  </a:lnTo>
                  <a:cubicBezTo>
                    <a:pt x="3401" y="8165"/>
                    <a:pt x="3312" y="8331"/>
                    <a:pt x="3235" y="8485"/>
                  </a:cubicBezTo>
                  <a:cubicBezTo>
                    <a:pt x="3047" y="8849"/>
                    <a:pt x="2882" y="9225"/>
                    <a:pt x="2738" y="9611"/>
                  </a:cubicBezTo>
                  <a:cubicBezTo>
                    <a:pt x="2595" y="9986"/>
                    <a:pt x="2484" y="10384"/>
                    <a:pt x="2396" y="10770"/>
                  </a:cubicBezTo>
                  <a:cubicBezTo>
                    <a:pt x="2297" y="11178"/>
                    <a:pt x="2264" y="11587"/>
                    <a:pt x="2231" y="11995"/>
                  </a:cubicBezTo>
                  <a:cubicBezTo>
                    <a:pt x="2224" y="12033"/>
                    <a:pt x="2257" y="12052"/>
                    <a:pt x="2289" y="12052"/>
                  </a:cubicBezTo>
                  <a:cubicBezTo>
                    <a:pt x="2313" y="12052"/>
                    <a:pt x="2336" y="12041"/>
                    <a:pt x="2341" y="12017"/>
                  </a:cubicBezTo>
                  <a:cubicBezTo>
                    <a:pt x="2407" y="11620"/>
                    <a:pt x="2529" y="11222"/>
                    <a:pt x="2639" y="10836"/>
                  </a:cubicBezTo>
                  <a:cubicBezTo>
                    <a:pt x="2749" y="10450"/>
                    <a:pt x="2882" y="10074"/>
                    <a:pt x="3036" y="9699"/>
                  </a:cubicBezTo>
                  <a:cubicBezTo>
                    <a:pt x="3191" y="9335"/>
                    <a:pt x="3356" y="8982"/>
                    <a:pt x="3555" y="8629"/>
                  </a:cubicBezTo>
                  <a:cubicBezTo>
                    <a:pt x="3743" y="8297"/>
                    <a:pt x="3975" y="7988"/>
                    <a:pt x="4118" y="7635"/>
                  </a:cubicBezTo>
                  <a:cubicBezTo>
                    <a:pt x="4339" y="7470"/>
                    <a:pt x="4548" y="7260"/>
                    <a:pt x="4747" y="7072"/>
                  </a:cubicBezTo>
                  <a:cubicBezTo>
                    <a:pt x="4979" y="6874"/>
                    <a:pt x="5200" y="6664"/>
                    <a:pt x="5420" y="6454"/>
                  </a:cubicBezTo>
                  <a:cubicBezTo>
                    <a:pt x="5862" y="6024"/>
                    <a:pt x="6292" y="5604"/>
                    <a:pt x="6745" y="5196"/>
                  </a:cubicBezTo>
                  <a:cubicBezTo>
                    <a:pt x="6806" y="5135"/>
                    <a:pt x="6751" y="5054"/>
                    <a:pt x="6681" y="5054"/>
                  </a:cubicBezTo>
                  <a:cubicBezTo>
                    <a:pt x="6662" y="5054"/>
                    <a:pt x="6642" y="5060"/>
                    <a:pt x="6624" y="5075"/>
                  </a:cubicBezTo>
                  <a:cubicBezTo>
                    <a:pt x="6160" y="5461"/>
                    <a:pt x="5696" y="5836"/>
                    <a:pt x="5222" y="6211"/>
                  </a:cubicBezTo>
                  <a:cubicBezTo>
                    <a:pt x="4979" y="6399"/>
                    <a:pt x="4758" y="6587"/>
                    <a:pt x="4526" y="6785"/>
                  </a:cubicBezTo>
                  <a:cubicBezTo>
                    <a:pt x="4350" y="6940"/>
                    <a:pt x="4151" y="7083"/>
                    <a:pt x="3975" y="7249"/>
                  </a:cubicBezTo>
                  <a:cubicBezTo>
                    <a:pt x="3743" y="6256"/>
                    <a:pt x="3467" y="5284"/>
                    <a:pt x="3058" y="4357"/>
                  </a:cubicBezTo>
                  <a:cubicBezTo>
                    <a:pt x="2606" y="3331"/>
                    <a:pt x="2054" y="2348"/>
                    <a:pt x="1370" y="1465"/>
                  </a:cubicBezTo>
                  <a:cubicBezTo>
                    <a:pt x="983" y="958"/>
                    <a:pt x="553" y="483"/>
                    <a:pt x="122" y="19"/>
                  </a:cubicBezTo>
                  <a:cubicBezTo>
                    <a:pt x="109" y="6"/>
                    <a:pt x="95" y="0"/>
                    <a:pt x="81" y="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4" name="Google Shape;1434;p38"/>
            <p:cNvSpPr/>
            <p:nvPr/>
          </p:nvSpPr>
          <p:spPr>
            <a:xfrm>
              <a:off x="7169950" y="2538525"/>
              <a:ext cx="81650" cy="114000"/>
            </a:xfrm>
            <a:custGeom>
              <a:rect b="b" l="l" r="r" t="t"/>
              <a:pathLst>
                <a:path extrusionOk="0" h="4560" w="3266">
                  <a:moveTo>
                    <a:pt x="305" y="0"/>
                  </a:moveTo>
                  <a:cubicBezTo>
                    <a:pt x="276" y="0"/>
                    <a:pt x="247" y="21"/>
                    <a:pt x="254" y="54"/>
                  </a:cubicBezTo>
                  <a:cubicBezTo>
                    <a:pt x="234" y="34"/>
                    <a:pt x="205" y="24"/>
                    <a:pt x="179" y="24"/>
                  </a:cubicBezTo>
                  <a:cubicBezTo>
                    <a:pt x="146" y="24"/>
                    <a:pt x="117" y="40"/>
                    <a:pt x="111" y="76"/>
                  </a:cubicBezTo>
                  <a:cubicBezTo>
                    <a:pt x="0" y="706"/>
                    <a:pt x="33" y="1346"/>
                    <a:pt x="199" y="1964"/>
                  </a:cubicBezTo>
                  <a:cubicBezTo>
                    <a:pt x="287" y="2262"/>
                    <a:pt x="398" y="2560"/>
                    <a:pt x="541" y="2847"/>
                  </a:cubicBezTo>
                  <a:cubicBezTo>
                    <a:pt x="673" y="3112"/>
                    <a:pt x="839" y="3465"/>
                    <a:pt x="1082" y="3653"/>
                  </a:cubicBezTo>
                  <a:cubicBezTo>
                    <a:pt x="1116" y="3681"/>
                    <a:pt x="1152" y="3693"/>
                    <a:pt x="1187" y="3693"/>
                  </a:cubicBezTo>
                  <a:cubicBezTo>
                    <a:pt x="1289" y="3693"/>
                    <a:pt x="1374" y="3588"/>
                    <a:pt x="1325" y="3465"/>
                  </a:cubicBezTo>
                  <a:cubicBezTo>
                    <a:pt x="1258" y="3332"/>
                    <a:pt x="1170" y="3222"/>
                    <a:pt x="1093" y="3101"/>
                  </a:cubicBezTo>
                  <a:cubicBezTo>
                    <a:pt x="1005" y="2979"/>
                    <a:pt x="938" y="2847"/>
                    <a:pt x="861" y="2725"/>
                  </a:cubicBezTo>
                  <a:cubicBezTo>
                    <a:pt x="718" y="2449"/>
                    <a:pt x="596" y="2174"/>
                    <a:pt x="508" y="1876"/>
                  </a:cubicBezTo>
                  <a:cubicBezTo>
                    <a:pt x="342" y="1313"/>
                    <a:pt x="265" y="717"/>
                    <a:pt x="276" y="121"/>
                  </a:cubicBezTo>
                  <a:lnTo>
                    <a:pt x="276" y="121"/>
                  </a:lnTo>
                  <a:cubicBezTo>
                    <a:pt x="508" y="937"/>
                    <a:pt x="839" y="1721"/>
                    <a:pt x="1270" y="2449"/>
                  </a:cubicBezTo>
                  <a:cubicBezTo>
                    <a:pt x="1490" y="2825"/>
                    <a:pt x="1733" y="3178"/>
                    <a:pt x="1998" y="3520"/>
                  </a:cubicBezTo>
                  <a:cubicBezTo>
                    <a:pt x="2263" y="3862"/>
                    <a:pt x="2561" y="4238"/>
                    <a:pt x="2892" y="4513"/>
                  </a:cubicBezTo>
                  <a:cubicBezTo>
                    <a:pt x="2932" y="4546"/>
                    <a:pt x="2974" y="4560"/>
                    <a:pt x="3015" y="4560"/>
                  </a:cubicBezTo>
                  <a:cubicBezTo>
                    <a:pt x="3154" y="4560"/>
                    <a:pt x="3266" y="4396"/>
                    <a:pt x="3146" y="4260"/>
                  </a:cubicBezTo>
                  <a:cubicBezTo>
                    <a:pt x="2859" y="3940"/>
                    <a:pt x="2550" y="3653"/>
                    <a:pt x="2274" y="3321"/>
                  </a:cubicBezTo>
                  <a:cubicBezTo>
                    <a:pt x="2009" y="3001"/>
                    <a:pt x="1755" y="2659"/>
                    <a:pt x="1523" y="2317"/>
                  </a:cubicBezTo>
                  <a:cubicBezTo>
                    <a:pt x="1049" y="1600"/>
                    <a:pt x="640" y="838"/>
                    <a:pt x="353" y="32"/>
                  </a:cubicBezTo>
                  <a:cubicBezTo>
                    <a:pt x="344" y="10"/>
                    <a:pt x="325" y="0"/>
                    <a:pt x="305" y="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5" name="Google Shape;1435;p38"/>
            <p:cNvSpPr/>
            <p:nvPr/>
          </p:nvSpPr>
          <p:spPr>
            <a:xfrm>
              <a:off x="6654225" y="3061925"/>
              <a:ext cx="137700" cy="46975"/>
            </a:xfrm>
            <a:custGeom>
              <a:rect b="b" l="l" r="r" t="t"/>
              <a:pathLst>
                <a:path extrusionOk="0" h="1879" w="5508">
                  <a:moveTo>
                    <a:pt x="663" y="1"/>
                  </a:moveTo>
                  <a:cubicBezTo>
                    <a:pt x="594" y="1"/>
                    <a:pt x="578" y="102"/>
                    <a:pt x="651" y="123"/>
                  </a:cubicBezTo>
                  <a:cubicBezTo>
                    <a:pt x="2141" y="465"/>
                    <a:pt x="3631" y="796"/>
                    <a:pt x="5155" y="995"/>
                  </a:cubicBezTo>
                  <a:cubicBezTo>
                    <a:pt x="5155" y="1193"/>
                    <a:pt x="5166" y="1392"/>
                    <a:pt x="5166" y="1591"/>
                  </a:cubicBezTo>
                  <a:cubicBezTo>
                    <a:pt x="4360" y="1491"/>
                    <a:pt x="3565" y="1348"/>
                    <a:pt x="2759" y="1237"/>
                  </a:cubicBezTo>
                  <a:cubicBezTo>
                    <a:pt x="1954" y="1127"/>
                    <a:pt x="1137" y="1017"/>
                    <a:pt x="331" y="917"/>
                  </a:cubicBezTo>
                  <a:cubicBezTo>
                    <a:pt x="364" y="719"/>
                    <a:pt x="386" y="531"/>
                    <a:pt x="408" y="343"/>
                  </a:cubicBezTo>
                  <a:cubicBezTo>
                    <a:pt x="415" y="253"/>
                    <a:pt x="345" y="196"/>
                    <a:pt x="278" y="196"/>
                  </a:cubicBezTo>
                  <a:cubicBezTo>
                    <a:pt x="230" y="196"/>
                    <a:pt x="184" y="224"/>
                    <a:pt x="166" y="288"/>
                  </a:cubicBezTo>
                  <a:cubicBezTo>
                    <a:pt x="99" y="531"/>
                    <a:pt x="55" y="763"/>
                    <a:pt x="11" y="1006"/>
                  </a:cubicBezTo>
                  <a:cubicBezTo>
                    <a:pt x="0" y="1083"/>
                    <a:pt x="44" y="1171"/>
                    <a:pt x="122" y="1193"/>
                  </a:cubicBezTo>
                  <a:cubicBezTo>
                    <a:pt x="982" y="1304"/>
                    <a:pt x="1843" y="1436"/>
                    <a:pt x="2693" y="1547"/>
                  </a:cubicBezTo>
                  <a:cubicBezTo>
                    <a:pt x="3554" y="1657"/>
                    <a:pt x="4415" y="1734"/>
                    <a:pt x="5276" y="1878"/>
                  </a:cubicBezTo>
                  <a:cubicBezTo>
                    <a:pt x="5283" y="1878"/>
                    <a:pt x="5289" y="1879"/>
                    <a:pt x="5295" y="1879"/>
                  </a:cubicBezTo>
                  <a:cubicBezTo>
                    <a:pt x="5374" y="1879"/>
                    <a:pt x="5431" y="1816"/>
                    <a:pt x="5431" y="1734"/>
                  </a:cubicBezTo>
                  <a:cubicBezTo>
                    <a:pt x="5442" y="1436"/>
                    <a:pt x="5475" y="1138"/>
                    <a:pt x="5497" y="829"/>
                  </a:cubicBezTo>
                  <a:cubicBezTo>
                    <a:pt x="5508" y="763"/>
                    <a:pt x="5431" y="675"/>
                    <a:pt x="5364" y="675"/>
                  </a:cubicBezTo>
                  <a:cubicBezTo>
                    <a:pt x="3797" y="487"/>
                    <a:pt x="2219" y="310"/>
                    <a:pt x="673" y="1"/>
                  </a:cubicBezTo>
                  <a:cubicBezTo>
                    <a:pt x="670" y="1"/>
                    <a:pt x="666" y="1"/>
                    <a:pt x="663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6" name="Google Shape;1436;p38"/>
            <p:cNvSpPr/>
            <p:nvPr/>
          </p:nvSpPr>
          <p:spPr>
            <a:xfrm>
              <a:off x="6657175" y="2931850"/>
              <a:ext cx="137875" cy="107425"/>
            </a:xfrm>
            <a:custGeom>
              <a:rect b="b" l="l" r="r" t="t"/>
              <a:pathLst>
                <a:path extrusionOk="0" h="4297" w="5515">
                  <a:moveTo>
                    <a:pt x="5414" y="1"/>
                  </a:moveTo>
                  <a:cubicBezTo>
                    <a:pt x="5398" y="1"/>
                    <a:pt x="5381" y="6"/>
                    <a:pt x="5368" y="17"/>
                  </a:cubicBezTo>
                  <a:cubicBezTo>
                    <a:pt x="4915" y="381"/>
                    <a:pt x="4551" y="856"/>
                    <a:pt x="4176" y="1286"/>
                  </a:cubicBezTo>
                  <a:cubicBezTo>
                    <a:pt x="3778" y="1739"/>
                    <a:pt x="3370" y="2180"/>
                    <a:pt x="2951" y="2610"/>
                  </a:cubicBezTo>
                  <a:cubicBezTo>
                    <a:pt x="2379" y="3201"/>
                    <a:pt x="1576" y="4092"/>
                    <a:pt x="683" y="4092"/>
                  </a:cubicBezTo>
                  <a:cubicBezTo>
                    <a:pt x="507" y="4092"/>
                    <a:pt x="328" y="4057"/>
                    <a:pt x="147" y="3979"/>
                  </a:cubicBezTo>
                  <a:cubicBezTo>
                    <a:pt x="138" y="3976"/>
                    <a:pt x="129" y="3974"/>
                    <a:pt x="121" y="3974"/>
                  </a:cubicBezTo>
                  <a:cubicBezTo>
                    <a:pt x="47" y="3974"/>
                    <a:pt x="0" y="4093"/>
                    <a:pt x="70" y="4123"/>
                  </a:cubicBezTo>
                  <a:cubicBezTo>
                    <a:pt x="312" y="4241"/>
                    <a:pt x="570" y="4297"/>
                    <a:pt x="829" y="4297"/>
                  </a:cubicBezTo>
                  <a:cubicBezTo>
                    <a:pt x="1100" y="4297"/>
                    <a:pt x="1372" y="4236"/>
                    <a:pt x="1626" y="4123"/>
                  </a:cubicBezTo>
                  <a:cubicBezTo>
                    <a:pt x="2178" y="3891"/>
                    <a:pt x="2608" y="3449"/>
                    <a:pt x="3039" y="3030"/>
                  </a:cubicBezTo>
                  <a:cubicBezTo>
                    <a:pt x="3502" y="2577"/>
                    <a:pt x="3944" y="2103"/>
                    <a:pt x="4374" y="1617"/>
                  </a:cubicBezTo>
                  <a:cubicBezTo>
                    <a:pt x="4783" y="1154"/>
                    <a:pt x="5224" y="668"/>
                    <a:pt x="5489" y="105"/>
                  </a:cubicBezTo>
                  <a:cubicBezTo>
                    <a:pt x="5514" y="47"/>
                    <a:pt x="5464" y="1"/>
                    <a:pt x="5414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7" name="Google Shape;1437;p38"/>
            <p:cNvSpPr/>
            <p:nvPr/>
          </p:nvSpPr>
          <p:spPr>
            <a:xfrm>
              <a:off x="6919675" y="3054500"/>
              <a:ext cx="86100" cy="39225"/>
            </a:xfrm>
            <a:custGeom>
              <a:rect b="b" l="l" r="r" t="t"/>
              <a:pathLst>
                <a:path extrusionOk="0" h="1569" w="3444">
                  <a:moveTo>
                    <a:pt x="3036" y="0"/>
                  </a:moveTo>
                  <a:cubicBezTo>
                    <a:pt x="2936" y="11"/>
                    <a:pt x="2826" y="22"/>
                    <a:pt x="2715" y="44"/>
                  </a:cubicBezTo>
                  <a:cubicBezTo>
                    <a:pt x="1854" y="155"/>
                    <a:pt x="1005" y="298"/>
                    <a:pt x="144" y="387"/>
                  </a:cubicBezTo>
                  <a:cubicBezTo>
                    <a:pt x="55" y="398"/>
                    <a:pt x="0" y="475"/>
                    <a:pt x="22" y="552"/>
                  </a:cubicBezTo>
                  <a:cubicBezTo>
                    <a:pt x="88" y="850"/>
                    <a:pt x="133" y="1148"/>
                    <a:pt x="199" y="1446"/>
                  </a:cubicBezTo>
                  <a:cubicBezTo>
                    <a:pt x="209" y="1508"/>
                    <a:pt x="286" y="1569"/>
                    <a:pt x="349" y="1569"/>
                  </a:cubicBezTo>
                  <a:cubicBezTo>
                    <a:pt x="354" y="1569"/>
                    <a:pt x="360" y="1568"/>
                    <a:pt x="364" y="1568"/>
                  </a:cubicBezTo>
                  <a:cubicBezTo>
                    <a:pt x="1391" y="1424"/>
                    <a:pt x="2417" y="1270"/>
                    <a:pt x="3444" y="1159"/>
                  </a:cubicBezTo>
                  <a:lnTo>
                    <a:pt x="3378" y="961"/>
                  </a:lnTo>
                  <a:cubicBezTo>
                    <a:pt x="2406" y="1005"/>
                    <a:pt x="1446" y="1071"/>
                    <a:pt x="486" y="1203"/>
                  </a:cubicBezTo>
                  <a:cubicBezTo>
                    <a:pt x="431" y="1016"/>
                    <a:pt x="375" y="817"/>
                    <a:pt x="320" y="629"/>
                  </a:cubicBezTo>
                  <a:cubicBezTo>
                    <a:pt x="1115" y="519"/>
                    <a:pt x="1932" y="453"/>
                    <a:pt x="2737" y="353"/>
                  </a:cubicBezTo>
                  <a:cubicBezTo>
                    <a:pt x="2870" y="342"/>
                    <a:pt x="3013" y="320"/>
                    <a:pt x="3146" y="298"/>
                  </a:cubicBezTo>
                  <a:cubicBezTo>
                    <a:pt x="3113" y="199"/>
                    <a:pt x="3080" y="100"/>
                    <a:pt x="3036" y="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7EC898"/>
        </a:solidFill>
      </p:bgPr>
    </p:bg>
    <p:spTree>
      <p:nvGrpSpPr>
        <p:cNvPr id="1441" name="Shape 1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42" name="Google Shape;1442;p39"/>
          <p:cNvGrpSpPr/>
          <p:nvPr/>
        </p:nvGrpSpPr>
        <p:grpSpPr>
          <a:xfrm>
            <a:off x="-1875" y="-1"/>
            <a:ext cx="18291762" cy="2325785"/>
            <a:chOff x="0" y="0"/>
            <a:chExt cx="174539709" cy="46330372"/>
          </a:xfrm>
        </p:grpSpPr>
        <p:sp>
          <p:nvSpPr>
            <p:cNvPr id="1443" name="Google Shape;1443;p39"/>
            <p:cNvSpPr/>
            <p:nvPr/>
          </p:nvSpPr>
          <p:spPr>
            <a:xfrm>
              <a:off x="72390" y="72390"/>
              <a:ext cx="174394927" cy="46185593"/>
            </a:xfrm>
            <a:custGeom>
              <a:rect b="b" l="l" r="r" t="t"/>
              <a:pathLst>
                <a:path extrusionOk="0" h="46185593" w="174394927">
                  <a:moveTo>
                    <a:pt x="0" y="0"/>
                  </a:moveTo>
                  <a:lnTo>
                    <a:pt x="174394927" y="0"/>
                  </a:lnTo>
                  <a:lnTo>
                    <a:pt x="174394927" y="46185593"/>
                  </a:lnTo>
                  <a:lnTo>
                    <a:pt x="0" y="461855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</p:sp>
        <p:sp>
          <p:nvSpPr>
            <p:cNvPr id="1444" name="Google Shape;1444;p39"/>
            <p:cNvSpPr/>
            <p:nvPr/>
          </p:nvSpPr>
          <p:spPr>
            <a:xfrm>
              <a:off x="0" y="0"/>
              <a:ext cx="174539709" cy="46330372"/>
            </a:xfrm>
            <a:custGeom>
              <a:rect b="b" l="l" r="r" t="t"/>
              <a:pathLst>
                <a:path extrusionOk="0" h="46330372" w="174539709">
                  <a:moveTo>
                    <a:pt x="174394924" y="46185593"/>
                  </a:moveTo>
                  <a:lnTo>
                    <a:pt x="174539709" y="46185593"/>
                  </a:lnTo>
                  <a:lnTo>
                    <a:pt x="174539709" y="46330372"/>
                  </a:lnTo>
                  <a:lnTo>
                    <a:pt x="174394924" y="46330372"/>
                  </a:lnTo>
                  <a:lnTo>
                    <a:pt x="174394924" y="46185593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46185593"/>
                  </a:lnTo>
                  <a:lnTo>
                    <a:pt x="0" y="46185593"/>
                  </a:lnTo>
                  <a:lnTo>
                    <a:pt x="0" y="144780"/>
                  </a:lnTo>
                  <a:close/>
                  <a:moveTo>
                    <a:pt x="0" y="46185593"/>
                  </a:moveTo>
                  <a:lnTo>
                    <a:pt x="144780" y="46185593"/>
                  </a:lnTo>
                  <a:lnTo>
                    <a:pt x="144780" y="46330372"/>
                  </a:lnTo>
                  <a:lnTo>
                    <a:pt x="0" y="46330372"/>
                  </a:lnTo>
                  <a:lnTo>
                    <a:pt x="0" y="46185593"/>
                  </a:lnTo>
                  <a:close/>
                  <a:moveTo>
                    <a:pt x="174394924" y="144780"/>
                  </a:moveTo>
                  <a:lnTo>
                    <a:pt x="174539709" y="144780"/>
                  </a:lnTo>
                  <a:lnTo>
                    <a:pt x="174539709" y="46185593"/>
                  </a:lnTo>
                  <a:lnTo>
                    <a:pt x="174394924" y="46185593"/>
                  </a:lnTo>
                  <a:lnTo>
                    <a:pt x="174394924" y="144780"/>
                  </a:lnTo>
                  <a:close/>
                  <a:moveTo>
                    <a:pt x="144780" y="46185593"/>
                  </a:moveTo>
                  <a:lnTo>
                    <a:pt x="174394924" y="46185593"/>
                  </a:lnTo>
                  <a:lnTo>
                    <a:pt x="174394924" y="46330372"/>
                  </a:lnTo>
                  <a:lnTo>
                    <a:pt x="144780" y="46330372"/>
                  </a:lnTo>
                  <a:lnTo>
                    <a:pt x="144780" y="46185593"/>
                  </a:lnTo>
                  <a:close/>
                  <a:moveTo>
                    <a:pt x="174394924" y="0"/>
                  </a:moveTo>
                  <a:lnTo>
                    <a:pt x="174539709" y="0"/>
                  </a:lnTo>
                  <a:lnTo>
                    <a:pt x="174539709" y="144780"/>
                  </a:lnTo>
                  <a:lnTo>
                    <a:pt x="174394924" y="144780"/>
                  </a:lnTo>
                  <a:lnTo>
                    <a:pt x="174394924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74394924" y="0"/>
                  </a:lnTo>
                  <a:lnTo>
                    <a:pt x="174394924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</p:sp>
      </p:grpSp>
      <p:sp>
        <p:nvSpPr>
          <p:cNvPr id="1445" name="Google Shape;1445;p39"/>
          <p:cNvSpPr txBox="1"/>
          <p:nvPr/>
        </p:nvSpPr>
        <p:spPr>
          <a:xfrm>
            <a:off x="1845907" y="669537"/>
            <a:ext cx="14596200" cy="12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/>
              <a:t>Agradecimientos y dedicatoria</a:t>
            </a:r>
            <a:endParaRPr/>
          </a:p>
        </p:txBody>
      </p:sp>
      <p:sp>
        <p:nvSpPr>
          <p:cNvPr id="1446" name="Google Shape;1446;p39"/>
          <p:cNvSpPr txBox="1"/>
          <p:nvPr/>
        </p:nvSpPr>
        <p:spPr>
          <a:xfrm>
            <a:off x="9832108" y="6775943"/>
            <a:ext cx="71253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5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7" name="Google Shape;1447;p39"/>
          <p:cNvSpPr txBox="1"/>
          <p:nvPr/>
        </p:nvSpPr>
        <p:spPr>
          <a:xfrm>
            <a:off x="504150" y="3941000"/>
            <a:ext cx="17279700" cy="595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2700">
                <a:solidFill>
                  <a:schemeClr val="dk1"/>
                </a:solidFill>
              </a:rPr>
              <a:t>-Ibeth Cristina Romero </a:t>
            </a:r>
            <a:endParaRPr sz="27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2700">
                <a:solidFill>
                  <a:schemeClr val="dk1"/>
                </a:solidFill>
              </a:rPr>
              <a:t>-Ruth Sánchez </a:t>
            </a:r>
            <a:endParaRPr sz="27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2700">
                <a:solidFill>
                  <a:schemeClr val="dk1"/>
                </a:solidFill>
              </a:rPr>
              <a:t>-Mis padres Ciro Rodríguez y Mery Vásquez </a:t>
            </a:r>
            <a:endParaRPr sz="27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2700">
                <a:solidFill>
                  <a:schemeClr val="dk1"/>
                </a:solidFill>
              </a:rPr>
              <a:t>-Valentina Hidalgo, Luisa Amador y Geraldine Rojas </a:t>
            </a:r>
            <a:endParaRPr sz="27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2700">
                <a:solidFill>
                  <a:schemeClr val="dk1"/>
                </a:solidFill>
              </a:rPr>
              <a:t>-Universidad Colegio Mayor de Cundinamarca y a cada docente que participó en mi formación profesional.  </a:t>
            </a:r>
            <a:endParaRPr sz="27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27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2700">
                <a:solidFill>
                  <a:schemeClr val="dk1"/>
                </a:solidFill>
              </a:rPr>
              <a:t>Este trabajo de grado va dedicado a </a:t>
            </a:r>
            <a:r>
              <a:rPr lang="en-US" sz="2700" u="sng">
                <a:solidFill>
                  <a:schemeClr val="dk1"/>
                </a:solidFill>
              </a:rPr>
              <a:t>Isabella Sánchez Rodríguez</a:t>
            </a:r>
            <a:r>
              <a:rPr lang="en-US" sz="2700">
                <a:solidFill>
                  <a:schemeClr val="dk1"/>
                </a:solidFill>
              </a:rPr>
              <a:t>, que llegó a este mundo no solo a enseñarme a ser tía sino a ser una mejor persona, y por último y no menos  importante, a mi abuelita que desde el cielo cuida mis pasos.</a:t>
            </a:r>
            <a:endParaRPr sz="2700">
              <a:solidFill>
                <a:schemeClr val="dk1"/>
              </a:solidFill>
            </a:endParaRPr>
          </a:p>
          <a:p>
            <a:pPr indent="0" lvl="0" marL="0" marR="0" rtl="0" algn="ctr">
              <a:lnSpc>
                <a:spcPct val="11997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4800">
              <a:solidFill>
                <a:srgbClr val="F4F4F4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1448" name="Google Shape;1448;p39"/>
          <p:cNvSpPr txBox="1"/>
          <p:nvPr/>
        </p:nvSpPr>
        <p:spPr>
          <a:xfrm>
            <a:off x="504150" y="2724475"/>
            <a:ext cx="7043700" cy="81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1997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chemeClr val="dk1"/>
                </a:solidFill>
              </a:rPr>
              <a:t>Con el alma y desde el corazón, </a:t>
            </a:r>
            <a:r>
              <a:rPr i="1" lang="en-US" sz="3000">
                <a:solidFill>
                  <a:schemeClr val="dk1"/>
                </a:solidFill>
              </a:rPr>
              <a:t>Gracias</a:t>
            </a:r>
            <a:r>
              <a:rPr lang="en-US" sz="3000">
                <a:solidFill>
                  <a:schemeClr val="dk1"/>
                </a:solidFill>
              </a:rPr>
              <a:t>:</a:t>
            </a:r>
            <a:endParaRPr b="1" sz="3000">
              <a:solidFill>
                <a:srgbClr val="F4F4F4"/>
              </a:solidFill>
            </a:endParaRPr>
          </a:p>
        </p:txBody>
      </p:sp>
      <p:pic>
        <p:nvPicPr>
          <p:cNvPr id="1449" name="Google Shape;1449;p39"/>
          <p:cNvPicPr preferRelativeResize="0"/>
          <p:nvPr/>
        </p:nvPicPr>
        <p:blipFill rotWithShape="1">
          <a:blip r:embed="rId3">
            <a:alphaModFix/>
          </a:blip>
          <a:srcRect b="14248" l="0" r="0" t="24861"/>
          <a:stretch/>
        </p:blipFill>
        <p:spPr>
          <a:xfrm>
            <a:off x="13427025" y="2834900"/>
            <a:ext cx="2488325" cy="26914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7EC898"/>
        </a:solidFill>
      </p:bgPr>
    </p:bg>
    <p:spTree>
      <p:nvGrpSpPr>
        <p:cNvPr id="1453" name="Shape 1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" name="Google Shape;1454;p40"/>
          <p:cNvSpPr txBox="1"/>
          <p:nvPr/>
        </p:nvSpPr>
        <p:spPr>
          <a:xfrm>
            <a:off x="973200" y="251200"/>
            <a:ext cx="5504700" cy="12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en-US" sz="8000" u="none" cap="none" strike="noStrike">
                <a:solidFill>
                  <a:srgbClr val="000000"/>
                </a:solidFill>
              </a:rPr>
              <a:t>Referencias</a:t>
            </a:r>
            <a:endParaRPr/>
          </a:p>
        </p:txBody>
      </p:sp>
      <p:sp>
        <p:nvSpPr>
          <p:cNvPr id="1455" name="Google Shape;1455;p40"/>
          <p:cNvSpPr txBox="1"/>
          <p:nvPr/>
        </p:nvSpPr>
        <p:spPr>
          <a:xfrm>
            <a:off x="2364675" y="1932375"/>
            <a:ext cx="9543300" cy="15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>
                <a:solidFill>
                  <a:schemeClr val="dk1"/>
                </a:solidFill>
              </a:rPr>
              <a:t>Tierney A &amp; Rather P. Roles of two-component regulatory systems in antibiotic resistance. Future Microbiol. 2019; 14(6): 533–552. Disponible en:</a:t>
            </a:r>
            <a:r>
              <a:rPr lang="en-US" sz="1700">
                <a:solidFill>
                  <a:schemeClr val="dk1"/>
                </a:solidFill>
                <a:uFill>
                  <a:noFill/>
                </a:u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lang="en-US" sz="1700" u="sng">
                <a:solidFill>
                  <a:schemeClr val="dk1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https://www.ncbi.nlm.nih.gov/pmc/articles/PMC6526388/</a:t>
            </a:r>
            <a:endParaRPr sz="17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DM Sans"/>
              <a:ea typeface="DM Sans"/>
              <a:cs typeface="DM Sans"/>
              <a:sym typeface="DM Sans"/>
            </a:endParaRPr>
          </a:p>
        </p:txBody>
      </p:sp>
      <p:pic>
        <p:nvPicPr>
          <p:cNvPr id="1456" name="Google Shape;1456;p4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73188" y="1932364"/>
            <a:ext cx="1119653" cy="810276"/>
          </a:xfrm>
          <a:prstGeom prst="rect">
            <a:avLst/>
          </a:prstGeom>
          <a:noFill/>
          <a:ln>
            <a:noFill/>
          </a:ln>
        </p:spPr>
      </p:pic>
      <p:sp>
        <p:nvSpPr>
          <p:cNvPr id="1457" name="Google Shape;1457;p40"/>
          <p:cNvSpPr txBox="1"/>
          <p:nvPr/>
        </p:nvSpPr>
        <p:spPr>
          <a:xfrm>
            <a:off x="1181301" y="2163439"/>
            <a:ext cx="703500" cy="419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002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24" u="none" cap="none" strike="noStrik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01</a:t>
            </a:r>
            <a:endParaRPr/>
          </a:p>
        </p:txBody>
      </p:sp>
      <p:sp>
        <p:nvSpPr>
          <p:cNvPr id="1458" name="Google Shape;1458;p40"/>
          <p:cNvSpPr txBox="1"/>
          <p:nvPr/>
        </p:nvSpPr>
        <p:spPr>
          <a:xfrm>
            <a:off x="2392437" y="3201350"/>
            <a:ext cx="9487800" cy="143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>
                <a:solidFill>
                  <a:schemeClr val="dk1"/>
                </a:solidFill>
              </a:rPr>
              <a:t>Horcajada J, Montero M, Oliver A, Sorlí L, Luque S, Gómez S, et al. Epidemiology and Treatment of Multidrug-Resistant and Extensively Drug-Resistant Pseudomonas aeruginosa Infections. Clin Microbiol Rev. 2019; 32(4): e00031-19. Disponible en: </a:t>
            </a:r>
            <a:r>
              <a:rPr lang="en-US" sz="1700" u="sng">
                <a:solidFill>
                  <a:schemeClr val="dk1"/>
                </a:solidFill>
              </a:rPr>
              <a:t>https://www.ncbi.nlm.nih.gov/pmc/articles/PMC6730496/</a:t>
            </a:r>
            <a:endParaRPr sz="1700" u="sng"/>
          </a:p>
        </p:txBody>
      </p:sp>
      <p:pic>
        <p:nvPicPr>
          <p:cNvPr id="1459" name="Google Shape;1459;p4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73200" y="3515750"/>
            <a:ext cx="1119653" cy="810276"/>
          </a:xfrm>
          <a:prstGeom prst="rect">
            <a:avLst/>
          </a:prstGeom>
          <a:noFill/>
          <a:ln>
            <a:noFill/>
          </a:ln>
        </p:spPr>
      </p:pic>
      <p:sp>
        <p:nvSpPr>
          <p:cNvPr id="1460" name="Google Shape;1460;p40"/>
          <p:cNvSpPr txBox="1"/>
          <p:nvPr/>
        </p:nvSpPr>
        <p:spPr>
          <a:xfrm>
            <a:off x="1181314" y="3746827"/>
            <a:ext cx="703500" cy="419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002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24" u="none" cap="none" strike="noStrik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02</a:t>
            </a:r>
            <a:endParaRPr/>
          </a:p>
        </p:txBody>
      </p:sp>
      <p:sp>
        <p:nvSpPr>
          <p:cNvPr id="1461" name="Google Shape;1461;p40"/>
          <p:cNvSpPr txBox="1"/>
          <p:nvPr/>
        </p:nvSpPr>
        <p:spPr>
          <a:xfrm>
            <a:off x="2364675" y="5005663"/>
            <a:ext cx="9815100" cy="22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700"/>
              <a:t>McPhee K, Lewenza S, Hanckock R. Cationic antimicrobial peptides activate</a:t>
            </a:r>
            <a:endParaRPr sz="1700"/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700"/>
              <a:t>a two-component regulatory system, PmrA-PmrB, that regulates resistance to</a:t>
            </a:r>
            <a:endParaRPr sz="1700"/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700"/>
              <a:t>polymyxin B and cationic antimicrobial peptides in Pseudomonas aeruginosa. Mol.</a:t>
            </a:r>
            <a:endParaRPr sz="1700"/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700"/>
              <a:t>Microbiol. 2003; 50 (1): 205-217. Disponible en:</a:t>
            </a:r>
            <a:endParaRPr sz="1700"/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700" u="sng"/>
              <a:t>https://onlinelibrary.wiley.com/doi/full/10.1046/j.1365-2958.2003.03673.x</a:t>
            </a:r>
            <a:endParaRPr sz="1700" u="sng"/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 u="sng">
              <a:latin typeface="DM Sans"/>
              <a:ea typeface="DM Sans"/>
              <a:cs typeface="DM Sans"/>
              <a:sym typeface="DM Sans"/>
            </a:endParaRPr>
          </a:p>
        </p:txBody>
      </p:sp>
      <p:pic>
        <p:nvPicPr>
          <p:cNvPr id="1462" name="Google Shape;1462;p4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28700" y="5356550"/>
            <a:ext cx="1119653" cy="810276"/>
          </a:xfrm>
          <a:prstGeom prst="rect">
            <a:avLst/>
          </a:prstGeom>
          <a:noFill/>
          <a:ln>
            <a:noFill/>
          </a:ln>
        </p:spPr>
      </p:pic>
      <p:sp>
        <p:nvSpPr>
          <p:cNvPr id="1463" name="Google Shape;1463;p40"/>
          <p:cNvSpPr txBox="1"/>
          <p:nvPr/>
        </p:nvSpPr>
        <p:spPr>
          <a:xfrm>
            <a:off x="1236764" y="5547214"/>
            <a:ext cx="703500" cy="419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002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24" u="none" cap="none" strike="noStrik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03</a:t>
            </a:r>
            <a:endParaRPr/>
          </a:p>
        </p:txBody>
      </p:sp>
      <p:sp>
        <p:nvSpPr>
          <p:cNvPr id="1464" name="Google Shape;1464;p40"/>
          <p:cNvSpPr txBox="1"/>
          <p:nvPr/>
        </p:nvSpPr>
        <p:spPr>
          <a:xfrm>
            <a:off x="2396912" y="7142225"/>
            <a:ext cx="9189900" cy="139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/>
              <a:t>Pachori P, Gothalwal R, Gandhi P. Emergence of antibiotic resistance Pseudomonas aeruginosa in intensive care unit; a critical review. Genes Dis. 2019; 6(2): 109–119. Disponible en: </a:t>
            </a:r>
            <a:r>
              <a:rPr lang="en-US" sz="1700" u="sng"/>
              <a:t>https://www.ncbi.nlm.nih.gov/pmc/articles/PMC6545445/</a:t>
            </a:r>
            <a:endParaRPr sz="1700" u="sng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65" name="Google Shape;1465;p4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28700" y="7197362"/>
            <a:ext cx="1119654" cy="810276"/>
          </a:xfrm>
          <a:prstGeom prst="rect">
            <a:avLst/>
          </a:prstGeom>
          <a:noFill/>
          <a:ln>
            <a:noFill/>
          </a:ln>
        </p:spPr>
      </p:pic>
      <p:sp>
        <p:nvSpPr>
          <p:cNvPr id="1466" name="Google Shape;1466;p40"/>
          <p:cNvSpPr txBox="1"/>
          <p:nvPr/>
        </p:nvSpPr>
        <p:spPr>
          <a:xfrm>
            <a:off x="1236814" y="7428438"/>
            <a:ext cx="703426" cy="4289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002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24" u="none" cap="none" strike="noStrik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04</a:t>
            </a:r>
            <a:endParaRPr/>
          </a:p>
        </p:txBody>
      </p:sp>
      <p:sp>
        <p:nvSpPr>
          <p:cNvPr id="1467" name="Google Shape;1467;p40"/>
          <p:cNvSpPr txBox="1"/>
          <p:nvPr/>
        </p:nvSpPr>
        <p:spPr>
          <a:xfrm>
            <a:off x="2396912" y="8489550"/>
            <a:ext cx="9262800" cy="14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>
                <a:solidFill>
                  <a:schemeClr val="dk1"/>
                </a:solidFill>
              </a:rPr>
              <a:t>Barrow K, Know D. Alterations in Two-Component Regulatory Systems of phoPQ and pmrAB Are Associated with Polymyxin B Resistance in Clinical Isolates of </a:t>
            </a:r>
            <a:r>
              <a:rPr i="1" lang="en-US" sz="1700">
                <a:solidFill>
                  <a:schemeClr val="dk1"/>
                </a:solidFill>
              </a:rPr>
              <a:t>Pseudomonas aeruginosa</a:t>
            </a:r>
            <a:r>
              <a:rPr lang="en-US" sz="1700">
                <a:solidFill>
                  <a:schemeClr val="dk1"/>
                </a:solidFill>
              </a:rPr>
              <a:t>. J. Clin. Microbiol. 2020; 53 (12). Disponible en:</a:t>
            </a:r>
            <a:r>
              <a:rPr lang="en-US" sz="1700">
                <a:solidFill>
                  <a:schemeClr val="dk1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lang="en-US" sz="1700" u="sng">
                <a:solidFill>
                  <a:schemeClr val="dk1"/>
                </a:solid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https://journals.asm.org/doi/10.1128/AAC.00893-09</a:t>
            </a:r>
            <a:endParaRPr sz="17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400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95">
              <a:latin typeface="DM Sans"/>
              <a:ea typeface="DM Sans"/>
              <a:cs typeface="DM Sans"/>
              <a:sym typeface="DM Sans"/>
            </a:endParaRPr>
          </a:p>
        </p:txBody>
      </p:sp>
      <p:pic>
        <p:nvPicPr>
          <p:cNvPr id="1468" name="Google Shape;1468;p4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28700" y="8828099"/>
            <a:ext cx="1119653" cy="810276"/>
          </a:xfrm>
          <a:prstGeom prst="rect">
            <a:avLst/>
          </a:prstGeom>
          <a:noFill/>
          <a:ln>
            <a:noFill/>
          </a:ln>
        </p:spPr>
      </p:pic>
      <p:sp>
        <p:nvSpPr>
          <p:cNvPr id="1469" name="Google Shape;1469;p40"/>
          <p:cNvSpPr txBox="1"/>
          <p:nvPr/>
        </p:nvSpPr>
        <p:spPr>
          <a:xfrm>
            <a:off x="1236814" y="9059175"/>
            <a:ext cx="703500" cy="419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002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24" u="none" cap="none" strike="noStrik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05</a:t>
            </a:r>
            <a:endParaRPr/>
          </a:p>
        </p:txBody>
      </p:sp>
      <p:grpSp>
        <p:nvGrpSpPr>
          <p:cNvPr id="1470" name="Google Shape;1470;p40"/>
          <p:cNvGrpSpPr/>
          <p:nvPr/>
        </p:nvGrpSpPr>
        <p:grpSpPr>
          <a:xfrm>
            <a:off x="12179800" y="0"/>
            <a:ext cx="6108496" cy="10366651"/>
            <a:chOff x="0" y="0"/>
            <a:chExt cx="58342850" cy="107761445"/>
          </a:xfrm>
        </p:grpSpPr>
        <p:sp>
          <p:nvSpPr>
            <p:cNvPr id="1471" name="Google Shape;1471;p40"/>
            <p:cNvSpPr/>
            <p:nvPr/>
          </p:nvSpPr>
          <p:spPr>
            <a:xfrm>
              <a:off x="72390" y="72390"/>
              <a:ext cx="58198074" cy="107616663"/>
            </a:xfrm>
            <a:custGeom>
              <a:rect b="b" l="l" r="r" t="t"/>
              <a:pathLst>
                <a:path extrusionOk="0" h="107616665" w="58198075">
                  <a:moveTo>
                    <a:pt x="0" y="0"/>
                  </a:moveTo>
                  <a:lnTo>
                    <a:pt x="58198075" y="0"/>
                  </a:lnTo>
                  <a:lnTo>
                    <a:pt x="58198075" y="107616665"/>
                  </a:lnTo>
                  <a:lnTo>
                    <a:pt x="0" y="1076166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</p:sp>
        <p:sp>
          <p:nvSpPr>
            <p:cNvPr id="1472" name="Google Shape;1472;p40"/>
            <p:cNvSpPr/>
            <p:nvPr/>
          </p:nvSpPr>
          <p:spPr>
            <a:xfrm>
              <a:off x="0" y="0"/>
              <a:ext cx="58342850" cy="107761445"/>
            </a:xfrm>
            <a:custGeom>
              <a:rect b="b" l="l" r="r" t="t"/>
              <a:pathLst>
                <a:path extrusionOk="0" h="107761447" w="58342851">
                  <a:moveTo>
                    <a:pt x="58198072" y="107616662"/>
                  </a:moveTo>
                  <a:lnTo>
                    <a:pt x="58342851" y="107616662"/>
                  </a:lnTo>
                  <a:lnTo>
                    <a:pt x="58342851" y="107761447"/>
                  </a:lnTo>
                  <a:lnTo>
                    <a:pt x="58198072" y="107761447"/>
                  </a:lnTo>
                  <a:lnTo>
                    <a:pt x="58198072" y="107616662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107616662"/>
                  </a:lnTo>
                  <a:lnTo>
                    <a:pt x="0" y="107616662"/>
                  </a:lnTo>
                  <a:lnTo>
                    <a:pt x="0" y="144780"/>
                  </a:lnTo>
                  <a:close/>
                  <a:moveTo>
                    <a:pt x="0" y="107616662"/>
                  </a:moveTo>
                  <a:lnTo>
                    <a:pt x="144780" y="107616662"/>
                  </a:lnTo>
                  <a:lnTo>
                    <a:pt x="144780" y="107761447"/>
                  </a:lnTo>
                  <a:lnTo>
                    <a:pt x="0" y="107761447"/>
                  </a:lnTo>
                  <a:lnTo>
                    <a:pt x="0" y="107616662"/>
                  </a:lnTo>
                  <a:close/>
                  <a:moveTo>
                    <a:pt x="58198072" y="144780"/>
                  </a:moveTo>
                  <a:lnTo>
                    <a:pt x="58342851" y="144780"/>
                  </a:lnTo>
                  <a:lnTo>
                    <a:pt x="58342851" y="107616662"/>
                  </a:lnTo>
                  <a:lnTo>
                    <a:pt x="58198072" y="107616662"/>
                  </a:lnTo>
                  <a:lnTo>
                    <a:pt x="58198072" y="144780"/>
                  </a:lnTo>
                  <a:close/>
                  <a:moveTo>
                    <a:pt x="144780" y="107616662"/>
                  </a:moveTo>
                  <a:lnTo>
                    <a:pt x="58198072" y="107616662"/>
                  </a:lnTo>
                  <a:lnTo>
                    <a:pt x="58198072" y="107761447"/>
                  </a:lnTo>
                  <a:lnTo>
                    <a:pt x="144780" y="107761447"/>
                  </a:lnTo>
                  <a:lnTo>
                    <a:pt x="144780" y="107616662"/>
                  </a:lnTo>
                  <a:close/>
                  <a:moveTo>
                    <a:pt x="58198072" y="0"/>
                  </a:moveTo>
                  <a:lnTo>
                    <a:pt x="58342851" y="0"/>
                  </a:lnTo>
                  <a:lnTo>
                    <a:pt x="58342851" y="144780"/>
                  </a:lnTo>
                  <a:lnTo>
                    <a:pt x="58198072" y="144780"/>
                  </a:lnTo>
                  <a:lnTo>
                    <a:pt x="58198072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58198072" y="0"/>
                  </a:lnTo>
                  <a:lnTo>
                    <a:pt x="58198072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</p:sp>
      </p:grpSp>
      <p:pic>
        <p:nvPicPr>
          <p:cNvPr id="1473" name="Google Shape;1473;p40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3699555" y="9001725"/>
            <a:ext cx="2735313" cy="13708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4" name="Google Shape;1474;p40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 rot="10800000">
            <a:off x="13699556" y="9"/>
            <a:ext cx="2735313" cy="13708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5" name="Google Shape;1475;p40"/>
          <p:cNvPicPr preferRelativeResize="0"/>
          <p:nvPr/>
        </p:nvPicPr>
        <p:blipFill rotWithShape="1">
          <a:blip r:embed="rId9">
            <a:alphaModFix/>
          </a:blip>
          <a:srcRect b="8854" l="4194" r="4213" t="11228"/>
          <a:stretch/>
        </p:blipFill>
        <p:spPr>
          <a:xfrm>
            <a:off x="13277425" y="1680479"/>
            <a:ext cx="3913252" cy="3414200"/>
          </a:xfrm>
          <a:prstGeom prst="rect">
            <a:avLst/>
          </a:prstGeom>
          <a:noFill/>
          <a:ln>
            <a:noFill/>
          </a:ln>
        </p:spPr>
      </p:pic>
      <p:sp>
        <p:nvSpPr>
          <p:cNvPr id="1476" name="Google Shape;1476;p40"/>
          <p:cNvSpPr txBox="1"/>
          <p:nvPr/>
        </p:nvSpPr>
        <p:spPr>
          <a:xfrm>
            <a:off x="12712225" y="5578025"/>
            <a:ext cx="52749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9600"/>
              <a:t>¡Gracias!</a:t>
            </a:r>
            <a:endParaRPr i="1" sz="96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4F4F4"/>
        </a:solidFill>
      </p:bgPr>
    </p:bg>
    <p:spTree>
      <p:nvGrpSpPr>
        <p:cNvPr id="1480" name="Shape 1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1" name="Google Shape;1481;p41"/>
          <p:cNvSpPr txBox="1"/>
          <p:nvPr/>
        </p:nvSpPr>
        <p:spPr>
          <a:xfrm>
            <a:off x="203473" y="137475"/>
            <a:ext cx="98040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5000">
                <a:solidFill>
                  <a:schemeClr val="dk1"/>
                </a:solidFill>
              </a:rPr>
              <a:t>Infecciones nosocomiales </a:t>
            </a:r>
            <a:endParaRPr sz="5000">
              <a:solidFill>
                <a:srgbClr val="F4F4F4"/>
              </a:solidFill>
            </a:endParaRPr>
          </a:p>
        </p:txBody>
      </p:sp>
      <p:pic>
        <p:nvPicPr>
          <p:cNvPr id="1482" name="Google Shape;1482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3486" y="1786950"/>
            <a:ext cx="6096000" cy="3429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83" name="Google Shape;1483;p41"/>
          <p:cNvSpPr txBox="1"/>
          <p:nvPr/>
        </p:nvSpPr>
        <p:spPr>
          <a:xfrm>
            <a:off x="6709775" y="1931550"/>
            <a:ext cx="31563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Más de 1,4 millones de personas en el mundo las adquieren </a:t>
            </a:r>
            <a:endParaRPr sz="2400"/>
          </a:p>
        </p:txBody>
      </p:sp>
      <p:pic>
        <p:nvPicPr>
          <p:cNvPr id="1484" name="Google Shape;1484;p41"/>
          <p:cNvPicPr preferRelativeResize="0"/>
          <p:nvPr/>
        </p:nvPicPr>
        <p:blipFill rotWithShape="1">
          <a:blip r:embed="rId4">
            <a:alphaModFix/>
          </a:blip>
          <a:srcRect b="30145" l="25875" r="26029" t="20532"/>
          <a:stretch/>
        </p:blipFill>
        <p:spPr>
          <a:xfrm>
            <a:off x="10485725" y="906975"/>
            <a:ext cx="7802274" cy="4498426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1485" name="Google Shape;1485;p41"/>
          <p:cNvCxnSpPr>
            <a:stCxn id="1483" idx="2"/>
            <a:endCxn id="1486" idx="0"/>
          </p:cNvCxnSpPr>
          <p:nvPr/>
        </p:nvCxnSpPr>
        <p:spPr>
          <a:xfrm>
            <a:off x="8287925" y="3224550"/>
            <a:ext cx="0" cy="1068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486" name="Google Shape;1486;p41"/>
          <p:cNvSpPr txBox="1"/>
          <p:nvPr/>
        </p:nvSpPr>
        <p:spPr>
          <a:xfrm>
            <a:off x="6709775" y="4292550"/>
            <a:ext cx="31563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Neumonía asociada a ventilador</a:t>
            </a:r>
            <a:endParaRPr sz="2400"/>
          </a:p>
        </p:txBody>
      </p:sp>
      <p:graphicFrame>
        <p:nvGraphicFramePr>
          <p:cNvPr id="1487" name="Google Shape;1487;p41"/>
          <p:cNvGraphicFramePr/>
          <p:nvPr/>
        </p:nvGraphicFramePr>
        <p:xfrm>
          <a:off x="293850" y="60959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{636663DC-3A07-488B-9D1E-3B441BDB9E83}</a:tableStyleId>
              </a:tblPr>
              <a:tblGrid>
                <a:gridCol w="2592575"/>
                <a:gridCol w="2604850"/>
                <a:gridCol w="2604850"/>
              </a:tblGrid>
              <a:tr h="85725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91425" marB="91425" marR="68575" marL="68575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 Hospitalaria</a:t>
                      </a:r>
                      <a:endParaRPr sz="2400"/>
                    </a:p>
                  </a:txBody>
                  <a:tcPr marT="91425" marB="91425" marR="68575" marL="68575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 UCI</a:t>
                      </a:r>
                      <a:endParaRPr sz="2400"/>
                    </a:p>
                  </a:txBody>
                  <a:tcPr marT="91425" marB="91425" marR="68575" marL="68575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5725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 Neumonía</a:t>
                      </a:r>
                      <a:endParaRPr sz="2400"/>
                    </a:p>
                  </a:txBody>
                  <a:tcPr marT="91425" marB="91425" marR="68575" marL="68575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 21%</a:t>
                      </a:r>
                      <a:endParaRPr sz="2400"/>
                    </a:p>
                  </a:txBody>
                  <a:tcPr marT="91425" marB="91425" marR="68575" marL="68575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30%</a:t>
                      </a:r>
                      <a:endParaRPr sz="2400"/>
                    </a:p>
                  </a:txBody>
                  <a:tcPr marT="91425" marB="91425" marR="68575" marL="68575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5725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 Inf. urinaria</a:t>
                      </a:r>
                      <a:endParaRPr sz="2400"/>
                    </a:p>
                  </a:txBody>
                  <a:tcPr marT="91425" marB="91425" marR="68575" marL="68575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 10%</a:t>
                      </a:r>
                      <a:endParaRPr sz="2400"/>
                    </a:p>
                  </a:txBody>
                  <a:tcPr marT="91425" marB="91425" marR="68575" marL="68575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 19%</a:t>
                      </a:r>
                      <a:endParaRPr sz="2400"/>
                    </a:p>
                  </a:txBody>
                  <a:tcPr marT="91425" marB="91425" marR="68575" marL="68575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5725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 Septicemia</a:t>
                      </a:r>
                      <a:endParaRPr sz="2400"/>
                    </a:p>
                  </a:txBody>
                  <a:tcPr marT="91425" marB="91425" marR="68575" marL="68575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 8%</a:t>
                      </a:r>
                      <a:endParaRPr sz="2400"/>
                    </a:p>
                  </a:txBody>
                  <a:tcPr marT="91425" marB="91425" marR="68575" marL="68575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 10%</a:t>
                      </a:r>
                      <a:endParaRPr sz="2400"/>
                    </a:p>
                  </a:txBody>
                  <a:tcPr marT="91425" marB="91425" marR="68575" marL="68575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488" name="Google Shape;1488;p41"/>
          <p:cNvSpPr txBox="1"/>
          <p:nvPr/>
        </p:nvSpPr>
        <p:spPr>
          <a:xfrm>
            <a:off x="1414725" y="5541825"/>
            <a:ext cx="51738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400"/>
              <a:t>Pseudomonas aeruginosa</a:t>
            </a:r>
            <a:endParaRPr i="1" sz="2400"/>
          </a:p>
        </p:txBody>
      </p:sp>
      <p:pic>
        <p:nvPicPr>
          <p:cNvPr id="1489" name="Google Shape;1489;p41"/>
          <p:cNvPicPr preferRelativeResize="0"/>
          <p:nvPr/>
        </p:nvPicPr>
        <p:blipFill rotWithShape="1">
          <a:blip r:embed="rId5">
            <a:alphaModFix/>
          </a:blip>
          <a:srcRect b="42482" l="36258" r="16283" t="31665"/>
          <a:stretch/>
        </p:blipFill>
        <p:spPr>
          <a:xfrm>
            <a:off x="8287925" y="6283950"/>
            <a:ext cx="10000076" cy="306235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7EC898"/>
        </a:solidFill>
      </p:bgPr>
    </p:bg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5"/>
          <p:cNvSpPr txBox="1"/>
          <p:nvPr/>
        </p:nvSpPr>
        <p:spPr>
          <a:xfrm>
            <a:off x="449405" y="356825"/>
            <a:ext cx="173892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800"/>
              <a:t>Importancia de </a:t>
            </a:r>
            <a:r>
              <a:rPr i="1" lang="en-US" sz="5800"/>
              <a:t>Pseudomonas aeruginosa</a:t>
            </a:r>
            <a:endParaRPr sz="5800"/>
          </a:p>
        </p:txBody>
      </p:sp>
      <p:sp>
        <p:nvSpPr>
          <p:cNvPr id="232" name="Google Shape;232;p15"/>
          <p:cNvSpPr/>
          <p:nvPr/>
        </p:nvSpPr>
        <p:spPr>
          <a:xfrm>
            <a:off x="11637825" y="9954600"/>
            <a:ext cx="7169700" cy="33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Imagen tomada de: </a:t>
            </a:r>
            <a:r>
              <a:rPr lang="en-US"/>
              <a:t>https://www.who.int/es/about/policies/publishing-policies/logo</a:t>
            </a:r>
            <a:endParaRPr/>
          </a:p>
        </p:txBody>
      </p:sp>
      <p:pic>
        <p:nvPicPr>
          <p:cNvPr id="233" name="Google Shape;23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442238" y="2589375"/>
            <a:ext cx="3956325" cy="3490600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15"/>
          <p:cNvSpPr/>
          <p:nvPr/>
        </p:nvSpPr>
        <p:spPr>
          <a:xfrm>
            <a:off x="6805950" y="2278750"/>
            <a:ext cx="5216100" cy="1077300"/>
          </a:xfrm>
          <a:prstGeom prst="roundRect">
            <a:avLst>
              <a:gd fmla="val 16667" name="adj"/>
            </a:avLst>
          </a:prstGeom>
          <a:solidFill>
            <a:srgbClr val="F7C8BE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Uso indiscriminado de antibióticos</a:t>
            </a:r>
            <a:endParaRPr sz="2400"/>
          </a:p>
        </p:txBody>
      </p:sp>
      <p:sp>
        <p:nvSpPr>
          <p:cNvPr id="235" name="Google Shape;235;p15"/>
          <p:cNvSpPr/>
          <p:nvPr/>
        </p:nvSpPr>
        <p:spPr>
          <a:xfrm>
            <a:off x="6805950" y="4927750"/>
            <a:ext cx="5216100" cy="1077300"/>
          </a:xfrm>
          <a:prstGeom prst="roundRect">
            <a:avLst>
              <a:gd fmla="val 16667" name="adj"/>
            </a:avLst>
          </a:pr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Fenotipo MDR, XDR y PDR</a:t>
            </a:r>
            <a:endParaRPr sz="2400"/>
          </a:p>
        </p:txBody>
      </p:sp>
      <p:sp>
        <p:nvSpPr>
          <p:cNvPr id="236" name="Google Shape;236;p15"/>
          <p:cNvSpPr/>
          <p:nvPr/>
        </p:nvSpPr>
        <p:spPr>
          <a:xfrm>
            <a:off x="6805950" y="7722250"/>
            <a:ext cx="5216100" cy="1077300"/>
          </a:xfrm>
          <a:prstGeom prst="roundRect">
            <a:avLst>
              <a:gd fmla="val 16667" name="adj"/>
            </a:avLst>
          </a:prstGeom>
          <a:solidFill>
            <a:srgbClr val="FFE59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Preocupación en salud </a:t>
            </a:r>
            <a:r>
              <a:rPr lang="en-US" sz="2400"/>
              <a:t>pública</a:t>
            </a:r>
            <a:r>
              <a:rPr lang="en-US" sz="2400"/>
              <a:t> </a:t>
            </a:r>
            <a:endParaRPr sz="2400"/>
          </a:p>
        </p:txBody>
      </p:sp>
      <p:cxnSp>
        <p:nvCxnSpPr>
          <p:cNvPr id="237" name="Google Shape;237;p15"/>
          <p:cNvCxnSpPr>
            <a:stCxn id="234" idx="2"/>
            <a:endCxn id="235" idx="0"/>
          </p:cNvCxnSpPr>
          <p:nvPr/>
        </p:nvCxnSpPr>
        <p:spPr>
          <a:xfrm>
            <a:off x="9414000" y="3356050"/>
            <a:ext cx="0" cy="15717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38" name="Google Shape;238;p15"/>
          <p:cNvCxnSpPr>
            <a:stCxn id="235" idx="2"/>
            <a:endCxn id="236" idx="0"/>
          </p:cNvCxnSpPr>
          <p:nvPr/>
        </p:nvCxnSpPr>
        <p:spPr>
          <a:xfrm>
            <a:off x="9414000" y="6005050"/>
            <a:ext cx="0" cy="17172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39" name="Google Shape;239;p15"/>
          <p:cNvSpPr/>
          <p:nvPr/>
        </p:nvSpPr>
        <p:spPr>
          <a:xfrm>
            <a:off x="13662100" y="7300900"/>
            <a:ext cx="3516600" cy="1920000"/>
          </a:xfrm>
          <a:prstGeom prst="roundRect">
            <a:avLst>
              <a:gd fmla="val 16667" name="adj"/>
            </a:avLst>
          </a:prstGeom>
          <a:solidFill>
            <a:srgbClr val="FA9E8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Importancia del estudio de genes de  virulencia y resistencia</a:t>
            </a:r>
            <a:endParaRPr sz="2400"/>
          </a:p>
        </p:txBody>
      </p:sp>
      <p:cxnSp>
        <p:nvCxnSpPr>
          <p:cNvPr id="240" name="Google Shape;240;p15"/>
          <p:cNvCxnSpPr>
            <a:stCxn id="236" idx="3"/>
            <a:endCxn id="239" idx="1"/>
          </p:cNvCxnSpPr>
          <p:nvPr/>
        </p:nvCxnSpPr>
        <p:spPr>
          <a:xfrm>
            <a:off x="12022050" y="8260900"/>
            <a:ext cx="16401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241" name="Google Shape;24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04725" y="2741125"/>
            <a:ext cx="3840425" cy="3840425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7EC898"/>
        </a:solidFill>
      </p:bgPr>
    </p:bg>
    <p:spTree>
      <p:nvGrpSpPr>
        <p:cNvPr id="1493" name="Shape 1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4" name="Google Shape;1494;p42"/>
          <p:cNvSpPr txBox="1"/>
          <p:nvPr/>
        </p:nvSpPr>
        <p:spPr>
          <a:xfrm>
            <a:off x="203476" y="0"/>
            <a:ext cx="122661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5000">
                <a:solidFill>
                  <a:schemeClr val="dk1"/>
                </a:solidFill>
              </a:rPr>
              <a:t>Perfil de resistencia MDR-3 y MDR-4 </a:t>
            </a:r>
            <a:endParaRPr sz="5000">
              <a:solidFill>
                <a:srgbClr val="F4F4F4"/>
              </a:solidFill>
            </a:endParaRPr>
          </a:p>
        </p:txBody>
      </p:sp>
      <p:pic>
        <p:nvPicPr>
          <p:cNvPr id="1495" name="Google Shape;1495;p42"/>
          <p:cNvPicPr preferRelativeResize="0"/>
          <p:nvPr/>
        </p:nvPicPr>
        <p:blipFill rotWithShape="1">
          <a:blip r:embed="rId3">
            <a:alphaModFix/>
          </a:blip>
          <a:srcRect b="34840" l="25800" r="5654" t="23780"/>
          <a:stretch/>
        </p:blipFill>
        <p:spPr>
          <a:xfrm>
            <a:off x="505225" y="1495550"/>
            <a:ext cx="16672351" cy="5658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6" name="Google Shape;1496;p42"/>
          <p:cNvPicPr preferRelativeResize="0"/>
          <p:nvPr/>
        </p:nvPicPr>
        <p:blipFill rotWithShape="1">
          <a:blip r:embed="rId4">
            <a:alphaModFix/>
          </a:blip>
          <a:srcRect b="49861" l="9077" r="40128" t="24912"/>
          <a:stretch/>
        </p:blipFill>
        <p:spPr>
          <a:xfrm>
            <a:off x="745525" y="7548925"/>
            <a:ext cx="7996226" cy="22328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97" name="Google Shape;1497;p42"/>
          <p:cNvCxnSpPr>
            <a:stCxn id="1496" idx="3"/>
            <a:endCxn id="1498" idx="1"/>
          </p:cNvCxnSpPr>
          <p:nvPr/>
        </p:nvCxnSpPr>
        <p:spPr>
          <a:xfrm>
            <a:off x="8741751" y="8665325"/>
            <a:ext cx="17046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498" name="Google Shape;1498;p42"/>
          <p:cNvSpPr txBox="1"/>
          <p:nvPr/>
        </p:nvSpPr>
        <p:spPr>
          <a:xfrm>
            <a:off x="10446425" y="8388275"/>
            <a:ext cx="4953900" cy="554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400"/>
              <a:t>Pseudomonas aeruginosa </a:t>
            </a:r>
            <a:r>
              <a:rPr lang="en-US" sz="2400"/>
              <a:t>213BR</a:t>
            </a:r>
            <a:endParaRPr sz="24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4F4F4"/>
        </a:solidFill>
      </p:bgPr>
    </p:bg>
    <p:spTree>
      <p:nvGrpSpPr>
        <p:cNvPr id="1502" name="Shape 1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3" name="Google Shape;1503;p43"/>
          <p:cNvSpPr txBox="1"/>
          <p:nvPr/>
        </p:nvSpPr>
        <p:spPr>
          <a:xfrm>
            <a:off x="203476" y="0"/>
            <a:ext cx="122661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5000">
                <a:solidFill>
                  <a:schemeClr val="dk1"/>
                </a:solidFill>
              </a:rPr>
              <a:t>Árboles </a:t>
            </a:r>
            <a:r>
              <a:rPr lang="en-US" sz="5000">
                <a:solidFill>
                  <a:schemeClr val="dk1"/>
                </a:solidFill>
              </a:rPr>
              <a:t>filogenéticos</a:t>
            </a:r>
            <a:r>
              <a:rPr lang="en-US" sz="5000">
                <a:solidFill>
                  <a:schemeClr val="dk1"/>
                </a:solidFill>
              </a:rPr>
              <a:t> </a:t>
            </a:r>
            <a:r>
              <a:rPr lang="en-US" sz="5000">
                <a:solidFill>
                  <a:schemeClr val="dk1"/>
                </a:solidFill>
              </a:rPr>
              <a:t> </a:t>
            </a:r>
            <a:endParaRPr sz="5000">
              <a:solidFill>
                <a:srgbClr val="F4F4F4"/>
              </a:solidFill>
            </a:endParaRPr>
          </a:p>
        </p:txBody>
      </p:sp>
      <p:sp>
        <p:nvSpPr>
          <p:cNvPr id="1504" name="Google Shape;1504;p43"/>
          <p:cNvSpPr txBox="1"/>
          <p:nvPr/>
        </p:nvSpPr>
        <p:spPr>
          <a:xfrm>
            <a:off x="1475325" y="3012375"/>
            <a:ext cx="2081700" cy="5694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lgDashDot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/>
              <a:t>Distancias </a:t>
            </a:r>
            <a:endParaRPr sz="2500"/>
          </a:p>
        </p:txBody>
      </p:sp>
      <p:sp>
        <p:nvSpPr>
          <p:cNvPr id="1505" name="Google Shape;1505;p43"/>
          <p:cNvSpPr txBox="1"/>
          <p:nvPr/>
        </p:nvSpPr>
        <p:spPr>
          <a:xfrm>
            <a:off x="7549325" y="2835375"/>
            <a:ext cx="2212200" cy="9234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lgDashDot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Máxima parsimonia</a:t>
            </a:r>
            <a:endParaRPr sz="2500"/>
          </a:p>
        </p:txBody>
      </p:sp>
      <p:sp>
        <p:nvSpPr>
          <p:cNvPr id="1506" name="Google Shape;1506;p43"/>
          <p:cNvSpPr txBox="1"/>
          <p:nvPr/>
        </p:nvSpPr>
        <p:spPr>
          <a:xfrm>
            <a:off x="13198900" y="2835375"/>
            <a:ext cx="2484300" cy="9234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lgDashDot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Máxima verosimilitud</a:t>
            </a:r>
            <a:endParaRPr sz="2400"/>
          </a:p>
        </p:txBody>
      </p:sp>
      <p:sp>
        <p:nvSpPr>
          <p:cNvPr id="1507" name="Google Shape;1507;p43"/>
          <p:cNvSpPr txBox="1"/>
          <p:nvPr/>
        </p:nvSpPr>
        <p:spPr>
          <a:xfrm>
            <a:off x="768000" y="4573425"/>
            <a:ext cx="4688700" cy="287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SzPts val="2500"/>
              <a:buChar char="➔"/>
            </a:pPr>
            <a:r>
              <a:rPr lang="en-US" sz="2500"/>
              <a:t>Basados en matrices de distancia</a:t>
            </a:r>
            <a:endParaRPr sz="25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/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SzPts val="2500"/>
              <a:buChar char="➔"/>
            </a:pPr>
            <a:r>
              <a:rPr lang="en-US" sz="2500"/>
              <a:t>Son muy rápidos</a:t>
            </a:r>
            <a:endParaRPr sz="25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/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SzPts val="2500"/>
              <a:buChar char="➔"/>
            </a:pPr>
            <a:r>
              <a:rPr lang="en-US" sz="2500"/>
              <a:t>Permiten usar secuencias largas</a:t>
            </a:r>
            <a:endParaRPr sz="2500"/>
          </a:p>
        </p:txBody>
      </p:sp>
      <p:sp>
        <p:nvSpPr>
          <p:cNvPr id="1508" name="Google Shape;1508;p43"/>
          <p:cNvSpPr txBox="1"/>
          <p:nvPr/>
        </p:nvSpPr>
        <p:spPr>
          <a:xfrm>
            <a:off x="6548938" y="4573425"/>
            <a:ext cx="4688700" cy="287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SzPts val="2500"/>
              <a:buChar char="➔"/>
            </a:pPr>
            <a:r>
              <a:rPr lang="en-US" sz="2500"/>
              <a:t>Filogenia más probable: Menor número de cambios</a:t>
            </a:r>
            <a:endParaRPr sz="25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/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SzPts val="2500"/>
              <a:buChar char="➔"/>
            </a:pPr>
            <a:r>
              <a:rPr lang="en-US" sz="2500"/>
              <a:t>No garantiza que el árbol final sea el correcto</a:t>
            </a:r>
            <a:endParaRPr sz="25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/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SzPts val="2500"/>
              <a:buChar char="➔"/>
            </a:pPr>
            <a:r>
              <a:rPr lang="en-US" sz="2500"/>
              <a:t>Influye taxones largos</a:t>
            </a:r>
            <a:endParaRPr sz="2500"/>
          </a:p>
        </p:txBody>
      </p:sp>
      <p:sp>
        <p:nvSpPr>
          <p:cNvPr id="1509" name="Google Shape;1509;p43"/>
          <p:cNvSpPr txBox="1"/>
          <p:nvPr/>
        </p:nvSpPr>
        <p:spPr>
          <a:xfrm>
            <a:off x="12329900" y="4478300"/>
            <a:ext cx="4688700" cy="287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SzPts val="2500"/>
              <a:buChar char="➔"/>
            </a:pPr>
            <a:r>
              <a:rPr lang="en-US" sz="2500"/>
              <a:t>Topología que mejor explique los cambios nucleotídicos </a:t>
            </a:r>
            <a:endParaRPr sz="25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/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SzPts val="2500"/>
              <a:buChar char="➔"/>
            </a:pPr>
            <a:r>
              <a:rPr lang="en-US" sz="2500"/>
              <a:t>Coste de computación</a:t>
            </a:r>
            <a:endParaRPr sz="25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7EC898"/>
        </a:solidFill>
      </p:bgPr>
    </p:bg>
    <p:spTree>
      <p:nvGrpSpPr>
        <p:cNvPr id="1513" name="Shape 1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4" name="Google Shape;1514;p44"/>
          <p:cNvSpPr txBox="1"/>
          <p:nvPr/>
        </p:nvSpPr>
        <p:spPr>
          <a:xfrm>
            <a:off x="203476" y="0"/>
            <a:ext cx="122661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5000">
                <a:solidFill>
                  <a:schemeClr val="dk1"/>
                </a:solidFill>
              </a:rPr>
              <a:t>Método Neighbor joining </a:t>
            </a:r>
            <a:endParaRPr sz="5000">
              <a:solidFill>
                <a:srgbClr val="F4F4F4"/>
              </a:solidFill>
            </a:endParaRPr>
          </a:p>
        </p:txBody>
      </p:sp>
      <p:pic>
        <p:nvPicPr>
          <p:cNvPr id="1515" name="Google Shape;1515;p44"/>
          <p:cNvPicPr preferRelativeResize="0"/>
          <p:nvPr/>
        </p:nvPicPr>
        <p:blipFill rotWithShape="1">
          <a:blip r:embed="rId3">
            <a:alphaModFix/>
          </a:blip>
          <a:srcRect b="35394" l="7526" r="56902" t="18069"/>
          <a:stretch/>
        </p:blipFill>
        <p:spPr>
          <a:xfrm>
            <a:off x="8912725" y="2445438"/>
            <a:ext cx="7336301" cy="5396125"/>
          </a:xfrm>
          <a:prstGeom prst="rect">
            <a:avLst/>
          </a:prstGeom>
          <a:noFill/>
          <a:ln>
            <a:noFill/>
          </a:ln>
        </p:spPr>
      </p:pic>
      <p:sp>
        <p:nvSpPr>
          <p:cNvPr id="1516" name="Google Shape;1516;p44"/>
          <p:cNvSpPr/>
          <p:nvPr/>
        </p:nvSpPr>
        <p:spPr>
          <a:xfrm>
            <a:off x="9438150" y="3496375"/>
            <a:ext cx="687300" cy="909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17" name="Google Shape;1517;p44"/>
          <p:cNvPicPr preferRelativeResize="0"/>
          <p:nvPr/>
        </p:nvPicPr>
        <p:blipFill rotWithShape="1">
          <a:blip r:embed="rId4">
            <a:alphaModFix/>
          </a:blip>
          <a:srcRect b="40287" l="38435" r="44381" t="30715"/>
          <a:stretch/>
        </p:blipFill>
        <p:spPr>
          <a:xfrm>
            <a:off x="1091325" y="2263550"/>
            <a:ext cx="5800350" cy="5502864"/>
          </a:xfrm>
          <a:prstGeom prst="rect">
            <a:avLst/>
          </a:prstGeom>
          <a:noFill/>
          <a:ln>
            <a:noFill/>
          </a:ln>
        </p:spPr>
      </p:pic>
      <p:sp>
        <p:nvSpPr>
          <p:cNvPr id="1518" name="Google Shape;1518;p44"/>
          <p:cNvSpPr/>
          <p:nvPr/>
        </p:nvSpPr>
        <p:spPr>
          <a:xfrm>
            <a:off x="1769200" y="3143500"/>
            <a:ext cx="687300" cy="909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519" name="Google Shape;1519;p44"/>
          <p:cNvCxnSpPr/>
          <p:nvPr/>
        </p:nvCxnSpPr>
        <p:spPr>
          <a:xfrm>
            <a:off x="12469576" y="7523888"/>
            <a:ext cx="727800" cy="34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520" name="Google Shape;1520;p44"/>
          <p:cNvSpPr/>
          <p:nvPr/>
        </p:nvSpPr>
        <p:spPr>
          <a:xfrm>
            <a:off x="12339150" y="7558700"/>
            <a:ext cx="1080300" cy="2829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4F4F4"/>
        </a:solidFill>
      </p:bgPr>
    </p:bg>
    <p:spTree>
      <p:nvGrpSpPr>
        <p:cNvPr id="1524" name="Shape 1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" name="Google Shape;1525;p45"/>
          <p:cNvSpPr txBox="1"/>
          <p:nvPr/>
        </p:nvSpPr>
        <p:spPr>
          <a:xfrm>
            <a:off x="959225" y="581825"/>
            <a:ext cx="5639700" cy="2437500"/>
          </a:xfrm>
          <a:prstGeom prst="rect">
            <a:avLst/>
          </a:prstGeom>
          <a:noFill/>
          <a:ln cap="flat" cmpd="sng" w="19050">
            <a:solidFill>
              <a:srgbClr val="741B47"/>
            </a:solidFill>
            <a:prstDash val="lgDashDot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13995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DM Sans"/>
              <a:ea typeface="DM Sans"/>
              <a:cs typeface="DM Sans"/>
              <a:sym typeface="DM Sans"/>
            </a:endParaRPr>
          </a:p>
          <a:p>
            <a:pPr indent="0" lvl="0" marL="0" marR="0" rtl="0" algn="ctr">
              <a:lnSpc>
                <a:spcPct val="13995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latin typeface="DM Sans"/>
                <a:ea typeface="DM Sans"/>
                <a:cs typeface="DM Sans"/>
                <a:sym typeface="DM Sans"/>
              </a:rPr>
              <a:t>Diferencias entre </a:t>
            </a:r>
            <a:r>
              <a:rPr i="1" lang="en-US" sz="2400">
                <a:latin typeface="DM Sans"/>
                <a:ea typeface="DM Sans"/>
                <a:cs typeface="DM Sans"/>
                <a:sym typeface="DM Sans"/>
              </a:rPr>
              <a:t>Salmonella enterica serovar Typhimurium </a:t>
            </a:r>
            <a:r>
              <a:rPr lang="en-US" sz="2400">
                <a:latin typeface="DM Sans"/>
                <a:ea typeface="DM Sans"/>
                <a:cs typeface="DM Sans"/>
                <a:sym typeface="DM Sans"/>
              </a:rPr>
              <a:t>y </a:t>
            </a:r>
            <a:r>
              <a:rPr i="1" lang="en-US" sz="2400">
                <a:latin typeface="DM Sans"/>
                <a:ea typeface="DM Sans"/>
                <a:cs typeface="DM Sans"/>
                <a:sym typeface="DM Sans"/>
              </a:rPr>
              <a:t>Pseudomonas aeruginosa</a:t>
            </a:r>
            <a:endParaRPr i="1" sz="2400">
              <a:latin typeface="DM Sans"/>
              <a:ea typeface="DM Sans"/>
              <a:cs typeface="DM Sans"/>
              <a:sym typeface="DM Sans"/>
            </a:endParaRPr>
          </a:p>
          <a:p>
            <a:pPr indent="0" lvl="0" marL="0" marR="0" rtl="0" algn="just">
              <a:lnSpc>
                <a:spcPct val="13995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400">
              <a:latin typeface="DM Sans"/>
              <a:ea typeface="DM Sans"/>
              <a:cs typeface="DM Sans"/>
              <a:sym typeface="DM Sans"/>
            </a:endParaRPr>
          </a:p>
        </p:txBody>
      </p:sp>
      <p:pic>
        <p:nvPicPr>
          <p:cNvPr id="1526" name="Google Shape;1526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29050" y="3180575"/>
            <a:ext cx="2900051" cy="2173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7" name="Google Shape;1527;p45"/>
          <p:cNvPicPr preferRelativeResize="0"/>
          <p:nvPr/>
        </p:nvPicPr>
        <p:blipFill rotWithShape="1">
          <a:blip r:embed="rId4">
            <a:alphaModFix/>
          </a:blip>
          <a:srcRect b="42677" l="9697" r="37370" t="20191"/>
          <a:stretch/>
        </p:blipFill>
        <p:spPr>
          <a:xfrm>
            <a:off x="7168525" y="0"/>
            <a:ext cx="11119476" cy="438562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528" name="Google Shape;1528;p45"/>
          <p:cNvGraphicFramePr/>
          <p:nvPr/>
        </p:nvGraphicFramePr>
        <p:xfrm>
          <a:off x="2329050" y="61638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{636663DC-3A07-488B-9D1E-3B441BDB9E83}</a:tableStyleId>
              </a:tblPr>
              <a:tblGrid>
                <a:gridCol w="4518025"/>
                <a:gridCol w="4539425"/>
                <a:gridCol w="4539425"/>
              </a:tblGrid>
              <a:tr h="1809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/>
                        <a:t> </a:t>
                      </a:r>
                      <a:endParaRPr sz="2200"/>
                    </a:p>
                  </a:txBody>
                  <a:tcPr marT="91425" marB="91425" marR="68575" marL="6857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1" lang="en-US" sz="2200"/>
                        <a:t>Salmonella</a:t>
                      </a:r>
                      <a:endParaRPr b="1" i="1" sz="2200"/>
                    </a:p>
                  </a:txBody>
                  <a:tcPr marT="91425" marB="91425" marR="68575" marL="6857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1" lang="en-US" sz="2200"/>
                        <a:t>Pseudomonas aeruginosa</a:t>
                      </a:r>
                      <a:endParaRPr b="1" i="1" sz="2200"/>
                    </a:p>
                  </a:txBody>
                  <a:tcPr marT="91425" marB="91425" marR="68575" marL="6857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200"/>
                        <a:t>Estilo de vida</a:t>
                      </a:r>
                      <a:endParaRPr b="1" sz="2200"/>
                    </a:p>
                  </a:txBody>
                  <a:tcPr marT="91425" marB="91425" marR="68575" marL="6857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/>
                        <a:t>Intracelular (Tracto digestivo)</a:t>
                      </a:r>
                      <a:endParaRPr sz="2200"/>
                    </a:p>
                  </a:txBody>
                  <a:tcPr marT="91425" marB="91425" marR="68575" marL="6857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/>
                        <a:t>Extracelular (Mucosas)</a:t>
                      </a:r>
                      <a:endParaRPr sz="2200"/>
                    </a:p>
                  </a:txBody>
                  <a:tcPr marT="91425" marB="91425" marR="68575" marL="6857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200"/>
                        <a:t>CAMP</a:t>
                      </a:r>
                      <a:endParaRPr b="1" sz="2200"/>
                    </a:p>
                  </a:txBody>
                  <a:tcPr marT="91425" marB="91425" marR="68575" marL="6857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/>
                        <a:t>Lo reconoce</a:t>
                      </a:r>
                      <a:endParaRPr sz="2200"/>
                    </a:p>
                  </a:txBody>
                  <a:tcPr marT="91425" marB="91425" marR="68575" marL="6857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/>
                        <a:t>No lo reconoce</a:t>
                      </a:r>
                      <a:endParaRPr sz="2200"/>
                    </a:p>
                  </a:txBody>
                  <a:tcPr marT="91425" marB="91425" marR="68575" marL="6857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200"/>
                        <a:t>Mutaciones</a:t>
                      </a:r>
                      <a:endParaRPr b="1" sz="2200"/>
                    </a:p>
                  </a:txBody>
                  <a:tcPr marT="91425" marB="91425" marR="68575" marL="6857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/>
                        <a:t>Otorgan sensibilidad o poca resistencia</a:t>
                      </a:r>
                      <a:endParaRPr sz="2200"/>
                    </a:p>
                  </a:txBody>
                  <a:tcPr marT="91425" marB="91425" marR="68575" marL="6857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/>
                        <a:t>Provoca gran resistencia</a:t>
                      </a:r>
                      <a:endParaRPr sz="2200"/>
                    </a:p>
                  </a:txBody>
                  <a:tcPr marT="91425" marB="91425" marR="68575" marL="6857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4F4F4"/>
        </a:solidFill>
      </p:bgPr>
    </p:bg>
    <p:spTree>
      <p:nvGrpSpPr>
        <p:cNvPr id="1532" name="Shape 1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3" name="Google Shape;1533;p46"/>
          <p:cNvSpPr txBox="1"/>
          <p:nvPr/>
        </p:nvSpPr>
        <p:spPr>
          <a:xfrm>
            <a:off x="203476" y="0"/>
            <a:ext cx="122661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5000">
                <a:solidFill>
                  <a:schemeClr val="dk1"/>
                </a:solidFill>
              </a:rPr>
              <a:t>Importancia estudios </a:t>
            </a:r>
            <a:r>
              <a:rPr i="1" lang="en-US" sz="5000">
                <a:solidFill>
                  <a:schemeClr val="dk1"/>
                </a:solidFill>
              </a:rPr>
              <a:t>In silico </a:t>
            </a:r>
            <a:endParaRPr i="1" sz="5000">
              <a:solidFill>
                <a:srgbClr val="F4F4F4"/>
              </a:solidFill>
            </a:endParaRPr>
          </a:p>
        </p:txBody>
      </p:sp>
      <p:pic>
        <p:nvPicPr>
          <p:cNvPr id="1534" name="Google Shape;1534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3413" y="1386112"/>
            <a:ext cx="3650150" cy="2277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5" name="Google Shape;1535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3412" y="4280675"/>
            <a:ext cx="3650150" cy="2129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6" name="Google Shape;1536;p46"/>
          <p:cNvPicPr preferRelativeResize="0"/>
          <p:nvPr/>
        </p:nvPicPr>
        <p:blipFill rotWithShape="1">
          <a:blip r:embed="rId5">
            <a:alphaModFix/>
          </a:blip>
          <a:srcRect b="20988" l="0" r="0" t="11283"/>
          <a:stretch/>
        </p:blipFill>
        <p:spPr>
          <a:xfrm>
            <a:off x="510050" y="6932100"/>
            <a:ext cx="4296875" cy="2910275"/>
          </a:xfrm>
          <a:prstGeom prst="rect">
            <a:avLst/>
          </a:prstGeom>
          <a:noFill/>
          <a:ln>
            <a:noFill/>
          </a:ln>
        </p:spPr>
      </p:pic>
      <p:sp>
        <p:nvSpPr>
          <p:cNvPr id="1537" name="Google Shape;1537;p46"/>
          <p:cNvSpPr txBox="1"/>
          <p:nvPr/>
        </p:nvSpPr>
        <p:spPr>
          <a:xfrm>
            <a:off x="7138125" y="2872050"/>
            <a:ext cx="3941100" cy="2493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/>
              <a:t>Se han logrado identificar variaciones adaptativas asociadas con la resistencia antimicrobiana además de posibles nuevos biomarcadores</a:t>
            </a:r>
            <a:endParaRPr sz="2500"/>
          </a:p>
        </p:txBody>
      </p:sp>
      <p:sp>
        <p:nvSpPr>
          <p:cNvPr id="1538" name="Google Shape;1538;p46"/>
          <p:cNvSpPr txBox="1"/>
          <p:nvPr/>
        </p:nvSpPr>
        <p:spPr>
          <a:xfrm>
            <a:off x="7138125" y="6608488"/>
            <a:ext cx="3941100" cy="5694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/>
              <a:t>Alternativas terapeuticas</a:t>
            </a:r>
            <a:endParaRPr sz="2500"/>
          </a:p>
        </p:txBody>
      </p:sp>
      <p:sp>
        <p:nvSpPr>
          <p:cNvPr id="1539" name="Google Shape;1539;p46"/>
          <p:cNvSpPr txBox="1"/>
          <p:nvPr/>
        </p:nvSpPr>
        <p:spPr>
          <a:xfrm>
            <a:off x="7138100" y="8764175"/>
            <a:ext cx="3941100" cy="5694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/>
              <a:t>Impacto clínico</a:t>
            </a:r>
            <a:endParaRPr sz="2500"/>
          </a:p>
        </p:txBody>
      </p:sp>
      <p:pic>
        <p:nvPicPr>
          <p:cNvPr id="1540" name="Google Shape;1540;p46"/>
          <p:cNvPicPr preferRelativeResize="0"/>
          <p:nvPr/>
        </p:nvPicPr>
        <p:blipFill rotWithShape="1">
          <a:blip r:embed="rId6">
            <a:alphaModFix/>
          </a:blip>
          <a:srcRect b="0" l="21816" r="15706" t="0"/>
          <a:stretch/>
        </p:blipFill>
        <p:spPr>
          <a:xfrm>
            <a:off x="13798412" y="2738650"/>
            <a:ext cx="3650152" cy="2760400"/>
          </a:xfrm>
          <a:prstGeom prst="rect">
            <a:avLst/>
          </a:prstGeom>
          <a:noFill/>
          <a:ln>
            <a:noFill/>
          </a:ln>
        </p:spPr>
      </p:pic>
      <p:sp>
        <p:nvSpPr>
          <p:cNvPr id="1541" name="Google Shape;1541;p46"/>
          <p:cNvSpPr txBox="1"/>
          <p:nvPr/>
        </p:nvSpPr>
        <p:spPr>
          <a:xfrm>
            <a:off x="7138100" y="1536075"/>
            <a:ext cx="39411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500"/>
              <a:t>Pseudomonas aeruginosa</a:t>
            </a:r>
            <a:endParaRPr i="1" sz="2500"/>
          </a:p>
        </p:txBody>
      </p:sp>
      <p:pic>
        <p:nvPicPr>
          <p:cNvPr id="1542" name="Google Shape;1542;p4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3410424" y="6608496"/>
            <a:ext cx="4426126" cy="2493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43" name="Google Shape;1543;p46"/>
          <p:cNvCxnSpPr>
            <a:stCxn id="1537" idx="2"/>
            <a:endCxn id="1538" idx="0"/>
          </p:cNvCxnSpPr>
          <p:nvPr/>
        </p:nvCxnSpPr>
        <p:spPr>
          <a:xfrm>
            <a:off x="9108675" y="5365650"/>
            <a:ext cx="0" cy="1242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44" name="Google Shape;1544;p46"/>
          <p:cNvCxnSpPr>
            <a:stCxn id="1538" idx="2"/>
            <a:endCxn id="1539" idx="0"/>
          </p:cNvCxnSpPr>
          <p:nvPr/>
        </p:nvCxnSpPr>
        <p:spPr>
          <a:xfrm>
            <a:off x="9108675" y="7177888"/>
            <a:ext cx="0" cy="1586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7EC898"/>
        </a:solidFill>
      </p:bgPr>
    </p:bg>
    <p:spTree>
      <p:nvGrpSpPr>
        <p:cNvPr id="1548" name="Shape 1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9" name="Google Shape;1549;p47"/>
          <p:cNvSpPr txBox="1"/>
          <p:nvPr/>
        </p:nvSpPr>
        <p:spPr>
          <a:xfrm>
            <a:off x="203476" y="0"/>
            <a:ext cx="122661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5000">
                <a:solidFill>
                  <a:schemeClr val="dk1"/>
                </a:solidFill>
              </a:rPr>
              <a:t>Gráfico de Ramachandran</a:t>
            </a:r>
            <a:endParaRPr sz="5000">
              <a:solidFill>
                <a:srgbClr val="F4F4F4"/>
              </a:solidFill>
            </a:endParaRPr>
          </a:p>
        </p:txBody>
      </p:sp>
      <p:pic>
        <p:nvPicPr>
          <p:cNvPr id="1550" name="Google Shape;1550;p47"/>
          <p:cNvPicPr preferRelativeResize="0"/>
          <p:nvPr/>
        </p:nvPicPr>
        <p:blipFill rotWithShape="1">
          <a:blip r:embed="rId3">
            <a:alphaModFix/>
          </a:blip>
          <a:srcRect b="28614" l="17622" r="56592" t="26626"/>
          <a:stretch/>
        </p:blipFill>
        <p:spPr>
          <a:xfrm>
            <a:off x="9599850" y="1960101"/>
            <a:ext cx="7137326" cy="6965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1" name="Google Shape;1551;p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7825" y="1467575"/>
            <a:ext cx="7852225" cy="7950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4F4F4"/>
        </a:solidFill>
      </p:bgPr>
    </p:bg>
    <p:spTree>
      <p:nvGrpSpPr>
        <p:cNvPr id="1555" name="Shape 1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" name="Google Shape;1556;p48"/>
          <p:cNvSpPr txBox="1"/>
          <p:nvPr/>
        </p:nvSpPr>
        <p:spPr>
          <a:xfrm>
            <a:off x="747750" y="7174625"/>
            <a:ext cx="16168200" cy="297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-US" sz="2500">
                <a:solidFill>
                  <a:schemeClr val="dk1"/>
                </a:solidFill>
              </a:rPr>
              <a:t>Figura 7</a:t>
            </a:r>
            <a:r>
              <a:rPr lang="en-US" sz="2500">
                <a:solidFill>
                  <a:schemeClr val="dk1"/>
                </a:solidFill>
              </a:rPr>
              <a:t>. Marcos abiertos de Lectura (ORFs) encontrados para las secuencias de nt de</a:t>
            </a:r>
            <a:r>
              <a:rPr b="1" lang="en-US" sz="2500">
                <a:solidFill>
                  <a:schemeClr val="dk1"/>
                </a:solidFill>
              </a:rPr>
              <a:t> </a:t>
            </a:r>
            <a:r>
              <a:rPr lang="en-US" sz="2500">
                <a:solidFill>
                  <a:schemeClr val="dk1"/>
                </a:solidFill>
              </a:rPr>
              <a:t>del gen </a:t>
            </a:r>
            <a:r>
              <a:rPr i="1" lang="en-US" sz="2500">
                <a:solidFill>
                  <a:schemeClr val="dk1"/>
                </a:solidFill>
              </a:rPr>
              <a:t>PhoQ </a:t>
            </a:r>
            <a:r>
              <a:rPr lang="en-US" sz="2500">
                <a:solidFill>
                  <a:schemeClr val="dk1"/>
                </a:solidFill>
              </a:rPr>
              <a:t>en </a:t>
            </a:r>
            <a:r>
              <a:rPr i="1" lang="en-US" sz="2500">
                <a:solidFill>
                  <a:schemeClr val="dk1"/>
                </a:solidFill>
              </a:rPr>
              <a:t>Pseudomonas aeruginosa </a:t>
            </a:r>
            <a:r>
              <a:rPr lang="en-US" sz="2500">
                <a:solidFill>
                  <a:schemeClr val="dk1"/>
                </a:solidFill>
              </a:rPr>
              <a:t>cepas MDR3 y MDR4 </a:t>
            </a:r>
            <a:r>
              <a:rPr b="1" lang="en-US" sz="2500">
                <a:solidFill>
                  <a:schemeClr val="dk1"/>
                </a:solidFill>
              </a:rPr>
              <a:t>(A) </a:t>
            </a:r>
            <a:r>
              <a:rPr lang="en-US" sz="2500">
                <a:solidFill>
                  <a:schemeClr val="dk1"/>
                </a:solidFill>
              </a:rPr>
              <a:t>ORFs para   el gen</a:t>
            </a:r>
            <a:r>
              <a:rPr b="1" lang="en-US" sz="2500">
                <a:solidFill>
                  <a:schemeClr val="dk1"/>
                </a:solidFill>
              </a:rPr>
              <a:t> </a:t>
            </a:r>
            <a:r>
              <a:rPr i="1" lang="en-US" sz="2500">
                <a:solidFill>
                  <a:schemeClr val="dk1"/>
                </a:solidFill>
              </a:rPr>
              <a:t>PhoQ de la cepa </a:t>
            </a:r>
            <a:r>
              <a:rPr lang="en-US" sz="2500">
                <a:solidFill>
                  <a:schemeClr val="dk1"/>
                </a:solidFill>
              </a:rPr>
              <a:t>MDR3</a:t>
            </a:r>
            <a:r>
              <a:rPr b="1" lang="en-US" sz="2500">
                <a:solidFill>
                  <a:schemeClr val="dk1"/>
                </a:solidFill>
              </a:rPr>
              <a:t> (B)</a:t>
            </a:r>
            <a:r>
              <a:rPr lang="en-US" sz="2500">
                <a:solidFill>
                  <a:schemeClr val="dk1"/>
                </a:solidFill>
              </a:rPr>
              <a:t> ORFs para el gen</a:t>
            </a:r>
            <a:r>
              <a:rPr b="1" lang="en-US" sz="2500">
                <a:solidFill>
                  <a:schemeClr val="dk1"/>
                </a:solidFill>
              </a:rPr>
              <a:t> </a:t>
            </a:r>
            <a:r>
              <a:rPr i="1" lang="en-US" sz="2500">
                <a:solidFill>
                  <a:schemeClr val="dk1"/>
                </a:solidFill>
              </a:rPr>
              <a:t>PhoQ de la cepa </a:t>
            </a:r>
            <a:r>
              <a:rPr lang="en-US" sz="2500">
                <a:solidFill>
                  <a:schemeClr val="dk1"/>
                </a:solidFill>
              </a:rPr>
              <a:t>MDR-4</a:t>
            </a:r>
            <a:endParaRPr sz="2500"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-US" sz="900">
                <a:solidFill>
                  <a:schemeClr val="dk1"/>
                </a:solidFill>
              </a:rPr>
              <a:t> </a:t>
            </a:r>
            <a:endParaRPr b="1" sz="900"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-US" sz="1100">
                <a:solidFill>
                  <a:schemeClr val="dk1"/>
                </a:solidFill>
              </a:rPr>
              <a:t> </a:t>
            </a:r>
            <a:endParaRPr b="1" sz="1100"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</a:endParaRPr>
          </a:p>
        </p:txBody>
      </p:sp>
      <p:pic>
        <p:nvPicPr>
          <p:cNvPr id="1557" name="Google Shape;1557;p48"/>
          <p:cNvPicPr preferRelativeResize="0"/>
          <p:nvPr/>
        </p:nvPicPr>
        <p:blipFill rotWithShape="1">
          <a:blip r:embed="rId3">
            <a:alphaModFix/>
          </a:blip>
          <a:srcRect b="0" l="0" r="0" t="11095"/>
          <a:stretch/>
        </p:blipFill>
        <p:spPr>
          <a:xfrm>
            <a:off x="586075" y="383975"/>
            <a:ext cx="16610725" cy="6476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4F4F4"/>
        </a:solidFill>
      </p:bgPr>
    </p:bg>
    <p:spTree>
      <p:nvGrpSpPr>
        <p:cNvPr id="1561" name="Shape 1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2" name="Google Shape;1562;p49"/>
          <p:cNvSpPr txBox="1"/>
          <p:nvPr/>
        </p:nvSpPr>
        <p:spPr>
          <a:xfrm>
            <a:off x="11216675" y="2607125"/>
            <a:ext cx="6669300" cy="403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-US" sz="2500">
                <a:solidFill>
                  <a:schemeClr val="dk1"/>
                </a:solidFill>
              </a:rPr>
              <a:t>Figura 14. </a:t>
            </a:r>
            <a:r>
              <a:rPr lang="en-US" sz="2500">
                <a:solidFill>
                  <a:schemeClr val="dk1"/>
                </a:solidFill>
              </a:rPr>
              <a:t>Uso de Prosite base de datos de dominios, familias y sitios funcionales de proteínas. </a:t>
            </a:r>
            <a:r>
              <a:rPr b="1" lang="en-US" sz="2500">
                <a:solidFill>
                  <a:schemeClr val="dk1"/>
                </a:solidFill>
              </a:rPr>
              <a:t>(A) </a:t>
            </a:r>
            <a:r>
              <a:rPr lang="en-US" sz="2500">
                <a:solidFill>
                  <a:schemeClr val="dk1"/>
                </a:solidFill>
              </a:rPr>
              <a:t>PhoQ, en amarillo el dominio Histidina quinasa y en rojo el dominio HAMP </a:t>
            </a:r>
            <a:r>
              <a:rPr b="1" lang="en-US" sz="2500">
                <a:solidFill>
                  <a:schemeClr val="dk1"/>
                </a:solidFill>
              </a:rPr>
              <a:t>(B) </a:t>
            </a:r>
            <a:r>
              <a:rPr lang="en-US" sz="2500">
                <a:solidFill>
                  <a:schemeClr val="dk1"/>
                </a:solidFill>
              </a:rPr>
              <a:t>PhoP</a:t>
            </a:r>
            <a:r>
              <a:rPr i="1" lang="en-US" sz="2500">
                <a:solidFill>
                  <a:schemeClr val="dk1"/>
                </a:solidFill>
              </a:rPr>
              <a:t>, </a:t>
            </a:r>
            <a:r>
              <a:rPr lang="en-US" sz="2500">
                <a:solidFill>
                  <a:schemeClr val="dk1"/>
                </a:solidFill>
              </a:rPr>
              <a:t>en amarillo dominio regulatorio de respuesta y en rojo dominio de unión a ADN de tipo OmpR / PhoB. </a:t>
            </a:r>
            <a:endParaRPr sz="2500">
              <a:solidFill>
                <a:schemeClr val="dk1"/>
              </a:solidFill>
            </a:endParaRPr>
          </a:p>
        </p:txBody>
      </p:sp>
      <p:pic>
        <p:nvPicPr>
          <p:cNvPr id="1563" name="Google Shape;1563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1010316" cy="10287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4F4F4"/>
        </a:solidFill>
      </p:bgPr>
    </p:bg>
    <p:spTree>
      <p:nvGrpSpPr>
        <p:cNvPr id="1567" name="Shape 1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8" name="Google Shape;1568;p50"/>
          <p:cNvPicPr preferRelativeResize="0"/>
          <p:nvPr/>
        </p:nvPicPr>
        <p:blipFill rotWithShape="1">
          <a:blip r:embed="rId3">
            <a:alphaModFix/>
          </a:blip>
          <a:srcRect b="0" l="0" r="11473" t="0"/>
          <a:stretch/>
        </p:blipFill>
        <p:spPr>
          <a:xfrm>
            <a:off x="0" y="152400"/>
            <a:ext cx="14571576" cy="9982199"/>
          </a:xfrm>
          <a:prstGeom prst="rect">
            <a:avLst/>
          </a:prstGeom>
          <a:noFill/>
          <a:ln>
            <a:noFill/>
          </a:ln>
        </p:spPr>
      </p:pic>
      <p:sp>
        <p:nvSpPr>
          <p:cNvPr id="1569" name="Google Shape;1569;p50"/>
          <p:cNvSpPr txBox="1"/>
          <p:nvPr/>
        </p:nvSpPr>
        <p:spPr>
          <a:xfrm>
            <a:off x="14571575" y="1259375"/>
            <a:ext cx="3615300" cy="749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-US" sz="2500">
                <a:solidFill>
                  <a:schemeClr val="dk1"/>
                </a:solidFill>
              </a:rPr>
              <a:t>Figura 15. </a:t>
            </a:r>
            <a:r>
              <a:rPr lang="en-US" sz="2500">
                <a:solidFill>
                  <a:schemeClr val="dk1"/>
                </a:solidFill>
              </a:rPr>
              <a:t>Predicción de estructura secundaria en el programa PSIPRED. </a:t>
            </a:r>
            <a:r>
              <a:rPr b="1" lang="en-US" sz="2500">
                <a:solidFill>
                  <a:schemeClr val="dk1"/>
                </a:solidFill>
              </a:rPr>
              <a:t>(A) </a:t>
            </a:r>
            <a:r>
              <a:rPr lang="en-US" sz="2500">
                <a:solidFill>
                  <a:schemeClr val="dk1"/>
                </a:solidFill>
              </a:rPr>
              <a:t>Predicción para la secuencia proteica de PhoQ</a:t>
            </a:r>
            <a:r>
              <a:rPr i="1" lang="en-US" sz="2500">
                <a:solidFill>
                  <a:schemeClr val="dk1"/>
                </a:solidFill>
              </a:rPr>
              <a:t> </a:t>
            </a:r>
            <a:r>
              <a:rPr b="1" lang="en-US" sz="2500">
                <a:solidFill>
                  <a:schemeClr val="dk1"/>
                </a:solidFill>
              </a:rPr>
              <a:t>(B) </a:t>
            </a:r>
            <a:r>
              <a:rPr lang="en-US" sz="2500">
                <a:solidFill>
                  <a:schemeClr val="dk1"/>
                </a:solidFill>
              </a:rPr>
              <a:t>Predicción para la secuencia proteica de PhoP</a:t>
            </a:r>
            <a:r>
              <a:rPr i="1" lang="en-US" sz="2500">
                <a:solidFill>
                  <a:schemeClr val="dk1"/>
                </a:solidFill>
              </a:rPr>
              <a:t>. </a:t>
            </a:r>
            <a:r>
              <a:rPr lang="en-US" sz="2500">
                <a:solidFill>
                  <a:schemeClr val="dk1"/>
                </a:solidFill>
              </a:rPr>
              <a:t>En rosado se observan hélices alfa, en amarillo las hebras y en gris los random coil. </a:t>
            </a:r>
            <a:endParaRPr sz="25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4F4F4"/>
        </a:solidFill>
      </p:bgPr>
    </p:bg>
    <p:spTree>
      <p:nvGrpSpPr>
        <p:cNvPr id="1573" name="Shape 1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4" name="Google Shape;1574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162550"/>
            <a:ext cx="15220950" cy="516255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575" name="Google Shape;1575;p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5"/>
            <a:ext cx="15220950" cy="5162546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576" name="Google Shape;1576;p51"/>
          <p:cNvSpPr txBox="1"/>
          <p:nvPr/>
        </p:nvSpPr>
        <p:spPr>
          <a:xfrm>
            <a:off x="15220950" y="1541700"/>
            <a:ext cx="3000000" cy="72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-US" sz="2400">
                <a:solidFill>
                  <a:schemeClr val="dk1"/>
                </a:solidFill>
              </a:rPr>
              <a:t>Figura 17. (A)</a:t>
            </a:r>
            <a:r>
              <a:rPr lang="en-US" sz="2400">
                <a:solidFill>
                  <a:schemeClr val="dk1"/>
                </a:solidFill>
              </a:rPr>
              <a:t> Gráfica de calidad general del modelo utilizando la puntuación Z</a:t>
            </a:r>
            <a:r>
              <a:rPr b="1" lang="en-US" sz="2400">
                <a:solidFill>
                  <a:schemeClr val="dk1"/>
                </a:solidFill>
              </a:rPr>
              <a:t>  (B) </a:t>
            </a:r>
            <a:r>
              <a:rPr lang="en-US" sz="2400">
                <a:solidFill>
                  <a:schemeClr val="dk1"/>
                </a:solidFill>
              </a:rPr>
              <a:t>Gráfica de calidad del modelo local la cual representa las energías en función de la secuencia de aminoácidos</a:t>
            </a:r>
            <a:r>
              <a:rPr b="1" lang="en-US" sz="2400">
                <a:solidFill>
                  <a:schemeClr val="dk1"/>
                </a:solidFill>
              </a:rPr>
              <a:t> (C) </a:t>
            </a:r>
            <a:r>
              <a:rPr lang="en-US" sz="2400">
                <a:solidFill>
                  <a:schemeClr val="dk1"/>
                </a:solidFill>
              </a:rPr>
              <a:t>Visor de moléculas interactivo </a:t>
            </a:r>
            <a:endParaRPr i="1" sz="24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4F4F4"/>
        </a:solidFill>
      </p:bgPr>
    </p:bg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6" name="Google Shape;246;p16"/>
          <p:cNvGrpSpPr/>
          <p:nvPr/>
        </p:nvGrpSpPr>
        <p:grpSpPr>
          <a:xfrm flipH="1">
            <a:off x="732959" y="2323579"/>
            <a:ext cx="3086648" cy="6633211"/>
            <a:chOff x="5602625" y="2147050"/>
            <a:chExt cx="1076725" cy="1973700"/>
          </a:xfrm>
        </p:grpSpPr>
        <p:sp>
          <p:nvSpPr>
            <p:cNvPr id="247" name="Google Shape;247;p16"/>
            <p:cNvSpPr/>
            <p:nvPr/>
          </p:nvSpPr>
          <p:spPr>
            <a:xfrm>
              <a:off x="6514875" y="4066625"/>
              <a:ext cx="164475" cy="53300"/>
            </a:xfrm>
            <a:custGeom>
              <a:rect b="b" l="l" r="r" t="t"/>
              <a:pathLst>
                <a:path extrusionOk="0" h="2132" w="6579">
                  <a:moveTo>
                    <a:pt x="0" y="1"/>
                  </a:moveTo>
                  <a:lnTo>
                    <a:pt x="0" y="1"/>
                  </a:lnTo>
                  <a:cubicBezTo>
                    <a:pt x="243" y="1800"/>
                    <a:pt x="552" y="2131"/>
                    <a:pt x="552" y="2131"/>
                  </a:cubicBezTo>
                  <a:lnTo>
                    <a:pt x="6579" y="2120"/>
                  </a:lnTo>
                  <a:cubicBezTo>
                    <a:pt x="6402" y="1325"/>
                    <a:pt x="6137" y="685"/>
                    <a:pt x="6137" y="685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16"/>
            <p:cNvSpPr/>
            <p:nvPr/>
          </p:nvSpPr>
          <p:spPr>
            <a:xfrm>
              <a:off x="6467675" y="3756200"/>
              <a:ext cx="200625" cy="339400"/>
            </a:xfrm>
            <a:custGeom>
              <a:rect b="b" l="l" r="r" t="t"/>
              <a:pathLst>
                <a:path extrusionOk="0" h="13576" w="8025">
                  <a:moveTo>
                    <a:pt x="3511" y="1"/>
                  </a:moveTo>
                  <a:lnTo>
                    <a:pt x="1" y="1590"/>
                  </a:lnTo>
                  <a:cubicBezTo>
                    <a:pt x="310" y="3610"/>
                    <a:pt x="1082" y="5884"/>
                    <a:pt x="1270" y="7429"/>
                  </a:cubicBezTo>
                  <a:cubicBezTo>
                    <a:pt x="1380" y="8334"/>
                    <a:pt x="1469" y="8665"/>
                    <a:pt x="1546" y="9383"/>
                  </a:cubicBezTo>
                  <a:cubicBezTo>
                    <a:pt x="1579" y="9636"/>
                    <a:pt x="1601" y="9890"/>
                    <a:pt x="1634" y="10122"/>
                  </a:cubicBezTo>
                  <a:cubicBezTo>
                    <a:pt x="1667" y="10486"/>
                    <a:pt x="1701" y="10817"/>
                    <a:pt x="1734" y="11115"/>
                  </a:cubicBezTo>
                  <a:cubicBezTo>
                    <a:pt x="1789" y="11656"/>
                    <a:pt x="1833" y="12087"/>
                    <a:pt x="1877" y="12418"/>
                  </a:cubicBezTo>
                  <a:cubicBezTo>
                    <a:pt x="2098" y="12594"/>
                    <a:pt x="2330" y="12749"/>
                    <a:pt x="2572" y="12881"/>
                  </a:cubicBezTo>
                  <a:cubicBezTo>
                    <a:pt x="3524" y="13405"/>
                    <a:pt x="4644" y="13575"/>
                    <a:pt x="5620" y="13575"/>
                  </a:cubicBezTo>
                  <a:cubicBezTo>
                    <a:pt x="6910" y="13575"/>
                    <a:pt x="7950" y="13278"/>
                    <a:pt x="8025" y="13102"/>
                  </a:cubicBezTo>
                  <a:cubicBezTo>
                    <a:pt x="7959" y="12881"/>
                    <a:pt x="7771" y="12517"/>
                    <a:pt x="7506" y="12054"/>
                  </a:cubicBezTo>
                  <a:cubicBezTo>
                    <a:pt x="7473" y="11987"/>
                    <a:pt x="7429" y="11921"/>
                    <a:pt x="7385" y="11844"/>
                  </a:cubicBezTo>
                  <a:cubicBezTo>
                    <a:pt x="6899" y="11016"/>
                    <a:pt x="6292" y="10078"/>
                    <a:pt x="5729" y="9151"/>
                  </a:cubicBezTo>
                  <a:cubicBezTo>
                    <a:pt x="5100" y="8102"/>
                    <a:pt x="4537" y="7076"/>
                    <a:pt x="4261" y="6215"/>
                  </a:cubicBezTo>
                  <a:cubicBezTo>
                    <a:pt x="3754" y="4603"/>
                    <a:pt x="3577" y="3389"/>
                    <a:pt x="3511" y="1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" name="Google Shape;249;p16"/>
            <p:cNvSpPr/>
            <p:nvPr/>
          </p:nvSpPr>
          <p:spPr>
            <a:xfrm>
              <a:off x="6508525" y="3977500"/>
              <a:ext cx="159775" cy="128225"/>
            </a:xfrm>
            <a:custGeom>
              <a:rect b="b" l="l" r="r" t="t"/>
              <a:pathLst>
                <a:path extrusionOk="0" h="5129" w="6391">
                  <a:moveTo>
                    <a:pt x="3156" y="0"/>
                  </a:moveTo>
                  <a:cubicBezTo>
                    <a:pt x="3054" y="0"/>
                    <a:pt x="2945" y="5"/>
                    <a:pt x="2826" y="12"/>
                  </a:cubicBezTo>
                  <a:cubicBezTo>
                    <a:pt x="1413" y="89"/>
                    <a:pt x="1027" y="442"/>
                    <a:pt x="784" y="1601"/>
                  </a:cubicBezTo>
                  <a:cubicBezTo>
                    <a:pt x="784" y="1601"/>
                    <a:pt x="342" y="1491"/>
                    <a:pt x="0" y="1270"/>
                  </a:cubicBezTo>
                  <a:lnTo>
                    <a:pt x="0" y="1270"/>
                  </a:lnTo>
                  <a:cubicBezTo>
                    <a:pt x="33" y="1634"/>
                    <a:pt x="67" y="1965"/>
                    <a:pt x="100" y="2263"/>
                  </a:cubicBezTo>
                  <a:cubicBezTo>
                    <a:pt x="155" y="2804"/>
                    <a:pt x="199" y="3235"/>
                    <a:pt x="243" y="3566"/>
                  </a:cubicBezTo>
                  <a:cubicBezTo>
                    <a:pt x="464" y="3742"/>
                    <a:pt x="707" y="4372"/>
                    <a:pt x="961" y="4504"/>
                  </a:cubicBezTo>
                  <a:cubicBezTo>
                    <a:pt x="1788" y="4959"/>
                    <a:pt x="2746" y="5129"/>
                    <a:pt x="3625" y="5129"/>
                  </a:cubicBezTo>
                  <a:cubicBezTo>
                    <a:pt x="5090" y="5129"/>
                    <a:pt x="6336" y="4657"/>
                    <a:pt x="6391" y="4250"/>
                  </a:cubicBezTo>
                  <a:cubicBezTo>
                    <a:pt x="6159" y="3787"/>
                    <a:pt x="5938" y="3367"/>
                    <a:pt x="5751" y="2992"/>
                  </a:cubicBezTo>
                  <a:cubicBezTo>
                    <a:pt x="4956" y="1425"/>
                    <a:pt x="4526" y="652"/>
                    <a:pt x="4095" y="299"/>
                  </a:cubicBezTo>
                  <a:cubicBezTo>
                    <a:pt x="3817" y="64"/>
                    <a:pt x="3538" y="0"/>
                    <a:pt x="3156" y="0"/>
                  </a:cubicBezTo>
                  <a:close/>
                </a:path>
              </a:pathLst>
            </a:custGeom>
            <a:solidFill>
              <a:srgbClr val="402664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" name="Google Shape;250;p16"/>
            <p:cNvSpPr/>
            <p:nvPr/>
          </p:nvSpPr>
          <p:spPr>
            <a:xfrm>
              <a:off x="5829425" y="4086225"/>
              <a:ext cx="318200" cy="34525"/>
            </a:xfrm>
            <a:custGeom>
              <a:rect b="b" l="l" r="r" t="t"/>
              <a:pathLst>
                <a:path extrusionOk="0" h="1381" w="12728">
                  <a:moveTo>
                    <a:pt x="12540" y="0"/>
                  </a:moveTo>
                  <a:lnTo>
                    <a:pt x="266" y="287"/>
                  </a:lnTo>
                  <a:lnTo>
                    <a:pt x="1" y="1380"/>
                  </a:lnTo>
                  <a:lnTo>
                    <a:pt x="12727" y="1369"/>
                  </a:lnTo>
                  <a:lnTo>
                    <a:pt x="12540" y="0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p16"/>
            <p:cNvSpPr/>
            <p:nvPr/>
          </p:nvSpPr>
          <p:spPr>
            <a:xfrm>
              <a:off x="5840750" y="3809725"/>
              <a:ext cx="302175" cy="287225"/>
            </a:xfrm>
            <a:custGeom>
              <a:rect b="b" l="l" r="r" t="t"/>
              <a:pathLst>
                <a:path extrusionOk="0" h="11489" w="12087">
                  <a:moveTo>
                    <a:pt x="10442" y="1"/>
                  </a:moveTo>
                  <a:lnTo>
                    <a:pt x="6182" y="553"/>
                  </a:lnTo>
                  <a:cubicBezTo>
                    <a:pt x="6182" y="553"/>
                    <a:pt x="6700" y="3312"/>
                    <a:pt x="6943" y="5166"/>
                  </a:cubicBezTo>
                  <a:cubicBezTo>
                    <a:pt x="7252" y="7551"/>
                    <a:pt x="6259" y="8566"/>
                    <a:pt x="3356" y="9957"/>
                  </a:cubicBezTo>
                  <a:cubicBezTo>
                    <a:pt x="2219" y="10498"/>
                    <a:pt x="1159" y="10994"/>
                    <a:pt x="1" y="11370"/>
                  </a:cubicBezTo>
                  <a:cubicBezTo>
                    <a:pt x="566" y="11457"/>
                    <a:pt x="1371" y="11488"/>
                    <a:pt x="2333" y="11488"/>
                  </a:cubicBezTo>
                  <a:cubicBezTo>
                    <a:pt x="3063" y="11488"/>
                    <a:pt x="3882" y="11471"/>
                    <a:pt x="4758" y="11447"/>
                  </a:cubicBezTo>
                  <a:cubicBezTo>
                    <a:pt x="8257" y="11347"/>
                    <a:pt x="12087" y="11060"/>
                    <a:pt x="12087" y="11060"/>
                  </a:cubicBezTo>
                  <a:cubicBezTo>
                    <a:pt x="11866" y="10520"/>
                    <a:pt x="11126" y="6712"/>
                    <a:pt x="10972" y="5178"/>
                  </a:cubicBezTo>
                  <a:cubicBezTo>
                    <a:pt x="10751" y="2904"/>
                    <a:pt x="10442" y="1"/>
                    <a:pt x="10442" y="1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" name="Google Shape;252;p16"/>
            <p:cNvSpPr/>
            <p:nvPr/>
          </p:nvSpPr>
          <p:spPr>
            <a:xfrm>
              <a:off x="5970725" y="2900800"/>
              <a:ext cx="358725" cy="217175"/>
            </a:xfrm>
            <a:custGeom>
              <a:rect b="b" l="l" r="r" t="t"/>
              <a:pathLst>
                <a:path extrusionOk="0" h="8687" w="14349">
                  <a:moveTo>
                    <a:pt x="1711" y="0"/>
                  </a:moveTo>
                  <a:cubicBezTo>
                    <a:pt x="1137" y="2627"/>
                    <a:pt x="696" y="4018"/>
                    <a:pt x="0" y="8687"/>
                  </a:cubicBezTo>
                  <a:lnTo>
                    <a:pt x="14349" y="8665"/>
                  </a:lnTo>
                  <a:cubicBezTo>
                    <a:pt x="14305" y="3819"/>
                    <a:pt x="13654" y="751"/>
                    <a:pt x="13654" y="751"/>
                  </a:cubicBezTo>
                  <a:lnTo>
                    <a:pt x="1711" y="0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" name="Google Shape;253;p16"/>
            <p:cNvSpPr/>
            <p:nvPr/>
          </p:nvSpPr>
          <p:spPr>
            <a:xfrm>
              <a:off x="6116975" y="2914600"/>
              <a:ext cx="456425" cy="1020100"/>
            </a:xfrm>
            <a:custGeom>
              <a:rect b="b" l="l" r="r" t="t"/>
              <a:pathLst>
                <a:path extrusionOk="0" h="40804" w="18257">
                  <a:moveTo>
                    <a:pt x="7815" y="0"/>
                  </a:moveTo>
                  <a:lnTo>
                    <a:pt x="0" y="5055"/>
                  </a:lnTo>
                  <a:cubicBezTo>
                    <a:pt x="508" y="9393"/>
                    <a:pt x="9139" y="32263"/>
                    <a:pt x="11501" y="40696"/>
                  </a:cubicBezTo>
                  <a:cubicBezTo>
                    <a:pt x="11877" y="40771"/>
                    <a:pt x="12291" y="40804"/>
                    <a:pt x="12724" y="40804"/>
                  </a:cubicBezTo>
                  <a:cubicBezTo>
                    <a:pt x="15189" y="40804"/>
                    <a:pt x="18256" y="39757"/>
                    <a:pt x="18256" y="39757"/>
                  </a:cubicBezTo>
                  <a:cubicBezTo>
                    <a:pt x="17185" y="24713"/>
                    <a:pt x="13676" y="22119"/>
                    <a:pt x="13355" y="20453"/>
                  </a:cubicBezTo>
                  <a:cubicBezTo>
                    <a:pt x="13035" y="18775"/>
                    <a:pt x="10629" y="6369"/>
                    <a:pt x="7815" y="0"/>
                  </a:cubicBez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" name="Google Shape;254;p16"/>
            <p:cNvSpPr/>
            <p:nvPr/>
          </p:nvSpPr>
          <p:spPr>
            <a:xfrm>
              <a:off x="5946975" y="2900800"/>
              <a:ext cx="221350" cy="1049700"/>
            </a:xfrm>
            <a:custGeom>
              <a:rect b="b" l="l" r="r" t="t"/>
              <a:pathLst>
                <a:path extrusionOk="0" h="41988" w="8854">
                  <a:moveTo>
                    <a:pt x="2661" y="0"/>
                  </a:moveTo>
                  <a:cubicBezTo>
                    <a:pt x="1" y="5089"/>
                    <a:pt x="442" y="18477"/>
                    <a:pt x="663" y="25298"/>
                  </a:cubicBezTo>
                  <a:cubicBezTo>
                    <a:pt x="873" y="32108"/>
                    <a:pt x="1855" y="41413"/>
                    <a:pt x="1855" y="41413"/>
                  </a:cubicBezTo>
                  <a:cubicBezTo>
                    <a:pt x="1855" y="41413"/>
                    <a:pt x="3468" y="41988"/>
                    <a:pt x="5432" y="41988"/>
                  </a:cubicBezTo>
                  <a:cubicBezTo>
                    <a:pt x="6244" y="41988"/>
                    <a:pt x="7116" y="41889"/>
                    <a:pt x="7959" y="41612"/>
                  </a:cubicBezTo>
                  <a:cubicBezTo>
                    <a:pt x="8301" y="26623"/>
                    <a:pt x="8853" y="7771"/>
                    <a:pt x="8853" y="7771"/>
                  </a:cubicBezTo>
                  <a:lnTo>
                    <a:pt x="2661" y="0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" name="Google Shape;255;p16"/>
            <p:cNvSpPr/>
            <p:nvPr/>
          </p:nvSpPr>
          <p:spPr>
            <a:xfrm>
              <a:off x="6132425" y="3027450"/>
              <a:ext cx="25" cy="25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523FA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" name="Google Shape;256;p16"/>
            <p:cNvSpPr/>
            <p:nvPr/>
          </p:nvSpPr>
          <p:spPr>
            <a:xfrm>
              <a:off x="5962550" y="2929450"/>
              <a:ext cx="375750" cy="291500"/>
            </a:xfrm>
            <a:custGeom>
              <a:rect b="b" l="l" r="r" t="t"/>
              <a:pathLst>
                <a:path extrusionOk="0" h="11660" w="15030">
                  <a:moveTo>
                    <a:pt x="6166" y="742"/>
                  </a:moveTo>
                  <a:cubicBezTo>
                    <a:pt x="6177" y="1194"/>
                    <a:pt x="6199" y="1636"/>
                    <a:pt x="6232" y="2088"/>
                  </a:cubicBezTo>
                  <a:cubicBezTo>
                    <a:pt x="6243" y="2210"/>
                    <a:pt x="6254" y="2331"/>
                    <a:pt x="6265" y="2464"/>
                  </a:cubicBezTo>
                  <a:cubicBezTo>
                    <a:pt x="6265" y="2541"/>
                    <a:pt x="6287" y="2651"/>
                    <a:pt x="6265" y="2740"/>
                  </a:cubicBezTo>
                  <a:cubicBezTo>
                    <a:pt x="6265" y="2738"/>
                    <a:pt x="6265" y="2738"/>
                    <a:pt x="6265" y="2738"/>
                  </a:cubicBezTo>
                  <a:cubicBezTo>
                    <a:pt x="6263" y="2738"/>
                    <a:pt x="6253" y="2775"/>
                    <a:pt x="6243" y="2795"/>
                  </a:cubicBezTo>
                  <a:cubicBezTo>
                    <a:pt x="6221" y="2784"/>
                    <a:pt x="6199" y="2773"/>
                    <a:pt x="6177" y="2762"/>
                  </a:cubicBezTo>
                  <a:cubicBezTo>
                    <a:pt x="6144" y="2751"/>
                    <a:pt x="6111" y="2740"/>
                    <a:pt x="6067" y="2740"/>
                  </a:cubicBezTo>
                  <a:cubicBezTo>
                    <a:pt x="6034" y="2077"/>
                    <a:pt x="5923" y="1415"/>
                    <a:pt x="5813" y="753"/>
                  </a:cubicBezTo>
                  <a:cubicBezTo>
                    <a:pt x="5923" y="753"/>
                    <a:pt x="6045" y="742"/>
                    <a:pt x="6166" y="742"/>
                  </a:cubicBezTo>
                  <a:close/>
                  <a:moveTo>
                    <a:pt x="10060" y="1"/>
                  </a:moveTo>
                  <a:cubicBezTo>
                    <a:pt x="9270" y="1"/>
                    <a:pt x="8480" y="2"/>
                    <a:pt x="7689" y="2"/>
                  </a:cubicBezTo>
                  <a:cubicBezTo>
                    <a:pt x="6718" y="13"/>
                    <a:pt x="5747" y="13"/>
                    <a:pt x="4775" y="24"/>
                  </a:cubicBezTo>
                  <a:cubicBezTo>
                    <a:pt x="4290" y="24"/>
                    <a:pt x="3804" y="35"/>
                    <a:pt x="3318" y="46"/>
                  </a:cubicBezTo>
                  <a:cubicBezTo>
                    <a:pt x="3084" y="46"/>
                    <a:pt x="2845" y="39"/>
                    <a:pt x="2606" y="39"/>
                  </a:cubicBezTo>
                  <a:cubicBezTo>
                    <a:pt x="2326" y="39"/>
                    <a:pt x="2047" y="49"/>
                    <a:pt x="1773" y="91"/>
                  </a:cubicBezTo>
                  <a:cubicBezTo>
                    <a:pt x="1585" y="124"/>
                    <a:pt x="1475" y="333"/>
                    <a:pt x="1497" y="499"/>
                  </a:cubicBezTo>
                  <a:cubicBezTo>
                    <a:pt x="1530" y="698"/>
                    <a:pt x="1674" y="797"/>
                    <a:pt x="1861" y="819"/>
                  </a:cubicBezTo>
                  <a:cubicBezTo>
                    <a:pt x="1950" y="830"/>
                    <a:pt x="2027" y="830"/>
                    <a:pt x="2104" y="830"/>
                  </a:cubicBezTo>
                  <a:cubicBezTo>
                    <a:pt x="1972" y="1216"/>
                    <a:pt x="1784" y="1581"/>
                    <a:pt x="1552" y="1901"/>
                  </a:cubicBezTo>
                  <a:cubicBezTo>
                    <a:pt x="1221" y="2353"/>
                    <a:pt x="802" y="2673"/>
                    <a:pt x="327" y="2960"/>
                  </a:cubicBezTo>
                  <a:cubicBezTo>
                    <a:pt x="1" y="3165"/>
                    <a:pt x="202" y="3630"/>
                    <a:pt x="512" y="3630"/>
                  </a:cubicBezTo>
                  <a:cubicBezTo>
                    <a:pt x="569" y="3630"/>
                    <a:pt x="630" y="3614"/>
                    <a:pt x="691" y="3578"/>
                  </a:cubicBezTo>
                  <a:cubicBezTo>
                    <a:pt x="1221" y="3269"/>
                    <a:pt x="1707" y="2751"/>
                    <a:pt x="2049" y="2210"/>
                  </a:cubicBezTo>
                  <a:cubicBezTo>
                    <a:pt x="2314" y="1779"/>
                    <a:pt x="2491" y="1327"/>
                    <a:pt x="2590" y="841"/>
                  </a:cubicBezTo>
                  <a:cubicBezTo>
                    <a:pt x="2855" y="830"/>
                    <a:pt x="3120" y="808"/>
                    <a:pt x="3374" y="808"/>
                  </a:cubicBezTo>
                  <a:cubicBezTo>
                    <a:pt x="3859" y="797"/>
                    <a:pt x="4345" y="786"/>
                    <a:pt x="4831" y="775"/>
                  </a:cubicBezTo>
                  <a:cubicBezTo>
                    <a:pt x="5018" y="775"/>
                    <a:pt x="5217" y="764"/>
                    <a:pt x="5404" y="764"/>
                  </a:cubicBezTo>
                  <a:cubicBezTo>
                    <a:pt x="5493" y="1470"/>
                    <a:pt x="5592" y="2188"/>
                    <a:pt x="5758" y="2883"/>
                  </a:cubicBezTo>
                  <a:cubicBezTo>
                    <a:pt x="5769" y="2916"/>
                    <a:pt x="5802" y="2949"/>
                    <a:pt x="5824" y="2971"/>
                  </a:cubicBezTo>
                  <a:cubicBezTo>
                    <a:pt x="5824" y="3104"/>
                    <a:pt x="5901" y="3236"/>
                    <a:pt x="6034" y="3303"/>
                  </a:cubicBezTo>
                  <a:cubicBezTo>
                    <a:pt x="6094" y="3330"/>
                    <a:pt x="6158" y="3342"/>
                    <a:pt x="6222" y="3342"/>
                  </a:cubicBezTo>
                  <a:cubicBezTo>
                    <a:pt x="6312" y="3342"/>
                    <a:pt x="6403" y="3319"/>
                    <a:pt x="6486" y="3280"/>
                  </a:cubicBezTo>
                  <a:cubicBezTo>
                    <a:pt x="6762" y="3137"/>
                    <a:pt x="6795" y="2817"/>
                    <a:pt x="6762" y="2541"/>
                  </a:cubicBezTo>
                  <a:cubicBezTo>
                    <a:pt x="6696" y="1934"/>
                    <a:pt x="6597" y="1327"/>
                    <a:pt x="6497" y="731"/>
                  </a:cubicBezTo>
                  <a:cubicBezTo>
                    <a:pt x="6906" y="720"/>
                    <a:pt x="7325" y="709"/>
                    <a:pt x="7744" y="698"/>
                  </a:cubicBezTo>
                  <a:cubicBezTo>
                    <a:pt x="8042" y="687"/>
                    <a:pt x="8340" y="676"/>
                    <a:pt x="8638" y="676"/>
                  </a:cubicBezTo>
                  <a:cubicBezTo>
                    <a:pt x="8605" y="720"/>
                    <a:pt x="8594" y="775"/>
                    <a:pt x="8594" y="841"/>
                  </a:cubicBezTo>
                  <a:cubicBezTo>
                    <a:pt x="8627" y="1305"/>
                    <a:pt x="8815" y="1790"/>
                    <a:pt x="8936" y="2243"/>
                  </a:cubicBezTo>
                  <a:cubicBezTo>
                    <a:pt x="9047" y="2684"/>
                    <a:pt x="9168" y="3126"/>
                    <a:pt x="9279" y="3556"/>
                  </a:cubicBezTo>
                  <a:cubicBezTo>
                    <a:pt x="9521" y="4450"/>
                    <a:pt x="9786" y="5344"/>
                    <a:pt x="10062" y="6216"/>
                  </a:cubicBezTo>
                  <a:cubicBezTo>
                    <a:pt x="10636" y="7993"/>
                    <a:pt x="11122" y="9793"/>
                    <a:pt x="11630" y="11592"/>
                  </a:cubicBezTo>
                  <a:cubicBezTo>
                    <a:pt x="11643" y="11639"/>
                    <a:pt x="11679" y="11660"/>
                    <a:pt x="11717" y="11660"/>
                  </a:cubicBezTo>
                  <a:cubicBezTo>
                    <a:pt x="11776" y="11660"/>
                    <a:pt x="11837" y="11610"/>
                    <a:pt x="11817" y="11536"/>
                  </a:cubicBezTo>
                  <a:cubicBezTo>
                    <a:pt x="11376" y="9726"/>
                    <a:pt x="10923" y="7916"/>
                    <a:pt x="10548" y="6095"/>
                  </a:cubicBezTo>
                  <a:cubicBezTo>
                    <a:pt x="10360" y="5190"/>
                    <a:pt x="10151" y="4285"/>
                    <a:pt x="9919" y="3391"/>
                  </a:cubicBezTo>
                  <a:cubicBezTo>
                    <a:pt x="9808" y="2949"/>
                    <a:pt x="9698" y="2508"/>
                    <a:pt x="9577" y="2077"/>
                  </a:cubicBezTo>
                  <a:cubicBezTo>
                    <a:pt x="9466" y="1625"/>
                    <a:pt x="9389" y="1106"/>
                    <a:pt x="9190" y="687"/>
                  </a:cubicBezTo>
                  <a:cubicBezTo>
                    <a:pt x="9179" y="676"/>
                    <a:pt x="9179" y="665"/>
                    <a:pt x="9168" y="654"/>
                  </a:cubicBezTo>
                  <a:cubicBezTo>
                    <a:pt x="9974" y="631"/>
                    <a:pt x="10780" y="609"/>
                    <a:pt x="11585" y="576"/>
                  </a:cubicBezTo>
                  <a:lnTo>
                    <a:pt x="11585" y="576"/>
                  </a:lnTo>
                  <a:cubicBezTo>
                    <a:pt x="11574" y="665"/>
                    <a:pt x="11585" y="753"/>
                    <a:pt x="11619" y="830"/>
                  </a:cubicBezTo>
                  <a:cubicBezTo>
                    <a:pt x="11917" y="1459"/>
                    <a:pt x="12347" y="2033"/>
                    <a:pt x="12866" y="2486"/>
                  </a:cubicBezTo>
                  <a:cubicBezTo>
                    <a:pt x="13396" y="2960"/>
                    <a:pt x="14025" y="3280"/>
                    <a:pt x="14687" y="3501"/>
                  </a:cubicBezTo>
                  <a:cubicBezTo>
                    <a:pt x="14709" y="3508"/>
                    <a:pt x="14731" y="3512"/>
                    <a:pt x="14752" y="3512"/>
                  </a:cubicBezTo>
                  <a:cubicBezTo>
                    <a:pt x="14861" y="3512"/>
                    <a:pt x="14957" y="3426"/>
                    <a:pt x="14985" y="3325"/>
                  </a:cubicBezTo>
                  <a:cubicBezTo>
                    <a:pt x="15029" y="3192"/>
                    <a:pt x="14941" y="3071"/>
                    <a:pt x="14808" y="3027"/>
                  </a:cubicBezTo>
                  <a:cubicBezTo>
                    <a:pt x="13683" y="2596"/>
                    <a:pt x="12744" y="1636"/>
                    <a:pt x="12248" y="543"/>
                  </a:cubicBezTo>
                  <a:cubicBezTo>
                    <a:pt x="12700" y="532"/>
                    <a:pt x="13164" y="510"/>
                    <a:pt x="13616" y="488"/>
                  </a:cubicBezTo>
                  <a:cubicBezTo>
                    <a:pt x="13914" y="466"/>
                    <a:pt x="13914" y="24"/>
                    <a:pt x="13616" y="24"/>
                  </a:cubicBezTo>
                  <a:cubicBezTo>
                    <a:pt x="12431" y="4"/>
                    <a:pt x="11246" y="1"/>
                    <a:pt x="10060" y="1"/>
                  </a:cubicBezTo>
                  <a:close/>
                </a:path>
              </a:pathLst>
            </a:custGeom>
            <a:solidFill>
              <a:srgbClr val="402664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16"/>
            <p:cNvSpPr/>
            <p:nvPr/>
          </p:nvSpPr>
          <p:spPr>
            <a:xfrm>
              <a:off x="6045600" y="2964975"/>
              <a:ext cx="27250" cy="238225"/>
            </a:xfrm>
            <a:custGeom>
              <a:rect b="b" l="l" r="r" t="t"/>
              <a:pathLst>
                <a:path extrusionOk="0" h="9529" w="1090">
                  <a:moveTo>
                    <a:pt x="749" y="1"/>
                  </a:moveTo>
                  <a:cubicBezTo>
                    <a:pt x="653" y="1"/>
                    <a:pt x="557" y="48"/>
                    <a:pt x="515" y="138"/>
                  </a:cubicBezTo>
                  <a:cubicBezTo>
                    <a:pt x="350" y="491"/>
                    <a:pt x="350" y="921"/>
                    <a:pt x="327" y="1297"/>
                  </a:cubicBezTo>
                  <a:cubicBezTo>
                    <a:pt x="305" y="1683"/>
                    <a:pt x="283" y="2069"/>
                    <a:pt x="250" y="2455"/>
                  </a:cubicBezTo>
                  <a:cubicBezTo>
                    <a:pt x="206" y="3217"/>
                    <a:pt x="151" y="3990"/>
                    <a:pt x="129" y="4751"/>
                  </a:cubicBezTo>
                  <a:cubicBezTo>
                    <a:pt x="96" y="6341"/>
                    <a:pt x="107" y="7930"/>
                    <a:pt x="7" y="9497"/>
                  </a:cubicBezTo>
                  <a:cubicBezTo>
                    <a:pt x="1" y="9517"/>
                    <a:pt x="17" y="9528"/>
                    <a:pt x="31" y="9528"/>
                  </a:cubicBezTo>
                  <a:cubicBezTo>
                    <a:pt x="42" y="9528"/>
                    <a:pt x="52" y="9522"/>
                    <a:pt x="52" y="9508"/>
                  </a:cubicBezTo>
                  <a:cubicBezTo>
                    <a:pt x="118" y="8714"/>
                    <a:pt x="250" y="7919"/>
                    <a:pt x="339" y="7124"/>
                  </a:cubicBezTo>
                  <a:cubicBezTo>
                    <a:pt x="438" y="6352"/>
                    <a:pt x="537" y="5590"/>
                    <a:pt x="659" y="4829"/>
                  </a:cubicBezTo>
                  <a:cubicBezTo>
                    <a:pt x="769" y="4056"/>
                    <a:pt x="824" y="3261"/>
                    <a:pt x="890" y="2478"/>
                  </a:cubicBezTo>
                  <a:lnTo>
                    <a:pt x="990" y="1319"/>
                  </a:lnTo>
                  <a:cubicBezTo>
                    <a:pt x="1034" y="943"/>
                    <a:pt x="1089" y="535"/>
                    <a:pt x="990" y="171"/>
                  </a:cubicBezTo>
                  <a:cubicBezTo>
                    <a:pt x="955" y="56"/>
                    <a:pt x="852" y="1"/>
                    <a:pt x="749" y="1"/>
                  </a:cubicBezTo>
                  <a:close/>
                </a:path>
              </a:pathLst>
            </a:custGeom>
            <a:solidFill>
              <a:srgbClr val="523FA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" name="Google Shape;258;p16"/>
            <p:cNvSpPr/>
            <p:nvPr/>
          </p:nvSpPr>
          <p:spPr>
            <a:xfrm>
              <a:off x="6294225" y="3352025"/>
              <a:ext cx="265650" cy="526200"/>
            </a:xfrm>
            <a:custGeom>
              <a:rect b="b" l="l" r="r" t="t"/>
              <a:pathLst>
                <a:path extrusionOk="0" h="21048" w="10626">
                  <a:moveTo>
                    <a:pt x="35" y="1"/>
                  </a:moveTo>
                  <a:cubicBezTo>
                    <a:pt x="18" y="1"/>
                    <a:pt x="1" y="15"/>
                    <a:pt x="7" y="42"/>
                  </a:cubicBezTo>
                  <a:cubicBezTo>
                    <a:pt x="471" y="1543"/>
                    <a:pt x="868" y="3066"/>
                    <a:pt x="1321" y="4567"/>
                  </a:cubicBezTo>
                  <a:cubicBezTo>
                    <a:pt x="2126" y="7227"/>
                    <a:pt x="3020" y="9865"/>
                    <a:pt x="3892" y="12503"/>
                  </a:cubicBezTo>
                  <a:cubicBezTo>
                    <a:pt x="4731" y="15031"/>
                    <a:pt x="5559" y="17580"/>
                    <a:pt x="6464" y="20086"/>
                  </a:cubicBezTo>
                  <a:cubicBezTo>
                    <a:pt x="6155" y="20119"/>
                    <a:pt x="5857" y="20152"/>
                    <a:pt x="5548" y="20185"/>
                  </a:cubicBezTo>
                  <a:cubicBezTo>
                    <a:pt x="5040" y="20240"/>
                    <a:pt x="4477" y="20252"/>
                    <a:pt x="4014" y="20483"/>
                  </a:cubicBezTo>
                  <a:cubicBezTo>
                    <a:pt x="3804" y="20594"/>
                    <a:pt x="3859" y="20925"/>
                    <a:pt x="4080" y="20980"/>
                  </a:cubicBezTo>
                  <a:cubicBezTo>
                    <a:pt x="4259" y="21030"/>
                    <a:pt x="4445" y="21048"/>
                    <a:pt x="4633" y="21048"/>
                  </a:cubicBezTo>
                  <a:cubicBezTo>
                    <a:pt x="4990" y="21048"/>
                    <a:pt x="5356" y="20983"/>
                    <a:pt x="5703" y="20947"/>
                  </a:cubicBezTo>
                  <a:cubicBezTo>
                    <a:pt x="6232" y="20881"/>
                    <a:pt x="6762" y="20837"/>
                    <a:pt x="7292" y="20770"/>
                  </a:cubicBezTo>
                  <a:cubicBezTo>
                    <a:pt x="7833" y="20704"/>
                    <a:pt x="8374" y="20616"/>
                    <a:pt x="8914" y="20516"/>
                  </a:cubicBezTo>
                  <a:cubicBezTo>
                    <a:pt x="9433" y="20417"/>
                    <a:pt x="9952" y="20274"/>
                    <a:pt x="10471" y="20185"/>
                  </a:cubicBezTo>
                  <a:cubicBezTo>
                    <a:pt x="10625" y="20152"/>
                    <a:pt x="10581" y="19909"/>
                    <a:pt x="10427" y="19909"/>
                  </a:cubicBezTo>
                  <a:cubicBezTo>
                    <a:pt x="10277" y="19915"/>
                    <a:pt x="10127" y="19917"/>
                    <a:pt x="9976" y="19917"/>
                  </a:cubicBezTo>
                  <a:cubicBezTo>
                    <a:pt x="9732" y="19917"/>
                    <a:pt x="9487" y="19912"/>
                    <a:pt x="9244" y="19912"/>
                  </a:cubicBezTo>
                  <a:cubicBezTo>
                    <a:pt x="9093" y="19912"/>
                    <a:pt x="8943" y="19914"/>
                    <a:pt x="8793" y="19920"/>
                  </a:cubicBezTo>
                  <a:cubicBezTo>
                    <a:pt x="8252" y="19942"/>
                    <a:pt x="7722" y="19965"/>
                    <a:pt x="7193" y="20009"/>
                  </a:cubicBezTo>
                  <a:cubicBezTo>
                    <a:pt x="7148" y="20009"/>
                    <a:pt x="7093" y="20020"/>
                    <a:pt x="7049" y="20031"/>
                  </a:cubicBezTo>
                  <a:cubicBezTo>
                    <a:pt x="6597" y="18618"/>
                    <a:pt x="6111" y="17216"/>
                    <a:pt x="5647" y="15803"/>
                  </a:cubicBezTo>
                  <a:cubicBezTo>
                    <a:pt x="4786" y="13165"/>
                    <a:pt x="3881" y="10539"/>
                    <a:pt x="2976" y="7912"/>
                  </a:cubicBezTo>
                  <a:cubicBezTo>
                    <a:pt x="2513" y="6587"/>
                    <a:pt x="2060" y="5263"/>
                    <a:pt x="1563" y="3949"/>
                  </a:cubicBezTo>
                  <a:cubicBezTo>
                    <a:pt x="1067" y="2647"/>
                    <a:pt x="548" y="1344"/>
                    <a:pt x="62" y="20"/>
                  </a:cubicBezTo>
                  <a:cubicBezTo>
                    <a:pt x="58" y="7"/>
                    <a:pt x="47" y="1"/>
                    <a:pt x="35" y="1"/>
                  </a:cubicBezTo>
                  <a:close/>
                </a:path>
              </a:pathLst>
            </a:custGeom>
            <a:solidFill>
              <a:srgbClr val="402664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p16"/>
            <p:cNvSpPr/>
            <p:nvPr/>
          </p:nvSpPr>
          <p:spPr>
            <a:xfrm>
              <a:off x="5995550" y="3290550"/>
              <a:ext cx="139575" cy="612750"/>
            </a:xfrm>
            <a:custGeom>
              <a:rect b="b" l="l" r="r" t="t"/>
              <a:pathLst>
                <a:path extrusionOk="0" h="24510" w="5583">
                  <a:moveTo>
                    <a:pt x="1353" y="1"/>
                  </a:moveTo>
                  <a:cubicBezTo>
                    <a:pt x="1311" y="1"/>
                    <a:pt x="1270" y="28"/>
                    <a:pt x="1270" y="84"/>
                  </a:cubicBezTo>
                  <a:cubicBezTo>
                    <a:pt x="1270" y="956"/>
                    <a:pt x="1215" y="1839"/>
                    <a:pt x="1204" y="2711"/>
                  </a:cubicBezTo>
                  <a:cubicBezTo>
                    <a:pt x="1182" y="3583"/>
                    <a:pt x="1171" y="4454"/>
                    <a:pt x="1160" y="5337"/>
                  </a:cubicBezTo>
                  <a:cubicBezTo>
                    <a:pt x="1126" y="8417"/>
                    <a:pt x="1171" y="11496"/>
                    <a:pt x="1204" y="14576"/>
                  </a:cubicBezTo>
                  <a:cubicBezTo>
                    <a:pt x="1237" y="17600"/>
                    <a:pt x="1270" y="20613"/>
                    <a:pt x="1303" y="23638"/>
                  </a:cubicBezTo>
                  <a:cubicBezTo>
                    <a:pt x="1204" y="23627"/>
                    <a:pt x="1093" y="23605"/>
                    <a:pt x="983" y="23594"/>
                  </a:cubicBezTo>
                  <a:cubicBezTo>
                    <a:pt x="836" y="23563"/>
                    <a:pt x="684" y="23526"/>
                    <a:pt x="533" y="23526"/>
                  </a:cubicBezTo>
                  <a:cubicBezTo>
                    <a:pt x="469" y="23526"/>
                    <a:pt x="405" y="23533"/>
                    <a:pt x="343" y="23549"/>
                  </a:cubicBezTo>
                  <a:cubicBezTo>
                    <a:pt x="133" y="23605"/>
                    <a:pt x="1" y="23936"/>
                    <a:pt x="199" y="24090"/>
                  </a:cubicBezTo>
                  <a:cubicBezTo>
                    <a:pt x="530" y="24355"/>
                    <a:pt x="1071" y="24377"/>
                    <a:pt x="1491" y="24421"/>
                  </a:cubicBezTo>
                  <a:cubicBezTo>
                    <a:pt x="1921" y="24488"/>
                    <a:pt x="2363" y="24510"/>
                    <a:pt x="2804" y="24510"/>
                  </a:cubicBezTo>
                  <a:cubicBezTo>
                    <a:pt x="3687" y="24510"/>
                    <a:pt x="4548" y="24366"/>
                    <a:pt x="5420" y="24212"/>
                  </a:cubicBezTo>
                  <a:cubicBezTo>
                    <a:pt x="5582" y="24179"/>
                    <a:pt x="5543" y="23924"/>
                    <a:pt x="5386" y="23924"/>
                  </a:cubicBezTo>
                  <a:cubicBezTo>
                    <a:pt x="5383" y="23924"/>
                    <a:pt x="5379" y="23924"/>
                    <a:pt x="5376" y="23925"/>
                  </a:cubicBezTo>
                  <a:cubicBezTo>
                    <a:pt x="5160" y="23939"/>
                    <a:pt x="4943" y="23945"/>
                    <a:pt x="4726" y="23945"/>
                  </a:cubicBezTo>
                  <a:cubicBezTo>
                    <a:pt x="4100" y="23945"/>
                    <a:pt x="3471" y="23894"/>
                    <a:pt x="2848" y="23836"/>
                  </a:cubicBezTo>
                  <a:cubicBezTo>
                    <a:pt x="2550" y="23803"/>
                    <a:pt x="2252" y="23770"/>
                    <a:pt x="1965" y="23737"/>
                  </a:cubicBezTo>
                  <a:cubicBezTo>
                    <a:pt x="1943" y="22004"/>
                    <a:pt x="1932" y="20282"/>
                    <a:pt x="1899" y="18560"/>
                  </a:cubicBezTo>
                  <a:cubicBezTo>
                    <a:pt x="1855" y="15481"/>
                    <a:pt x="1811" y="12401"/>
                    <a:pt x="1756" y="9322"/>
                  </a:cubicBezTo>
                  <a:cubicBezTo>
                    <a:pt x="1733" y="7799"/>
                    <a:pt x="1700" y="6276"/>
                    <a:pt x="1645" y="4753"/>
                  </a:cubicBezTo>
                  <a:cubicBezTo>
                    <a:pt x="1590" y="3196"/>
                    <a:pt x="1469" y="1640"/>
                    <a:pt x="1435" y="84"/>
                  </a:cubicBezTo>
                  <a:cubicBezTo>
                    <a:pt x="1435" y="28"/>
                    <a:pt x="1394" y="1"/>
                    <a:pt x="1353" y="1"/>
                  </a:cubicBezTo>
                  <a:close/>
                </a:path>
              </a:pathLst>
            </a:custGeom>
            <a:solidFill>
              <a:srgbClr val="402664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16"/>
            <p:cNvSpPr/>
            <p:nvPr/>
          </p:nvSpPr>
          <p:spPr>
            <a:xfrm>
              <a:off x="5930700" y="2427850"/>
              <a:ext cx="462775" cy="472425"/>
            </a:xfrm>
            <a:custGeom>
              <a:rect b="b" l="l" r="r" t="t"/>
              <a:pathLst>
                <a:path extrusionOk="0" h="18897" w="18511">
                  <a:moveTo>
                    <a:pt x="13375" y="1"/>
                  </a:moveTo>
                  <a:cubicBezTo>
                    <a:pt x="11041" y="1"/>
                    <a:pt x="8124" y="1203"/>
                    <a:pt x="8124" y="1203"/>
                  </a:cubicBezTo>
                  <a:cubicBezTo>
                    <a:pt x="8124" y="1203"/>
                    <a:pt x="3224" y="2506"/>
                    <a:pt x="1612" y="3565"/>
                  </a:cubicBezTo>
                  <a:cubicBezTo>
                    <a:pt x="1" y="4625"/>
                    <a:pt x="2263" y="14857"/>
                    <a:pt x="2274" y="18510"/>
                  </a:cubicBezTo>
                  <a:lnTo>
                    <a:pt x="15619" y="18896"/>
                  </a:lnTo>
                  <a:cubicBezTo>
                    <a:pt x="16546" y="10706"/>
                    <a:pt x="18511" y="1027"/>
                    <a:pt x="14471" y="110"/>
                  </a:cubicBezTo>
                  <a:cubicBezTo>
                    <a:pt x="14132" y="34"/>
                    <a:pt x="13762" y="1"/>
                    <a:pt x="13375" y="1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16"/>
            <p:cNvSpPr/>
            <p:nvPr/>
          </p:nvSpPr>
          <p:spPr>
            <a:xfrm>
              <a:off x="6083575" y="2510075"/>
              <a:ext cx="88050" cy="398750"/>
            </a:xfrm>
            <a:custGeom>
              <a:rect b="b" l="l" r="r" t="t"/>
              <a:pathLst>
                <a:path extrusionOk="0" h="15950" w="3522">
                  <a:moveTo>
                    <a:pt x="3522" y="0"/>
                  </a:moveTo>
                  <a:lnTo>
                    <a:pt x="652" y="221"/>
                  </a:lnTo>
                  <a:cubicBezTo>
                    <a:pt x="652" y="221"/>
                    <a:pt x="343" y="3587"/>
                    <a:pt x="144" y="6645"/>
                  </a:cubicBezTo>
                  <a:cubicBezTo>
                    <a:pt x="1" y="9018"/>
                    <a:pt x="12" y="15806"/>
                    <a:pt x="12" y="15806"/>
                  </a:cubicBezTo>
                  <a:lnTo>
                    <a:pt x="2208" y="15949"/>
                  </a:lnTo>
                  <a:cubicBezTo>
                    <a:pt x="2208" y="15949"/>
                    <a:pt x="2694" y="2925"/>
                    <a:pt x="3522" y="0"/>
                  </a:cubicBezTo>
                  <a:close/>
                </a:path>
              </a:pathLst>
            </a:custGeom>
            <a:solidFill>
              <a:srgbClr val="EEEEEE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16"/>
            <p:cNvSpPr/>
            <p:nvPr/>
          </p:nvSpPr>
          <p:spPr>
            <a:xfrm>
              <a:off x="5917725" y="2720600"/>
              <a:ext cx="169750" cy="493250"/>
            </a:xfrm>
            <a:custGeom>
              <a:rect b="b" l="l" r="r" t="t"/>
              <a:pathLst>
                <a:path extrusionOk="0" h="19730" w="6790">
                  <a:moveTo>
                    <a:pt x="3378" y="1"/>
                  </a:moveTo>
                  <a:cubicBezTo>
                    <a:pt x="3378" y="1"/>
                    <a:pt x="2275" y="4846"/>
                    <a:pt x="1204" y="10774"/>
                  </a:cubicBezTo>
                  <a:cubicBezTo>
                    <a:pt x="1160" y="10994"/>
                    <a:pt x="1127" y="11226"/>
                    <a:pt x="1083" y="11458"/>
                  </a:cubicBezTo>
                  <a:cubicBezTo>
                    <a:pt x="696" y="13654"/>
                    <a:pt x="310" y="15972"/>
                    <a:pt x="1" y="18235"/>
                  </a:cubicBezTo>
                  <a:cubicBezTo>
                    <a:pt x="2128" y="19250"/>
                    <a:pt x="3482" y="19729"/>
                    <a:pt x="4353" y="19729"/>
                  </a:cubicBezTo>
                  <a:cubicBezTo>
                    <a:pt x="5357" y="19729"/>
                    <a:pt x="5718" y="19092"/>
                    <a:pt x="5884" y="17904"/>
                  </a:cubicBezTo>
                  <a:cubicBezTo>
                    <a:pt x="6204" y="15685"/>
                    <a:pt x="6789" y="4725"/>
                    <a:pt x="6789" y="4725"/>
                  </a:cubicBezTo>
                  <a:lnTo>
                    <a:pt x="3378" y="1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16"/>
            <p:cNvSpPr/>
            <p:nvPr/>
          </p:nvSpPr>
          <p:spPr>
            <a:xfrm>
              <a:off x="6121100" y="2635625"/>
              <a:ext cx="330600" cy="587475"/>
            </a:xfrm>
            <a:custGeom>
              <a:rect b="b" l="l" r="r" t="t"/>
              <a:pathLst>
                <a:path extrusionOk="0" h="23499" w="13224">
                  <a:moveTo>
                    <a:pt x="7252" y="0"/>
                  </a:moveTo>
                  <a:lnTo>
                    <a:pt x="1" y="6711"/>
                  </a:lnTo>
                  <a:cubicBezTo>
                    <a:pt x="1" y="6711"/>
                    <a:pt x="2109" y="20309"/>
                    <a:pt x="3511" y="22704"/>
                  </a:cubicBezTo>
                  <a:cubicBezTo>
                    <a:pt x="3846" y="23280"/>
                    <a:pt x="4576" y="23498"/>
                    <a:pt x="5492" y="23498"/>
                  </a:cubicBezTo>
                  <a:cubicBezTo>
                    <a:pt x="8411" y="23498"/>
                    <a:pt x="13224" y="21281"/>
                    <a:pt x="13224" y="21281"/>
                  </a:cubicBezTo>
                  <a:cubicBezTo>
                    <a:pt x="11778" y="14603"/>
                    <a:pt x="7252" y="0"/>
                    <a:pt x="7252" y="0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p16"/>
            <p:cNvSpPr/>
            <p:nvPr/>
          </p:nvSpPr>
          <p:spPr>
            <a:xfrm>
              <a:off x="6209600" y="2777375"/>
              <a:ext cx="226550" cy="415950"/>
            </a:xfrm>
            <a:custGeom>
              <a:rect b="b" l="l" r="r" t="t"/>
              <a:pathLst>
                <a:path extrusionOk="0" h="16638" w="9062">
                  <a:moveTo>
                    <a:pt x="4235" y="1"/>
                  </a:moveTo>
                  <a:cubicBezTo>
                    <a:pt x="4204" y="1"/>
                    <a:pt x="4169" y="29"/>
                    <a:pt x="4176" y="70"/>
                  </a:cubicBezTo>
                  <a:cubicBezTo>
                    <a:pt x="4485" y="1361"/>
                    <a:pt x="4739" y="2653"/>
                    <a:pt x="5059" y="3944"/>
                  </a:cubicBezTo>
                  <a:cubicBezTo>
                    <a:pt x="5368" y="5235"/>
                    <a:pt x="5677" y="6527"/>
                    <a:pt x="5964" y="7818"/>
                  </a:cubicBezTo>
                  <a:cubicBezTo>
                    <a:pt x="6262" y="9110"/>
                    <a:pt x="6593" y="10390"/>
                    <a:pt x="6924" y="11670"/>
                  </a:cubicBezTo>
                  <a:cubicBezTo>
                    <a:pt x="7167" y="12631"/>
                    <a:pt x="7388" y="13602"/>
                    <a:pt x="7675" y="14562"/>
                  </a:cubicBezTo>
                  <a:cubicBezTo>
                    <a:pt x="6593" y="14970"/>
                    <a:pt x="5500" y="15346"/>
                    <a:pt x="4363" y="15600"/>
                  </a:cubicBezTo>
                  <a:cubicBezTo>
                    <a:pt x="3509" y="15783"/>
                    <a:pt x="2609" y="15985"/>
                    <a:pt x="1725" y="15985"/>
                  </a:cubicBezTo>
                  <a:cubicBezTo>
                    <a:pt x="1227" y="15985"/>
                    <a:pt x="735" y="15921"/>
                    <a:pt x="258" y="15754"/>
                  </a:cubicBezTo>
                  <a:cubicBezTo>
                    <a:pt x="243" y="15749"/>
                    <a:pt x="229" y="15747"/>
                    <a:pt x="215" y="15747"/>
                  </a:cubicBezTo>
                  <a:cubicBezTo>
                    <a:pt x="99" y="15747"/>
                    <a:pt x="1" y="15900"/>
                    <a:pt x="70" y="16008"/>
                  </a:cubicBezTo>
                  <a:cubicBezTo>
                    <a:pt x="396" y="16512"/>
                    <a:pt x="976" y="16637"/>
                    <a:pt x="1540" y="16637"/>
                  </a:cubicBezTo>
                  <a:cubicBezTo>
                    <a:pt x="1643" y="16637"/>
                    <a:pt x="1746" y="16633"/>
                    <a:pt x="1847" y="16626"/>
                  </a:cubicBezTo>
                  <a:cubicBezTo>
                    <a:pt x="2653" y="16582"/>
                    <a:pt x="3458" y="16427"/>
                    <a:pt x="4242" y="16240"/>
                  </a:cubicBezTo>
                  <a:cubicBezTo>
                    <a:pt x="5456" y="15964"/>
                    <a:pt x="6681" y="15567"/>
                    <a:pt x="7829" y="15026"/>
                  </a:cubicBezTo>
                  <a:cubicBezTo>
                    <a:pt x="7873" y="15180"/>
                    <a:pt x="7929" y="15346"/>
                    <a:pt x="7995" y="15500"/>
                  </a:cubicBezTo>
                  <a:cubicBezTo>
                    <a:pt x="8030" y="15602"/>
                    <a:pt x="8109" y="15647"/>
                    <a:pt x="8188" y="15647"/>
                  </a:cubicBezTo>
                  <a:cubicBezTo>
                    <a:pt x="8305" y="15647"/>
                    <a:pt x="8423" y="15548"/>
                    <a:pt x="8403" y="15390"/>
                  </a:cubicBezTo>
                  <a:cubicBezTo>
                    <a:pt x="8370" y="15191"/>
                    <a:pt x="8337" y="14993"/>
                    <a:pt x="8293" y="14794"/>
                  </a:cubicBezTo>
                  <a:cubicBezTo>
                    <a:pt x="8492" y="14684"/>
                    <a:pt x="8690" y="14573"/>
                    <a:pt x="8878" y="14463"/>
                  </a:cubicBezTo>
                  <a:cubicBezTo>
                    <a:pt x="9062" y="14347"/>
                    <a:pt x="8949" y="14129"/>
                    <a:pt x="8777" y="14129"/>
                  </a:cubicBezTo>
                  <a:cubicBezTo>
                    <a:pt x="8753" y="14129"/>
                    <a:pt x="8727" y="14133"/>
                    <a:pt x="8701" y="14143"/>
                  </a:cubicBezTo>
                  <a:cubicBezTo>
                    <a:pt x="8536" y="14220"/>
                    <a:pt x="8370" y="14286"/>
                    <a:pt x="8205" y="14352"/>
                  </a:cubicBezTo>
                  <a:cubicBezTo>
                    <a:pt x="7995" y="13403"/>
                    <a:pt x="7719" y="12465"/>
                    <a:pt x="7487" y="11527"/>
                  </a:cubicBezTo>
                  <a:cubicBezTo>
                    <a:pt x="7156" y="10235"/>
                    <a:pt x="6814" y="8955"/>
                    <a:pt x="6450" y="7686"/>
                  </a:cubicBezTo>
                  <a:cubicBezTo>
                    <a:pt x="6085" y="6416"/>
                    <a:pt x="5732" y="5136"/>
                    <a:pt x="5379" y="3856"/>
                  </a:cubicBezTo>
                  <a:cubicBezTo>
                    <a:pt x="5037" y="2575"/>
                    <a:pt x="4639" y="1317"/>
                    <a:pt x="4275" y="37"/>
                  </a:cubicBezTo>
                  <a:cubicBezTo>
                    <a:pt x="4271" y="11"/>
                    <a:pt x="4254" y="1"/>
                    <a:pt x="4235" y="1"/>
                  </a:cubicBezTo>
                  <a:close/>
                </a:path>
              </a:pathLst>
            </a:custGeom>
            <a:solidFill>
              <a:srgbClr val="EEEEEE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16"/>
            <p:cNvSpPr/>
            <p:nvPr/>
          </p:nvSpPr>
          <p:spPr>
            <a:xfrm>
              <a:off x="5930450" y="3130625"/>
              <a:ext cx="119200" cy="37650"/>
            </a:xfrm>
            <a:custGeom>
              <a:rect b="b" l="l" r="r" t="t"/>
              <a:pathLst>
                <a:path extrusionOk="0" h="1506" w="4768">
                  <a:moveTo>
                    <a:pt x="423" y="0"/>
                  </a:moveTo>
                  <a:cubicBezTo>
                    <a:pt x="169" y="0"/>
                    <a:pt x="0" y="343"/>
                    <a:pt x="209" y="542"/>
                  </a:cubicBezTo>
                  <a:cubicBezTo>
                    <a:pt x="463" y="796"/>
                    <a:pt x="894" y="940"/>
                    <a:pt x="1236" y="1072"/>
                  </a:cubicBezTo>
                  <a:cubicBezTo>
                    <a:pt x="1589" y="1205"/>
                    <a:pt x="1953" y="1315"/>
                    <a:pt x="2318" y="1392"/>
                  </a:cubicBezTo>
                  <a:cubicBezTo>
                    <a:pt x="2727" y="1466"/>
                    <a:pt x="3140" y="1505"/>
                    <a:pt x="3553" y="1505"/>
                  </a:cubicBezTo>
                  <a:cubicBezTo>
                    <a:pt x="3885" y="1505"/>
                    <a:pt x="4217" y="1480"/>
                    <a:pt x="4547" y="1425"/>
                  </a:cubicBezTo>
                  <a:cubicBezTo>
                    <a:pt x="4768" y="1381"/>
                    <a:pt x="4713" y="1050"/>
                    <a:pt x="4503" y="1050"/>
                  </a:cubicBezTo>
                  <a:cubicBezTo>
                    <a:pt x="3808" y="1050"/>
                    <a:pt x="3112" y="973"/>
                    <a:pt x="2439" y="785"/>
                  </a:cubicBezTo>
                  <a:cubicBezTo>
                    <a:pt x="2108" y="697"/>
                    <a:pt x="1788" y="598"/>
                    <a:pt x="1479" y="476"/>
                  </a:cubicBezTo>
                  <a:cubicBezTo>
                    <a:pt x="1324" y="410"/>
                    <a:pt x="1181" y="344"/>
                    <a:pt x="1026" y="267"/>
                  </a:cubicBezTo>
                  <a:cubicBezTo>
                    <a:pt x="861" y="178"/>
                    <a:pt x="695" y="68"/>
                    <a:pt x="507" y="13"/>
                  </a:cubicBezTo>
                  <a:cubicBezTo>
                    <a:pt x="478" y="4"/>
                    <a:pt x="450" y="0"/>
                    <a:pt x="423" y="0"/>
                  </a:cubicBezTo>
                  <a:close/>
                </a:path>
              </a:pathLst>
            </a:custGeom>
            <a:solidFill>
              <a:srgbClr val="EEEEEE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16"/>
            <p:cNvSpPr/>
            <p:nvPr/>
          </p:nvSpPr>
          <p:spPr>
            <a:xfrm>
              <a:off x="6219200" y="2980175"/>
              <a:ext cx="116600" cy="37400"/>
            </a:xfrm>
            <a:custGeom>
              <a:rect b="b" l="l" r="r" t="t"/>
              <a:pathLst>
                <a:path extrusionOk="0" h="1496" w="4664">
                  <a:moveTo>
                    <a:pt x="4228" y="0"/>
                  </a:moveTo>
                  <a:cubicBezTo>
                    <a:pt x="3941" y="0"/>
                    <a:pt x="3625" y="174"/>
                    <a:pt x="3372" y="258"/>
                  </a:cubicBezTo>
                  <a:cubicBezTo>
                    <a:pt x="3030" y="379"/>
                    <a:pt x="2688" y="490"/>
                    <a:pt x="2346" y="589"/>
                  </a:cubicBezTo>
                  <a:cubicBezTo>
                    <a:pt x="2004" y="700"/>
                    <a:pt x="1651" y="788"/>
                    <a:pt x="1308" y="887"/>
                  </a:cubicBezTo>
                  <a:cubicBezTo>
                    <a:pt x="933" y="987"/>
                    <a:pt x="569" y="1097"/>
                    <a:pt x="183" y="1152"/>
                  </a:cubicBezTo>
                  <a:cubicBezTo>
                    <a:pt x="1" y="1184"/>
                    <a:pt x="37" y="1495"/>
                    <a:pt x="209" y="1495"/>
                  </a:cubicBezTo>
                  <a:cubicBezTo>
                    <a:pt x="215" y="1495"/>
                    <a:pt x="221" y="1495"/>
                    <a:pt x="227" y="1494"/>
                  </a:cubicBezTo>
                  <a:cubicBezTo>
                    <a:pt x="613" y="1472"/>
                    <a:pt x="999" y="1472"/>
                    <a:pt x="1375" y="1439"/>
                  </a:cubicBezTo>
                  <a:cubicBezTo>
                    <a:pt x="1761" y="1395"/>
                    <a:pt x="2136" y="1329"/>
                    <a:pt x="2523" y="1251"/>
                  </a:cubicBezTo>
                  <a:cubicBezTo>
                    <a:pt x="2898" y="1174"/>
                    <a:pt x="3273" y="1075"/>
                    <a:pt x="3637" y="964"/>
                  </a:cubicBezTo>
                  <a:cubicBezTo>
                    <a:pt x="3991" y="843"/>
                    <a:pt x="4476" y="755"/>
                    <a:pt x="4620" y="379"/>
                  </a:cubicBezTo>
                  <a:cubicBezTo>
                    <a:pt x="4664" y="269"/>
                    <a:pt x="4587" y="115"/>
                    <a:pt x="4487" y="59"/>
                  </a:cubicBezTo>
                  <a:cubicBezTo>
                    <a:pt x="4406" y="17"/>
                    <a:pt x="4318" y="0"/>
                    <a:pt x="4228" y="0"/>
                  </a:cubicBezTo>
                  <a:close/>
                </a:path>
              </a:pathLst>
            </a:custGeom>
            <a:solidFill>
              <a:srgbClr val="EEEEEE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16"/>
            <p:cNvSpPr/>
            <p:nvPr/>
          </p:nvSpPr>
          <p:spPr>
            <a:xfrm>
              <a:off x="6076125" y="2371000"/>
              <a:ext cx="155375" cy="99075"/>
            </a:xfrm>
            <a:custGeom>
              <a:rect b="b" l="l" r="r" t="t"/>
              <a:pathLst>
                <a:path extrusionOk="0" h="3963" w="6215">
                  <a:moveTo>
                    <a:pt x="2462" y="0"/>
                  </a:moveTo>
                  <a:lnTo>
                    <a:pt x="1" y="2120"/>
                  </a:lnTo>
                  <a:lnTo>
                    <a:pt x="608" y="3963"/>
                  </a:lnTo>
                  <a:lnTo>
                    <a:pt x="6215" y="2384"/>
                  </a:lnTo>
                  <a:lnTo>
                    <a:pt x="5287" y="828"/>
                  </a:lnTo>
                  <a:lnTo>
                    <a:pt x="2462" y="0"/>
                  </a:lnTo>
                  <a:close/>
                </a:path>
              </a:pathLst>
            </a:custGeom>
            <a:solidFill>
              <a:srgbClr val="E5E6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" name="Google Shape;268;p16"/>
            <p:cNvSpPr/>
            <p:nvPr/>
          </p:nvSpPr>
          <p:spPr>
            <a:xfrm>
              <a:off x="5734800" y="2496675"/>
              <a:ext cx="351325" cy="360550"/>
            </a:xfrm>
            <a:custGeom>
              <a:rect b="b" l="l" r="r" t="t"/>
              <a:pathLst>
                <a:path extrusionOk="0" h="14422" w="14053">
                  <a:moveTo>
                    <a:pt x="11559" y="0"/>
                  </a:moveTo>
                  <a:cubicBezTo>
                    <a:pt x="10782" y="0"/>
                    <a:pt x="9869" y="376"/>
                    <a:pt x="8952" y="1188"/>
                  </a:cubicBezTo>
                  <a:cubicBezTo>
                    <a:pt x="6280" y="3572"/>
                    <a:pt x="0" y="9499"/>
                    <a:pt x="0" y="9499"/>
                  </a:cubicBezTo>
                  <a:lnTo>
                    <a:pt x="4161" y="14421"/>
                  </a:lnTo>
                  <a:cubicBezTo>
                    <a:pt x="5850" y="13108"/>
                    <a:pt x="12748" y="8550"/>
                    <a:pt x="13631" y="3726"/>
                  </a:cubicBezTo>
                  <a:cubicBezTo>
                    <a:pt x="14053" y="1388"/>
                    <a:pt x="13055" y="0"/>
                    <a:pt x="11559" y="0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" name="Google Shape;269;p16"/>
            <p:cNvSpPr/>
            <p:nvPr/>
          </p:nvSpPr>
          <p:spPr>
            <a:xfrm>
              <a:off x="5620000" y="2576300"/>
              <a:ext cx="201450" cy="248275"/>
            </a:xfrm>
            <a:custGeom>
              <a:rect b="b" l="l" r="r" t="t"/>
              <a:pathLst>
                <a:path extrusionOk="0" h="9931" w="8058">
                  <a:moveTo>
                    <a:pt x="1" y="0"/>
                  </a:moveTo>
                  <a:lnTo>
                    <a:pt x="1866" y="6910"/>
                  </a:lnTo>
                  <a:cubicBezTo>
                    <a:pt x="2361" y="8760"/>
                    <a:pt x="4032" y="9930"/>
                    <a:pt x="5807" y="9930"/>
                  </a:cubicBezTo>
                  <a:cubicBezTo>
                    <a:pt x="6405" y="9930"/>
                    <a:pt x="7014" y="9798"/>
                    <a:pt x="7594" y="9515"/>
                  </a:cubicBezTo>
                  <a:lnTo>
                    <a:pt x="8058" y="9294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FFA48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" name="Google Shape;270;p16"/>
            <p:cNvSpPr/>
            <p:nvPr/>
          </p:nvSpPr>
          <p:spPr>
            <a:xfrm>
              <a:off x="5644825" y="2444950"/>
              <a:ext cx="56050" cy="65700"/>
            </a:xfrm>
            <a:custGeom>
              <a:rect b="b" l="l" r="r" t="t"/>
              <a:pathLst>
                <a:path extrusionOk="0" h="2628" w="2242">
                  <a:moveTo>
                    <a:pt x="1782" y="0"/>
                  </a:moveTo>
                  <a:cubicBezTo>
                    <a:pt x="1676" y="0"/>
                    <a:pt x="1573" y="40"/>
                    <a:pt x="1491" y="122"/>
                  </a:cubicBezTo>
                  <a:lnTo>
                    <a:pt x="1" y="1612"/>
                  </a:lnTo>
                  <a:lnTo>
                    <a:pt x="1149" y="2627"/>
                  </a:lnTo>
                  <a:lnTo>
                    <a:pt x="2142" y="585"/>
                  </a:lnTo>
                  <a:cubicBezTo>
                    <a:pt x="2242" y="387"/>
                    <a:pt x="2164" y="155"/>
                    <a:pt x="1977" y="45"/>
                  </a:cubicBezTo>
                  <a:cubicBezTo>
                    <a:pt x="1914" y="15"/>
                    <a:pt x="1847" y="0"/>
                    <a:pt x="1782" y="0"/>
                  </a:cubicBezTo>
                  <a:close/>
                </a:path>
              </a:pathLst>
            </a:custGeom>
            <a:solidFill>
              <a:srgbClr val="FFA48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" name="Google Shape;271;p16"/>
            <p:cNvSpPr/>
            <p:nvPr/>
          </p:nvSpPr>
          <p:spPr>
            <a:xfrm>
              <a:off x="5607300" y="2510625"/>
              <a:ext cx="86675" cy="112325"/>
            </a:xfrm>
            <a:custGeom>
              <a:rect b="b" l="l" r="r" t="t"/>
              <a:pathLst>
                <a:path extrusionOk="0" h="4493" w="3467">
                  <a:moveTo>
                    <a:pt x="2815" y="0"/>
                  </a:moveTo>
                  <a:lnTo>
                    <a:pt x="1" y="1192"/>
                  </a:lnTo>
                  <a:lnTo>
                    <a:pt x="1038" y="4493"/>
                  </a:lnTo>
                  <a:cubicBezTo>
                    <a:pt x="3257" y="4371"/>
                    <a:pt x="3467" y="2671"/>
                    <a:pt x="2815" y="0"/>
                  </a:cubicBezTo>
                  <a:close/>
                </a:path>
              </a:pathLst>
            </a:custGeom>
            <a:solidFill>
              <a:srgbClr val="FFA48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" name="Google Shape;272;p16"/>
            <p:cNvSpPr/>
            <p:nvPr/>
          </p:nvSpPr>
          <p:spPr>
            <a:xfrm>
              <a:off x="5648425" y="2407975"/>
              <a:ext cx="147650" cy="76475"/>
            </a:xfrm>
            <a:custGeom>
              <a:rect b="b" l="l" r="r" t="t"/>
              <a:pathLst>
                <a:path extrusionOk="0" h="3059" w="5906">
                  <a:moveTo>
                    <a:pt x="3543" y="0"/>
                  </a:moveTo>
                  <a:lnTo>
                    <a:pt x="188" y="2451"/>
                  </a:lnTo>
                  <a:cubicBezTo>
                    <a:pt x="34" y="2561"/>
                    <a:pt x="0" y="2771"/>
                    <a:pt x="111" y="2925"/>
                  </a:cubicBezTo>
                  <a:cubicBezTo>
                    <a:pt x="174" y="3013"/>
                    <a:pt x="276" y="3058"/>
                    <a:pt x="379" y="3058"/>
                  </a:cubicBezTo>
                  <a:cubicBezTo>
                    <a:pt x="457" y="3058"/>
                    <a:pt x="535" y="3033"/>
                    <a:pt x="596" y="2981"/>
                  </a:cubicBezTo>
                  <a:lnTo>
                    <a:pt x="3654" y="442"/>
                  </a:lnTo>
                  <a:lnTo>
                    <a:pt x="5839" y="210"/>
                  </a:lnTo>
                  <a:cubicBezTo>
                    <a:pt x="5872" y="210"/>
                    <a:pt x="5894" y="177"/>
                    <a:pt x="5905" y="144"/>
                  </a:cubicBezTo>
                  <a:cubicBezTo>
                    <a:pt x="5905" y="100"/>
                    <a:pt x="5872" y="67"/>
                    <a:pt x="5828" y="67"/>
                  </a:cubicBezTo>
                  <a:lnTo>
                    <a:pt x="3543" y="0"/>
                  </a:lnTo>
                  <a:close/>
                </a:path>
              </a:pathLst>
            </a:custGeom>
            <a:solidFill>
              <a:srgbClr val="523FA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" name="Google Shape;273;p16"/>
            <p:cNvSpPr/>
            <p:nvPr/>
          </p:nvSpPr>
          <p:spPr>
            <a:xfrm>
              <a:off x="5779500" y="2376675"/>
              <a:ext cx="36450" cy="58100"/>
            </a:xfrm>
            <a:custGeom>
              <a:rect b="b" l="l" r="r" t="t"/>
              <a:pathLst>
                <a:path extrusionOk="0" h="2324" w="1458">
                  <a:moveTo>
                    <a:pt x="768" y="0"/>
                  </a:moveTo>
                  <a:cubicBezTo>
                    <a:pt x="469" y="0"/>
                    <a:pt x="189" y="364"/>
                    <a:pt x="111" y="678"/>
                  </a:cubicBezTo>
                  <a:cubicBezTo>
                    <a:pt x="0" y="1087"/>
                    <a:pt x="33" y="1705"/>
                    <a:pt x="276" y="2069"/>
                  </a:cubicBezTo>
                  <a:cubicBezTo>
                    <a:pt x="389" y="2235"/>
                    <a:pt x="584" y="2323"/>
                    <a:pt x="779" y="2323"/>
                  </a:cubicBezTo>
                  <a:cubicBezTo>
                    <a:pt x="985" y="2323"/>
                    <a:pt x="1189" y="2224"/>
                    <a:pt x="1292" y="2014"/>
                  </a:cubicBezTo>
                  <a:cubicBezTo>
                    <a:pt x="1457" y="1683"/>
                    <a:pt x="1115" y="1341"/>
                    <a:pt x="1082" y="1021"/>
                  </a:cubicBezTo>
                  <a:cubicBezTo>
                    <a:pt x="1060" y="734"/>
                    <a:pt x="1281" y="292"/>
                    <a:pt x="1005" y="82"/>
                  </a:cubicBezTo>
                  <a:cubicBezTo>
                    <a:pt x="927" y="25"/>
                    <a:pt x="847" y="0"/>
                    <a:pt x="768" y="0"/>
                  </a:cubicBezTo>
                  <a:close/>
                </a:path>
              </a:pathLst>
            </a:custGeom>
            <a:solidFill>
              <a:srgbClr val="523FA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" name="Google Shape;274;p16"/>
            <p:cNvSpPr/>
            <p:nvPr/>
          </p:nvSpPr>
          <p:spPr>
            <a:xfrm>
              <a:off x="5783350" y="2391825"/>
              <a:ext cx="11900" cy="29825"/>
            </a:xfrm>
            <a:custGeom>
              <a:rect b="b" l="l" r="r" t="t"/>
              <a:pathLst>
                <a:path extrusionOk="0" h="1193" w="476">
                  <a:moveTo>
                    <a:pt x="106" y="1"/>
                  </a:moveTo>
                  <a:cubicBezTo>
                    <a:pt x="96" y="1"/>
                    <a:pt x="86" y="6"/>
                    <a:pt x="78" y="17"/>
                  </a:cubicBezTo>
                  <a:cubicBezTo>
                    <a:pt x="45" y="106"/>
                    <a:pt x="12" y="205"/>
                    <a:pt x="12" y="304"/>
                  </a:cubicBezTo>
                  <a:cubicBezTo>
                    <a:pt x="1" y="359"/>
                    <a:pt x="12" y="415"/>
                    <a:pt x="1" y="470"/>
                  </a:cubicBezTo>
                  <a:cubicBezTo>
                    <a:pt x="1" y="525"/>
                    <a:pt x="1" y="580"/>
                    <a:pt x="12" y="635"/>
                  </a:cubicBezTo>
                  <a:cubicBezTo>
                    <a:pt x="23" y="735"/>
                    <a:pt x="56" y="845"/>
                    <a:pt x="100" y="944"/>
                  </a:cubicBezTo>
                  <a:cubicBezTo>
                    <a:pt x="133" y="989"/>
                    <a:pt x="155" y="1033"/>
                    <a:pt x="177" y="1077"/>
                  </a:cubicBezTo>
                  <a:cubicBezTo>
                    <a:pt x="224" y="1142"/>
                    <a:pt x="263" y="1192"/>
                    <a:pt x="335" y="1192"/>
                  </a:cubicBezTo>
                  <a:cubicBezTo>
                    <a:pt x="347" y="1192"/>
                    <a:pt x="361" y="1191"/>
                    <a:pt x="376" y="1187"/>
                  </a:cubicBezTo>
                  <a:cubicBezTo>
                    <a:pt x="409" y="1187"/>
                    <a:pt x="442" y="1143"/>
                    <a:pt x="453" y="1110"/>
                  </a:cubicBezTo>
                  <a:cubicBezTo>
                    <a:pt x="475" y="1000"/>
                    <a:pt x="354" y="933"/>
                    <a:pt x="288" y="845"/>
                  </a:cubicBezTo>
                  <a:cubicBezTo>
                    <a:pt x="244" y="768"/>
                    <a:pt x="188" y="691"/>
                    <a:pt x="166" y="602"/>
                  </a:cubicBezTo>
                  <a:cubicBezTo>
                    <a:pt x="133" y="514"/>
                    <a:pt x="100" y="426"/>
                    <a:pt x="100" y="337"/>
                  </a:cubicBezTo>
                  <a:cubicBezTo>
                    <a:pt x="100" y="238"/>
                    <a:pt x="111" y="139"/>
                    <a:pt x="133" y="39"/>
                  </a:cubicBezTo>
                  <a:cubicBezTo>
                    <a:pt x="140" y="18"/>
                    <a:pt x="124" y="1"/>
                    <a:pt x="106" y="1"/>
                  </a:cubicBezTo>
                  <a:close/>
                </a:path>
              </a:pathLst>
            </a:custGeom>
            <a:solidFill>
              <a:srgbClr val="523FA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" name="Google Shape;275;p16"/>
            <p:cNvSpPr/>
            <p:nvPr/>
          </p:nvSpPr>
          <p:spPr>
            <a:xfrm>
              <a:off x="5796325" y="2420675"/>
              <a:ext cx="6650" cy="6925"/>
            </a:xfrm>
            <a:custGeom>
              <a:rect b="b" l="l" r="r" t="t"/>
              <a:pathLst>
                <a:path extrusionOk="0" h="277" w="266">
                  <a:moveTo>
                    <a:pt x="133" y="0"/>
                  </a:moveTo>
                  <a:cubicBezTo>
                    <a:pt x="111" y="0"/>
                    <a:pt x="89" y="11"/>
                    <a:pt x="78" y="22"/>
                  </a:cubicBezTo>
                  <a:lnTo>
                    <a:pt x="45" y="44"/>
                  </a:lnTo>
                  <a:cubicBezTo>
                    <a:pt x="34" y="55"/>
                    <a:pt x="23" y="77"/>
                    <a:pt x="12" y="99"/>
                  </a:cubicBezTo>
                  <a:lnTo>
                    <a:pt x="12" y="122"/>
                  </a:lnTo>
                  <a:cubicBezTo>
                    <a:pt x="0" y="133"/>
                    <a:pt x="0" y="155"/>
                    <a:pt x="12" y="166"/>
                  </a:cubicBezTo>
                  <a:cubicBezTo>
                    <a:pt x="12" y="188"/>
                    <a:pt x="12" y="199"/>
                    <a:pt x="23" y="210"/>
                  </a:cubicBezTo>
                  <a:cubicBezTo>
                    <a:pt x="34" y="221"/>
                    <a:pt x="34" y="232"/>
                    <a:pt x="45" y="243"/>
                  </a:cubicBezTo>
                  <a:cubicBezTo>
                    <a:pt x="56" y="254"/>
                    <a:pt x="67" y="265"/>
                    <a:pt x="89" y="265"/>
                  </a:cubicBezTo>
                  <a:cubicBezTo>
                    <a:pt x="89" y="276"/>
                    <a:pt x="100" y="276"/>
                    <a:pt x="111" y="276"/>
                  </a:cubicBezTo>
                  <a:lnTo>
                    <a:pt x="166" y="276"/>
                  </a:lnTo>
                  <a:lnTo>
                    <a:pt x="199" y="254"/>
                  </a:lnTo>
                  <a:cubicBezTo>
                    <a:pt x="210" y="243"/>
                    <a:pt x="232" y="232"/>
                    <a:pt x="243" y="210"/>
                  </a:cubicBezTo>
                  <a:cubicBezTo>
                    <a:pt x="243" y="210"/>
                    <a:pt x="243" y="199"/>
                    <a:pt x="254" y="199"/>
                  </a:cubicBezTo>
                  <a:cubicBezTo>
                    <a:pt x="254" y="177"/>
                    <a:pt x="265" y="166"/>
                    <a:pt x="265" y="144"/>
                  </a:cubicBezTo>
                  <a:cubicBezTo>
                    <a:pt x="265" y="144"/>
                    <a:pt x="265" y="122"/>
                    <a:pt x="265" y="111"/>
                  </a:cubicBezTo>
                  <a:cubicBezTo>
                    <a:pt x="254" y="88"/>
                    <a:pt x="254" y="77"/>
                    <a:pt x="243" y="66"/>
                  </a:cubicBezTo>
                  <a:cubicBezTo>
                    <a:pt x="243" y="66"/>
                    <a:pt x="243" y="66"/>
                    <a:pt x="243" y="55"/>
                  </a:cubicBezTo>
                  <a:cubicBezTo>
                    <a:pt x="232" y="55"/>
                    <a:pt x="221" y="44"/>
                    <a:pt x="221" y="44"/>
                  </a:cubicBezTo>
                  <a:cubicBezTo>
                    <a:pt x="221" y="44"/>
                    <a:pt x="210" y="33"/>
                    <a:pt x="210" y="33"/>
                  </a:cubicBezTo>
                  <a:cubicBezTo>
                    <a:pt x="199" y="33"/>
                    <a:pt x="199" y="22"/>
                    <a:pt x="199" y="22"/>
                  </a:cubicBezTo>
                  <a:lnTo>
                    <a:pt x="188" y="22"/>
                  </a:lnTo>
                  <a:cubicBezTo>
                    <a:pt x="177" y="22"/>
                    <a:pt x="177" y="11"/>
                    <a:pt x="166" y="11"/>
                  </a:cubicBezTo>
                  <a:cubicBezTo>
                    <a:pt x="155" y="11"/>
                    <a:pt x="144" y="11"/>
                    <a:pt x="133" y="0"/>
                  </a:cubicBezTo>
                  <a:close/>
                </a:path>
              </a:pathLst>
            </a:custGeom>
            <a:solidFill>
              <a:srgbClr val="523FA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" name="Google Shape;276;p16"/>
            <p:cNvSpPr/>
            <p:nvPr/>
          </p:nvSpPr>
          <p:spPr>
            <a:xfrm>
              <a:off x="5646500" y="2401350"/>
              <a:ext cx="145975" cy="78400"/>
            </a:xfrm>
            <a:custGeom>
              <a:rect b="b" l="l" r="r" t="t"/>
              <a:pathLst>
                <a:path extrusionOk="0" h="3136" w="5839">
                  <a:moveTo>
                    <a:pt x="3477" y="1"/>
                  </a:moveTo>
                  <a:lnTo>
                    <a:pt x="177" y="2528"/>
                  </a:lnTo>
                  <a:cubicBezTo>
                    <a:pt x="33" y="2638"/>
                    <a:pt x="0" y="2859"/>
                    <a:pt x="122" y="3003"/>
                  </a:cubicBezTo>
                  <a:cubicBezTo>
                    <a:pt x="184" y="3091"/>
                    <a:pt x="287" y="3136"/>
                    <a:pt x="390" y="3136"/>
                  </a:cubicBezTo>
                  <a:cubicBezTo>
                    <a:pt x="467" y="3136"/>
                    <a:pt x="545" y="3110"/>
                    <a:pt x="607" y="3058"/>
                  </a:cubicBezTo>
                  <a:lnTo>
                    <a:pt x="3598" y="431"/>
                  </a:lnTo>
                  <a:lnTo>
                    <a:pt x="5773" y="155"/>
                  </a:lnTo>
                  <a:cubicBezTo>
                    <a:pt x="5806" y="144"/>
                    <a:pt x="5828" y="122"/>
                    <a:pt x="5839" y="89"/>
                  </a:cubicBezTo>
                  <a:cubicBezTo>
                    <a:pt x="5839" y="45"/>
                    <a:pt x="5806" y="1"/>
                    <a:pt x="5762" y="1"/>
                  </a:cubicBezTo>
                  <a:close/>
                </a:path>
              </a:pathLst>
            </a:custGeom>
            <a:solidFill>
              <a:srgbClr val="402664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16"/>
            <p:cNvSpPr/>
            <p:nvPr/>
          </p:nvSpPr>
          <p:spPr>
            <a:xfrm>
              <a:off x="5602625" y="2431350"/>
              <a:ext cx="92725" cy="190775"/>
            </a:xfrm>
            <a:custGeom>
              <a:rect b="b" l="l" r="r" t="t"/>
              <a:pathLst>
                <a:path extrusionOk="0" h="7631" w="3709">
                  <a:moveTo>
                    <a:pt x="3316" y="1"/>
                  </a:moveTo>
                  <a:cubicBezTo>
                    <a:pt x="3300" y="1"/>
                    <a:pt x="3284" y="2"/>
                    <a:pt x="3267" y="4"/>
                  </a:cubicBezTo>
                  <a:lnTo>
                    <a:pt x="1457" y="335"/>
                  </a:lnTo>
                  <a:cubicBezTo>
                    <a:pt x="1292" y="357"/>
                    <a:pt x="1148" y="467"/>
                    <a:pt x="1071" y="611"/>
                  </a:cubicBezTo>
                  <a:lnTo>
                    <a:pt x="111" y="3216"/>
                  </a:lnTo>
                  <a:cubicBezTo>
                    <a:pt x="0" y="3514"/>
                    <a:pt x="0" y="3834"/>
                    <a:pt x="111" y="4132"/>
                  </a:cubicBezTo>
                  <a:lnTo>
                    <a:pt x="1347" y="7631"/>
                  </a:lnTo>
                  <a:cubicBezTo>
                    <a:pt x="1446" y="7167"/>
                    <a:pt x="2484" y="7034"/>
                    <a:pt x="2771" y="5842"/>
                  </a:cubicBezTo>
                  <a:cubicBezTo>
                    <a:pt x="3179" y="4606"/>
                    <a:pt x="2042" y="2222"/>
                    <a:pt x="2042" y="2222"/>
                  </a:cubicBezTo>
                  <a:lnTo>
                    <a:pt x="2108" y="1207"/>
                  </a:lnTo>
                  <a:lnTo>
                    <a:pt x="3466" y="644"/>
                  </a:lnTo>
                  <a:cubicBezTo>
                    <a:pt x="3609" y="589"/>
                    <a:pt x="3709" y="423"/>
                    <a:pt x="3665" y="257"/>
                  </a:cubicBezTo>
                  <a:cubicBezTo>
                    <a:pt x="3625" y="97"/>
                    <a:pt x="3475" y="1"/>
                    <a:pt x="3316" y="1"/>
                  </a:cubicBezTo>
                  <a:close/>
                </a:path>
              </a:pathLst>
            </a:custGeom>
            <a:solidFill>
              <a:srgbClr val="FFA48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p16"/>
            <p:cNvSpPr/>
            <p:nvPr/>
          </p:nvSpPr>
          <p:spPr>
            <a:xfrm>
              <a:off x="5620825" y="2478325"/>
              <a:ext cx="70650" cy="94675"/>
            </a:xfrm>
            <a:custGeom>
              <a:rect b="b" l="l" r="r" t="t"/>
              <a:pathLst>
                <a:path extrusionOk="0" h="3787" w="2826">
                  <a:moveTo>
                    <a:pt x="1277" y="1"/>
                  </a:moveTo>
                  <a:cubicBezTo>
                    <a:pt x="1267" y="1"/>
                    <a:pt x="1258" y="1"/>
                    <a:pt x="1248" y="1"/>
                  </a:cubicBezTo>
                  <a:lnTo>
                    <a:pt x="1" y="1248"/>
                  </a:lnTo>
                  <a:lnTo>
                    <a:pt x="1491" y="3787"/>
                  </a:lnTo>
                  <a:cubicBezTo>
                    <a:pt x="1491" y="3787"/>
                    <a:pt x="2539" y="3191"/>
                    <a:pt x="2694" y="2915"/>
                  </a:cubicBezTo>
                  <a:cubicBezTo>
                    <a:pt x="2826" y="2661"/>
                    <a:pt x="2743" y="2118"/>
                    <a:pt x="2223" y="2118"/>
                  </a:cubicBezTo>
                  <a:cubicBezTo>
                    <a:pt x="2177" y="2118"/>
                    <a:pt x="2128" y="2122"/>
                    <a:pt x="2076" y="2131"/>
                  </a:cubicBezTo>
                  <a:cubicBezTo>
                    <a:pt x="2462" y="1855"/>
                    <a:pt x="2572" y="1524"/>
                    <a:pt x="2363" y="1016"/>
                  </a:cubicBezTo>
                  <a:cubicBezTo>
                    <a:pt x="2614" y="525"/>
                    <a:pt x="2206" y="1"/>
                    <a:pt x="1277" y="1"/>
                  </a:cubicBezTo>
                  <a:close/>
                </a:path>
              </a:pathLst>
            </a:custGeom>
            <a:solidFill>
              <a:srgbClr val="FFA48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p16"/>
            <p:cNvSpPr/>
            <p:nvPr/>
          </p:nvSpPr>
          <p:spPr>
            <a:xfrm>
              <a:off x="5616300" y="2478675"/>
              <a:ext cx="30775" cy="18325"/>
            </a:xfrm>
            <a:custGeom>
              <a:rect b="b" l="l" r="r" t="t"/>
              <a:pathLst>
                <a:path extrusionOk="0" h="733" w="1231">
                  <a:moveTo>
                    <a:pt x="1100" y="0"/>
                  </a:moveTo>
                  <a:cubicBezTo>
                    <a:pt x="1018" y="0"/>
                    <a:pt x="942" y="18"/>
                    <a:pt x="855" y="42"/>
                  </a:cubicBezTo>
                  <a:cubicBezTo>
                    <a:pt x="745" y="86"/>
                    <a:pt x="645" y="142"/>
                    <a:pt x="546" y="208"/>
                  </a:cubicBezTo>
                  <a:cubicBezTo>
                    <a:pt x="347" y="340"/>
                    <a:pt x="171" y="495"/>
                    <a:pt x="27" y="671"/>
                  </a:cubicBezTo>
                  <a:cubicBezTo>
                    <a:pt x="0" y="698"/>
                    <a:pt x="32" y="732"/>
                    <a:pt x="62" y="732"/>
                  </a:cubicBezTo>
                  <a:cubicBezTo>
                    <a:pt x="69" y="732"/>
                    <a:pt x="76" y="731"/>
                    <a:pt x="82" y="726"/>
                  </a:cubicBezTo>
                  <a:cubicBezTo>
                    <a:pt x="226" y="561"/>
                    <a:pt x="402" y="406"/>
                    <a:pt x="612" y="318"/>
                  </a:cubicBezTo>
                  <a:cubicBezTo>
                    <a:pt x="700" y="274"/>
                    <a:pt x="811" y="230"/>
                    <a:pt x="910" y="197"/>
                  </a:cubicBezTo>
                  <a:cubicBezTo>
                    <a:pt x="1009" y="153"/>
                    <a:pt x="1109" y="108"/>
                    <a:pt x="1208" y="53"/>
                  </a:cubicBezTo>
                  <a:cubicBezTo>
                    <a:pt x="1230" y="42"/>
                    <a:pt x="1219" y="9"/>
                    <a:pt x="1197" y="9"/>
                  </a:cubicBezTo>
                  <a:cubicBezTo>
                    <a:pt x="1163" y="3"/>
                    <a:pt x="1131" y="0"/>
                    <a:pt x="1100" y="0"/>
                  </a:cubicBezTo>
                  <a:close/>
                </a:path>
              </a:pathLst>
            </a:custGeom>
            <a:solidFill>
              <a:srgbClr val="744847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16"/>
            <p:cNvSpPr/>
            <p:nvPr/>
          </p:nvSpPr>
          <p:spPr>
            <a:xfrm>
              <a:off x="5632875" y="2498200"/>
              <a:ext cx="40575" cy="22900"/>
            </a:xfrm>
            <a:custGeom>
              <a:rect b="b" l="l" r="r" t="t"/>
              <a:pathLst>
                <a:path extrusionOk="0" h="916" w="1623">
                  <a:moveTo>
                    <a:pt x="1340" y="1"/>
                  </a:moveTo>
                  <a:cubicBezTo>
                    <a:pt x="1274" y="1"/>
                    <a:pt x="1196" y="23"/>
                    <a:pt x="1119" y="34"/>
                  </a:cubicBezTo>
                  <a:cubicBezTo>
                    <a:pt x="954" y="56"/>
                    <a:pt x="799" y="111"/>
                    <a:pt x="656" y="188"/>
                  </a:cubicBezTo>
                  <a:cubicBezTo>
                    <a:pt x="380" y="343"/>
                    <a:pt x="159" y="586"/>
                    <a:pt x="15" y="862"/>
                  </a:cubicBezTo>
                  <a:cubicBezTo>
                    <a:pt x="1" y="891"/>
                    <a:pt x="20" y="916"/>
                    <a:pt x="41" y="916"/>
                  </a:cubicBezTo>
                  <a:cubicBezTo>
                    <a:pt x="52" y="916"/>
                    <a:pt x="63" y="909"/>
                    <a:pt x="71" y="895"/>
                  </a:cubicBezTo>
                  <a:cubicBezTo>
                    <a:pt x="225" y="641"/>
                    <a:pt x="468" y="453"/>
                    <a:pt x="733" y="310"/>
                  </a:cubicBezTo>
                  <a:cubicBezTo>
                    <a:pt x="854" y="244"/>
                    <a:pt x="998" y="188"/>
                    <a:pt x="1130" y="155"/>
                  </a:cubicBezTo>
                  <a:cubicBezTo>
                    <a:pt x="1207" y="133"/>
                    <a:pt x="1274" y="122"/>
                    <a:pt x="1340" y="122"/>
                  </a:cubicBezTo>
                  <a:cubicBezTo>
                    <a:pt x="1384" y="111"/>
                    <a:pt x="1417" y="111"/>
                    <a:pt x="1450" y="100"/>
                  </a:cubicBezTo>
                  <a:cubicBezTo>
                    <a:pt x="1486" y="100"/>
                    <a:pt x="1521" y="86"/>
                    <a:pt x="1551" y="86"/>
                  </a:cubicBezTo>
                  <a:cubicBezTo>
                    <a:pt x="1558" y="86"/>
                    <a:pt x="1565" y="87"/>
                    <a:pt x="1572" y="89"/>
                  </a:cubicBezTo>
                  <a:cubicBezTo>
                    <a:pt x="1575" y="90"/>
                    <a:pt x="1577" y="90"/>
                    <a:pt x="1580" y="90"/>
                  </a:cubicBezTo>
                  <a:cubicBezTo>
                    <a:pt x="1614" y="90"/>
                    <a:pt x="1623" y="33"/>
                    <a:pt x="1591" y="33"/>
                  </a:cubicBezTo>
                  <a:cubicBezTo>
                    <a:pt x="1588" y="33"/>
                    <a:pt x="1586" y="33"/>
                    <a:pt x="1583" y="34"/>
                  </a:cubicBezTo>
                  <a:cubicBezTo>
                    <a:pt x="1539" y="34"/>
                    <a:pt x="1494" y="12"/>
                    <a:pt x="1461" y="12"/>
                  </a:cubicBezTo>
                  <a:cubicBezTo>
                    <a:pt x="1417" y="1"/>
                    <a:pt x="1384" y="1"/>
                    <a:pt x="1340" y="1"/>
                  </a:cubicBezTo>
                  <a:close/>
                </a:path>
              </a:pathLst>
            </a:custGeom>
            <a:solidFill>
              <a:srgbClr val="744847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16"/>
            <p:cNvSpPr/>
            <p:nvPr/>
          </p:nvSpPr>
          <p:spPr>
            <a:xfrm>
              <a:off x="5648625" y="2526625"/>
              <a:ext cx="21075" cy="14125"/>
            </a:xfrm>
            <a:custGeom>
              <a:rect b="b" l="l" r="r" t="t"/>
              <a:pathLst>
                <a:path extrusionOk="0" h="565" w="843">
                  <a:moveTo>
                    <a:pt x="809" y="1"/>
                  </a:moveTo>
                  <a:cubicBezTo>
                    <a:pt x="765" y="1"/>
                    <a:pt x="732" y="12"/>
                    <a:pt x="699" y="23"/>
                  </a:cubicBezTo>
                  <a:cubicBezTo>
                    <a:pt x="655" y="34"/>
                    <a:pt x="610" y="45"/>
                    <a:pt x="577" y="56"/>
                  </a:cubicBezTo>
                  <a:cubicBezTo>
                    <a:pt x="500" y="89"/>
                    <a:pt x="445" y="133"/>
                    <a:pt x="379" y="188"/>
                  </a:cubicBezTo>
                  <a:cubicBezTo>
                    <a:pt x="257" y="276"/>
                    <a:pt x="136" y="387"/>
                    <a:pt x="26" y="508"/>
                  </a:cubicBezTo>
                  <a:cubicBezTo>
                    <a:pt x="1" y="533"/>
                    <a:pt x="26" y="564"/>
                    <a:pt x="53" y="564"/>
                  </a:cubicBezTo>
                  <a:cubicBezTo>
                    <a:pt x="63" y="564"/>
                    <a:pt x="72" y="561"/>
                    <a:pt x="81" y="552"/>
                  </a:cubicBezTo>
                  <a:cubicBezTo>
                    <a:pt x="202" y="464"/>
                    <a:pt x="335" y="376"/>
                    <a:pt x="467" y="299"/>
                  </a:cubicBezTo>
                  <a:cubicBezTo>
                    <a:pt x="533" y="265"/>
                    <a:pt x="599" y="232"/>
                    <a:pt x="666" y="177"/>
                  </a:cubicBezTo>
                  <a:cubicBezTo>
                    <a:pt x="721" y="144"/>
                    <a:pt x="787" y="100"/>
                    <a:pt x="831" y="45"/>
                  </a:cubicBezTo>
                  <a:cubicBezTo>
                    <a:pt x="842" y="23"/>
                    <a:pt x="831" y="1"/>
                    <a:pt x="809" y="1"/>
                  </a:cubicBezTo>
                  <a:close/>
                </a:path>
              </a:pathLst>
            </a:custGeom>
            <a:solidFill>
              <a:srgbClr val="744847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" name="Google Shape;282;p16"/>
            <p:cNvSpPr/>
            <p:nvPr/>
          </p:nvSpPr>
          <p:spPr>
            <a:xfrm>
              <a:off x="5652275" y="2566275"/>
              <a:ext cx="18650" cy="47950"/>
            </a:xfrm>
            <a:custGeom>
              <a:rect b="b" l="l" r="r" t="t"/>
              <a:pathLst>
                <a:path extrusionOk="0" h="1918" w="746">
                  <a:moveTo>
                    <a:pt x="680" y="0"/>
                  </a:moveTo>
                  <a:cubicBezTo>
                    <a:pt x="675" y="0"/>
                    <a:pt x="669" y="2"/>
                    <a:pt x="663" y="4"/>
                  </a:cubicBezTo>
                  <a:cubicBezTo>
                    <a:pt x="509" y="70"/>
                    <a:pt x="431" y="236"/>
                    <a:pt x="431" y="401"/>
                  </a:cubicBezTo>
                  <a:cubicBezTo>
                    <a:pt x="431" y="600"/>
                    <a:pt x="542" y="777"/>
                    <a:pt x="542" y="975"/>
                  </a:cubicBezTo>
                  <a:cubicBezTo>
                    <a:pt x="542" y="1141"/>
                    <a:pt x="487" y="1306"/>
                    <a:pt x="398" y="1439"/>
                  </a:cubicBezTo>
                  <a:cubicBezTo>
                    <a:pt x="354" y="1505"/>
                    <a:pt x="299" y="1560"/>
                    <a:pt x="233" y="1615"/>
                  </a:cubicBezTo>
                  <a:cubicBezTo>
                    <a:pt x="166" y="1671"/>
                    <a:pt x="56" y="1704"/>
                    <a:pt x="23" y="1781"/>
                  </a:cubicBezTo>
                  <a:cubicBezTo>
                    <a:pt x="1" y="1847"/>
                    <a:pt x="34" y="1902"/>
                    <a:pt x="100" y="1913"/>
                  </a:cubicBezTo>
                  <a:cubicBezTo>
                    <a:pt x="111" y="1916"/>
                    <a:pt x="121" y="1917"/>
                    <a:pt x="132" y="1917"/>
                  </a:cubicBezTo>
                  <a:cubicBezTo>
                    <a:pt x="207" y="1917"/>
                    <a:pt x="274" y="1852"/>
                    <a:pt x="332" y="1803"/>
                  </a:cubicBezTo>
                  <a:cubicBezTo>
                    <a:pt x="398" y="1748"/>
                    <a:pt x="442" y="1682"/>
                    <a:pt x="498" y="1615"/>
                  </a:cubicBezTo>
                  <a:cubicBezTo>
                    <a:pt x="586" y="1472"/>
                    <a:pt x="652" y="1317"/>
                    <a:pt x="685" y="1152"/>
                  </a:cubicBezTo>
                  <a:cubicBezTo>
                    <a:pt x="718" y="975"/>
                    <a:pt x="685" y="810"/>
                    <a:pt x="641" y="633"/>
                  </a:cubicBezTo>
                  <a:cubicBezTo>
                    <a:pt x="597" y="479"/>
                    <a:pt x="509" y="203"/>
                    <a:pt x="696" y="103"/>
                  </a:cubicBezTo>
                  <a:cubicBezTo>
                    <a:pt x="745" y="74"/>
                    <a:pt x="725" y="0"/>
                    <a:pt x="680" y="0"/>
                  </a:cubicBezTo>
                  <a:close/>
                </a:path>
              </a:pathLst>
            </a:custGeom>
            <a:solidFill>
              <a:srgbClr val="744847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" name="Google Shape;283;p16"/>
            <p:cNvSpPr/>
            <p:nvPr/>
          </p:nvSpPr>
          <p:spPr>
            <a:xfrm>
              <a:off x="6065925" y="2423975"/>
              <a:ext cx="64300" cy="91650"/>
            </a:xfrm>
            <a:custGeom>
              <a:rect b="b" l="l" r="r" t="t"/>
              <a:pathLst>
                <a:path extrusionOk="0" h="3666" w="2572">
                  <a:moveTo>
                    <a:pt x="397" y="1"/>
                  </a:moveTo>
                  <a:lnTo>
                    <a:pt x="0" y="828"/>
                  </a:lnTo>
                  <a:lnTo>
                    <a:pt x="397" y="3665"/>
                  </a:lnTo>
                  <a:lnTo>
                    <a:pt x="2572" y="1678"/>
                  </a:lnTo>
                  <a:lnTo>
                    <a:pt x="397" y="1"/>
                  </a:lnTo>
                  <a:close/>
                </a:path>
              </a:pathLst>
            </a:custGeom>
            <a:solidFill>
              <a:srgbClr val="EEEEEE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" name="Google Shape;284;p16"/>
            <p:cNvSpPr/>
            <p:nvPr/>
          </p:nvSpPr>
          <p:spPr>
            <a:xfrm>
              <a:off x="5605925" y="2614650"/>
              <a:ext cx="232925" cy="260575"/>
            </a:xfrm>
            <a:custGeom>
              <a:rect b="b" l="l" r="r" t="t"/>
              <a:pathLst>
                <a:path extrusionOk="0" h="10423" w="9317">
                  <a:moveTo>
                    <a:pt x="3345" y="1"/>
                  </a:moveTo>
                  <a:lnTo>
                    <a:pt x="1" y="3290"/>
                  </a:lnTo>
                  <a:cubicBezTo>
                    <a:pt x="2893" y="8655"/>
                    <a:pt x="5355" y="10423"/>
                    <a:pt x="7282" y="10423"/>
                  </a:cubicBezTo>
                  <a:cubicBezTo>
                    <a:pt x="8047" y="10423"/>
                    <a:pt x="8727" y="10145"/>
                    <a:pt x="9316" y="9702"/>
                  </a:cubicBezTo>
                  <a:lnTo>
                    <a:pt x="9151" y="7793"/>
                  </a:lnTo>
                  <a:lnTo>
                    <a:pt x="3345" y="1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16"/>
            <p:cNvSpPr/>
            <p:nvPr/>
          </p:nvSpPr>
          <p:spPr>
            <a:xfrm>
              <a:off x="5954425" y="2147050"/>
              <a:ext cx="192100" cy="154150"/>
            </a:xfrm>
            <a:custGeom>
              <a:rect b="b" l="l" r="r" t="t"/>
              <a:pathLst>
                <a:path extrusionOk="0" h="6166" w="7684">
                  <a:moveTo>
                    <a:pt x="4828" y="0"/>
                  </a:moveTo>
                  <a:cubicBezTo>
                    <a:pt x="4325" y="0"/>
                    <a:pt x="3802" y="184"/>
                    <a:pt x="3246" y="625"/>
                  </a:cubicBezTo>
                  <a:cubicBezTo>
                    <a:pt x="1579" y="1950"/>
                    <a:pt x="1237" y="2159"/>
                    <a:pt x="1237" y="2159"/>
                  </a:cubicBezTo>
                  <a:cubicBezTo>
                    <a:pt x="1237" y="2159"/>
                    <a:pt x="1" y="4312"/>
                    <a:pt x="1425" y="6166"/>
                  </a:cubicBezTo>
                  <a:lnTo>
                    <a:pt x="7683" y="1574"/>
                  </a:lnTo>
                  <a:cubicBezTo>
                    <a:pt x="6738" y="717"/>
                    <a:pt x="5821" y="0"/>
                    <a:pt x="4828" y="0"/>
                  </a:cubicBez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" name="Google Shape;286;p16"/>
            <p:cNvSpPr/>
            <p:nvPr/>
          </p:nvSpPr>
          <p:spPr>
            <a:xfrm>
              <a:off x="6103450" y="2177950"/>
              <a:ext cx="143325" cy="170450"/>
            </a:xfrm>
            <a:custGeom>
              <a:rect b="b" l="l" r="r" t="t"/>
              <a:pathLst>
                <a:path extrusionOk="0" h="6818" w="5733">
                  <a:moveTo>
                    <a:pt x="1606" y="1"/>
                  </a:moveTo>
                  <a:cubicBezTo>
                    <a:pt x="1110" y="1"/>
                    <a:pt x="570" y="117"/>
                    <a:pt x="0" y="371"/>
                  </a:cubicBezTo>
                  <a:lnTo>
                    <a:pt x="3444" y="6817"/>
                  </a:lnTo>
                  <a:cubicBezTo>
                    <a:pt x="5733" y="3520"/>
                    <a:pt x="4337" y="1"/>
                    <a:pt x="1606" y="1"/>
                  </a:cubicBez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16"/>
            <p:cNvSpPr/>
            <p:nvPr/>
          </p:nvSpPr>
          <p:spPr>
            <a:xfrm>
              <a:off x="6079150" y="2323800"/>
              <a:ext cx="117300" cy="207825"/>
            </a:xfrm>
            <a:custGeom>
              <a:rect b="b" l="l" r="r" t="t"/>
              <a:pathLst>
                <a:path extrusionOk="0" h="8313" w="4692">
                  <a:moveTo>
                    <a:pt x="4328" y="1"/>
                  </a:moveTo>
                  <a:lnTo>
                    <a:pt x="1" y="1800"/>
                  </a:lnTo>
                  <a:lnTo>
                    <a:pt x="829" y="5983"/>
                  </a:lnTo>
                  <a:cubicBezTo>
                    <a:pt x="1005" y="6999"/>
                    <a:pt x="2043" y="8312"/>
                    <a:pt x="2043" y="8312"/>
                  </a:cubicBezTo>
                  <a:cubicBezTo>
                    <a:pt x="2043" y="8312"/>
                    <a:pt x="4692" y="6623"/>
                    <a:pt x="4692" y="5641"/>
                  </a:cubicBezTo>
                  <a:cubicBezTo>
                    <a:pt x="4692" y="5597"/>
                    <a:pt x="4692" y="5553"/>
                    <a:pt x="4692" y="5509"/>
                  </a:cubicBezTo>
                  <a:lnTo>
                    <a:pt x="4328" y="1"/>
                  </a:lnTo>
                  <a:close/>
                </a:path>
              </a:pathLst>
            </a:custGeom>
            <a:solidFill>
              <a:srgbClr val="FFA48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" name="Google Shape;288;p16"/>
            <p:cNvSpPr/>
            <p:nvPr/>
          </p:nvSpPr>
          <p:spPr>
            <a:xfrm>
              <a:off x="6081375" y="2364925"/>
              <a:ext cx="89975" cy="88875"/>
            </a:xfrm>
            <a:custGeom>
              <a:rect b="b" l="l" r="r" t="t"/>
              <a:pathLst>
                <a:path extrusionOk="0" h="3555" w="3599">
                  <a:moveTo>
                    <a:pt x="3598" y="1"/>
                  </a:moveTo>
                  <a:lnTo>
                    <a:pt x="0" y="508"/>
                  </a:lnTo>
                  <a:lnTo>
                    <a:pt x="33" y="839"/>
                  </a:lnTo>
                  <a:lnTo>
                    <a:pt x="585" y="3555"/>
                  </a:lnTo>
                  <a:cubicBezTo>
                    <a:pt x="2451" y="3555"/>
                    <a:pt x="3598" y="1822"/>
                    <a:pt x="3598" y="1"/>
                  </a:cubicBez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16"/>
            <p:cNvSpPr/>
            <p:nvPr/>
          </p:nvSpPr>
          <p:spPr>
            <a:xfrm>
              <a:off x="5967675" y="2183500"/>
              <a:ext cx="239825" cy="254000"/>
            </a:xfrm>
            <a:custGeom>
              <a:rect b="b" l="l" r="r" t="t"/>
              <a:pathLst>
                <a:path extrusionOk="0" h="10160" w="9593">
                  <a:moveTo>
                    <a:pt x="4597" y="1"/>
                  </a:moveTo>
                  <a:cubicBezTo>
                    <a:pt x="3783" y="1"/>
                    <a:pt x="2959" y="157"/>
                    <a:pt x="2275" y="492"/>
                  </a:cubicBezTo>
                  <a:cubicBezTo>
                    <a:pt x="1678" y="768"/>
                    <a:pt x="1193" y="1187"/>
                    <a:pt x="906" y="1761"/>
                  </a:cubicBezTo>
                  <a:cubicBezTo>
                    <a:pt x="1" y="3549"/>
                    <a:pt x="310" y="6264"/>
                    <a:pt x="1226" y="7986"/>
                  </a:cubicBezTo>
                  <a:cubicBezTo>
                    <a:pt x="1778" y="9001"/>
                    <a:pt x="2716" y="9862"/>
                    <a:pt x="3853" y="10094"/>
                  </a:cubicBezTo>
                  <a:cubicBezTo>
                    <a:pt x="4068" y="10138"/>
                    <a:pt x="4284" y="10159"/>
                    <a:pt x="4499" y="10159"/>
                  </a:cubicBezTo>
                  <a:cubicBezTo>
                    <a:pt x="5848" y="10159"/>
                    <a:pt x="7157" y="9336"/>
                    <a:pt x="8014" y="8251"/>
                  </a:cubicBezTo>
                  <a:cubicBezTo>
                    <a:pt x="8577" y="7545"/>
                    <a:pt x="8974" y="6684"/>
                    <a:pt x="9173" y="5790"/>
                  </a:cubicBezTo>
                  <a:cubicBezTo>
                    <a:pt x="9592" y="3858"/>
                    <a:pt x="9052" y="1761"/>
                    <a:pt x="7230" y="646"/>
                  </a:cubicBezTo>
                  <a:cubicBezTo>
                    <a:pt x="6548" y="229"/>
                    <a:pt x="5580" y="1"/>
                    <a:pt x="4597" y="1"/>
                  </a:cubicBezTo>
                  <a:close/>
                </a:path>
              </a:pathLst>
            </a:custGeom>
            <a:solidFill>
              <a:srgbClr val="FFA48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" name="Google Shape;290;p16"/>
            <p:cNvSpPr/>
            <p:nvPr/>
          </p:nvSpPr>
          <p:spPr>
            <a:xfrm>
              <a:off x="6153400" y="2277175"/>
              <a:ext cx="98525" cy="93675"/>
            </a:xfrm>
            <a:custGeom>
              <a:rect b="b" l="l" r="r" t="t"/>
              <a:pathLst>
                <a:path extrusionOk="0" h="3747" w="3941">
                  <a:moveTo>
                    <a:pt x="2671" y="0"/>
                  </a:moveTo>
                  <a:cubicBezTo>
                    <a:pt x="2386" y="0"/>
                    <a:pt x="2095" y="79"/>
                    <a:pt x="1854" y="210"/>
                  </a:cubicBezTo>
                  <a:cubicBezTo>
                    <a:pt x="1004" y="674"/>
                    <a:pt x="0" y="2076"/>
                    <a:pt x="530" y="3003"/>
                  </a:cubicBezTo>
                  <a:cubicBezTo>
                    <a:pt x="787" y="3466"/>
                    <a:pt x="1332" y="3747"/>
                    <a:pt x="1888" y="3747"/>
                  </a:cubicBezTo>
                  <a:cubicBezTo>
                    <a:pt x="1928" y="3747"/>
                    <a:pt x="1969" y="3745"/>
                    <a:pt x="2009" y="3742"/>
                  </a:cubicBezTo>
                  <a:cubicBezTo>
                    <a:pt x="2594" y="3709"/>
                    <a:pt x="3135" y="3389"/>
                    <a:pt x="3477" y="2937"/>
                  </a:cubicBezTo>
                  <a:cubicBezTo>
                    <a:pt x="3808" y="2484"/>
                    <a:pt x="3940" y="1921"/>
                    <a:pt x="3918" y="1369"/>
                  </a:cubicBezTo>
                  <a:cubicBezTo>
                    <a:pt x="3896" y="939"/>
                    <a:pt x="3753" y="486"/>
                    <a:pt x="3400" y="221"/>
                  </a:cubicBezTo>
                  <a:cubicBezTo>
                    <a:pt x="3193" y="67"/>
                    <a:pt x="2935" y="0"/>
                    <a:pt x="2671" y="0"/>
                  </a:cubicBezTo>
                  <a:close/>
                </a:path>
              </a:pathLst>
            </a:custGeom>
            <a:solidFill>
              <a:srgbClr val="FFA48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" name="Google Shape;291;p16"/>
            <p:cNvSpPr/>
            <p:nvPr/>
          </p:nvSpPr>
          <p:spPr>
            <a:xfrm>
              <a:off x="6010725" y="2178475"/>
              <a:ext cx="190425" cy="151150"/>
            </a:xfrm>
            <a:custGeom>
              <a:rect b="b" l="l" r="r" t="t"/>
              <a:pathLst>
                <a:path extrusionOk="0" h="6046" w="7617">
                  <a:moveTo>
                    <a:pt x="2730" y="0"/>
                  </a:moveTo>
                  <a:cubicBezTo>
                    <a:pt x="1763" y="0"/>
                    <a:pt x="800" y="280"/>
                    <a:pt x="1" y="891"/>
                  </a:cubicBezTo>
                  <a:cubicBezTo>
                    <a:pt x="808" y="1588"/>
                    <a:pt x="2506" y="1965"/>
                    <a:pt x="3785" y="1965"/>
                  </a:cubicBezTo>
                  <a:cubicBezTo>
                    <a:pt x="4046" y="1965"/>
                    <a:pt x="4289" y="1949"/>
                    <a:pt x="4504" y="1918"/>
                  </a:cubicBezTo>
                  <a:cubicBezTo>
                    <a:pt x="4703" y="2547"/>
                    <a:pt x="5376" y="3286"/>
                    <a:pt x="5773" y="3419"/>
                  </a:cubicBezTo>
                  <a:cubicBezTo>
                    <a:pt x="5950" y="4589"/>
                    <a:pt x="6137" y="5284"/>
                    <a:pt x="6380" y="6046"/>
                  </a:cubicBezTo>
                  <a:cubicBezTo>
                    <a:pt x="6855" y="5604"/>
                    <a:pt x="7617" y="4114"/>
                    <a:pt x="7617" y="4114"/>
                  </a:cubicBezTo>
                  <a:cubicBezTo>
                    <a:pt x="7398" y="1607"/>
                    <a:pt x="5049" y="0"/>
                    <a:pt x="2730" y="0"/>
                  </a:cubicBez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" name="Google Shape;292;p16"/>
            <p:cNvSpPr/>
            <p:nvPr/>
          </p:nvSpPr>
          <p:spPr>
            <a:xfrm>
              <a:off x="6191200" y="2308150"/>
              <a:ext cx="31025" cy="29950"/>
            </a:xfrm>
            <a:custGeom>
              <a:rect b="b" l="l" r="r" t="t"/>
              <a:pathLst>
                <a:path extrusionOk="0" h="1198" w="1241">
                  <a:moveTo>
                    <a:pt x="1129" y="0"/>
                  </a:moveTo>
                  <a:cubicBezTo>
                    <a:pt x="1007" y="0"/>
                    <a:pt x="794" y="62"/>
                    <a:pt x="563" y="230"/>
                  </a:cubicBezTo>
                  <a:cubicBezTo>
                    <a:pt x="166" y="539"/>
                    <a:pt x="0" y="1091"/>
                    <a:pt x="331" y="1190"/>
                  </a:cubicBezTo>
                  <a:cubicBezTo>
                    <a:pt x="348" y="1195"/>
                    <a:pt x="365" y="1198"/>
                    <a:pt x="380" y="1198"/>
                  </a:cubicBezTo>
                  <a:cubicBezTo>
                    <a:pt x="523" y="1198"/>
                    <a:pt x="593" y="978"/>
                    <a:pt x="662" y="748"/>
                  </a:cubicBezTo>
                  <a:cubicBezTo>
                    <a:pt x="861" y="185"/>
                    <a:pt x="1236" y="141"/>
                    <a:pt x="1236" y="53"/>
                  </a:cubicBezTo>
                  <a:cubicBezTo>
                    <a:pt x="1240" y="21"/>
                    <a:pt x="1200" y="0"/>
                    <a:pt x="1129" y="0"/>
                  </a:cubicBez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16"/>
            <p:cNvSpPr/>
            <p:nvPr/>
          </p:nvSpPr>
          <p:spPr>
            <a:xfrm>
              <a:off x="5999700" y="2317975"/>
              <a:ext cx="16850" cy="22200"/>
            </a:xfrm>
            <a:custGeom>
              <a:rect b="b" l="l" r="r" t="t"/>
              <a:pathLst>
                <a:path extrusionOk="0" h="888" w="674">
                  <a:moveTo>
                    <a:pt x="347" y="0"/>
                  </a:moveTo>
                  <a:cubicBezTo>
                    <a:pt x="192" y="0"/>
                    <a:pt x="43" y="170"/>
                    <a:pt x="22" y="400"/>
                  </a:cubicBezTo>
                  <a:cubicBezTo>
                    <a:pt x="0" y="642"/>
                    <a:pt x="122" y="863"/>
                    <a:pt x="298" y="885"/>
                  </a:cubicBezTo>
                  <a:cubicBezTo>
                    <a:pt x="308" y="886"/>
                    <a:pt x="318" y="887"/>
                    <a:pt x="328" y="887"/>
                  </a:cubicBezTo>
                  <a:cubicBezTo>
                    <a:pt x="493" y="887"/>
                    <a:pt x="641" y="717"/>
                    <a:pt x="651" y="488"/>
                  </a:cubicBezTo>
                  <a:cubicBezTo>
                    <a:pt x="673" y="245"/>
                    <a:pt x="552" y="24"/>
                    <a:pt x="375" y="2"/>
                  </a:cubicBezTo>
                  <a:cubicBezTo>
                    <a:pt x="366" y="1"/>
                    <a:pt x="357" y="0"/>
                    <a:pt x="347" y="0"/>
                  </a:cubicBez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16"/>
            <p:cNvSpPr/>
            <p:nvPr/>
          </p:nvSpPr>
          <p:spPr>
            <a:xfrm>
              <a:off x="6025900" y="2307475"/>
              <a:ext cx="16475" cy="70775"/>
            </a:xfrm>
            <a:custGeom>
              <a:rect b="b" l="l" r="r" t="t"/>
              <a:pathLst>
                <a:path extrusionOk="0" h="2831" w="659">
                  <a:moveTo>
                    <a:pt x="605" y="1"/>
                  </a:moveTo>
                  <a:cubicBezTo>
                    <a:pt x="584" y="1"/>
                    <a:pt x="562" y="12"/>
                    <a:pt x="553" y="36"/>
                  </a:cubicBezTo>
                  <a:cubicBezTo>
                    <a:pt x="387" y="632"/>
                    <a:pt x="221" y="1228"/>
                    <a:pt x="89" y="1835"/>
                  </a:cubicBezTo>
                  <a:cubicBezTo>
                    <a:pt x="34" y="2078"/>
                    <a:pt x="1" y="2354"/>
                    <a:pt x="111" y="2586"/>
                  </a:cubicBezTo>
                  <a:cubicBezTo>
                    <a:pt x="176" y="2716"/>
                    <a:pt x="319" y="2830"/>
                    <a:pt x="475" y="2830"/>
                  </a:cubicBezTo>
                  <a:cubicBezTo>
                    <a:pt x="504" y="2830"/>
                    <a:pt x="534" y="2826"/>
                    <a:pt x="564" y="2817"/>
                  </a:cubicBezTo>
                  <a:cubicBezTo>
                    <a:pt x="619" y="2806"/>
                    <a:pt x="608" y="2729"/>
                    <a:pt x="564" y="2707"/>
                  </a:cubicBezTo>
                  <a:cubicBezTo>
                    <a:pt x="398" y="2619"/>
                    <a:pt x="232" y="2486"/>
                    <a:pt x="210" y="2276"/>
                  </a:cubicBezTo>
                  <a:cubicBezTo>
                    <a:pt x="177" y="2034"/>
                    <a:pt x="266" y="1769"/>
                    <a:pt x="321" y="1537"/>
                  </a:cubicBezTo>
                  <a:cubicBezTo>
                    <a:pt x="442" y="1040"/>
                    <a:pt x="553" y="555"/>
                    <a:pt x="652" y="58"/>
                  </a:cubicBezTo>
                  <a:cubicBezTo>
                    <a:pt x="658" y="20"/>
                    <a:pt x="632" y="1"/>
                    <a:pt x="605" y="1"/>
                  </a:cubicBez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16"/>
            <p:cNvSpPr/>
            <p:nvPr/>
          </p:nvSpPr>
          <p:spPr>
            <a:xfrm>
              <a:off x="6081100" y="2269225"/>
              <a:ext cx="50550" cy="22525"/>
            </a:xfrm>
            <a:custGeom>
              <a:rect b="b" l="l" r="r" t="t"/>
              <a:pathLst>
                <a:path extrusionOk="0" h="901" w="2022">
                  <a:moveTo>
                    <a:pt x="1008" y="0"/>
                  </a:moveTo>
                  <a:cubicBezTo>
                    <a:pt x="671" y="0"/>
                    <a:pt x="343" y="93"/>
                    <a:pt x="232" y="286"/>
                  </a:cubicBezTo>
                  <a:cubicBezTo>
                    <a:pt x="0" y="677"/>
                    <a:pt x="577" y="900"/>
                    <a:pt x="1118" y="900"/>
                  </a:cubicBezTo>
                  <a:cubicBezTo>
                    <a:pt x="1583" y="900"/>
                    <a:pt x="2021" y="736"/>
                    <a:pt x="1899" y="374"/>
                  </a:cubicBezTo>
                  <a:cubicBezTo>
                    <a:pt x="1815" y="129"/>
                    <a:pt x="1405" y="0"/>
                    <a:pt x="1008" y="0"/>
                  </a:cubicBez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" name="Google Shape;296;p16"/>
            <p:cNvSpPr/>
            <p:nvPr/>
          </p:nvSpPr>
          <p:spPr>
            <a:xfrm>
              <a:off x="5972275" y="2271400"/>
              <a:ext cx="43775" cy="19500"/>
            </a:xfrm>
            <a:custGeom>
              <a:rect b="b" l="l" r="r" t="t"/>
              <a:pathLst>
                <a:path extrusionOk="0" h="780" w="1751">
                  <a:moveTo>
                    <a:pt x="930" y="1"/>
                  </a:moveTo>
                  <a:cubicBezTo>
                    <a:pt x="599" y="1"/>
                    <a:pt x="256" y="103"/>
                    <a:pt x="159" y="298"/>
                  </a:cubicBezTo>
                  <a:cubicBezTo>
                    <a:pt x="1" y="619"/>
                    <a:pt x="419" y="779"/>
                    <a:pt x="850" y="779"/>
                  </a:cubicBezTo>
                  <a:cubicBezTo>
                    <a:pt x="1293" y="779"/>
                    <a:pt x="1750" y="611"/>
                    <a:pt x="1616" y="276"/>
                  </a:cubicBezTo>
                  <a:cubicBezTo>
                    <a:pt x="1536" y="90"/>
                    <a:pt x="1238" y="1"/>
                    <a:pt x="930" y="1"/>
                  </a:cubicBez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16"/>
            <p:cNvSpPr/>
            <p:nvPr/>
          </p:nvSpPr>
          <p:spPr>
            <a:xfrm>
              <a:off x="6070875" y="2313275"/>
              <a:ext cx="39875" cy="23000"/>
            </a:xfrm>
            <a:custGeom>
              <a:rect b="b" l="l" r="r" t="t"/>
              <a:pathLst>
                <a:path extrusionOk="0" h="920" w="1595">
                  <a:moveTo>
                    <a:pt x="1499" y="0"/>
                  </a:moveTo>
                  <a:cubicBezTo>
                    <a:pt x="1493" y="0"/>
                    <a:pt x="1486" y="1"/>
                    <a:pt x="1480" y="3"/>
                  </a:cubicBezTo>
                  <a:cubicBezTo>
                    <a:pt x="1016" y="80"/>
                    <a:pt x="365" y="245"/>
                    <a:pt x="45" y="610"/>
                  </a:cubicBezTo>
                  <a:cubicBezTo>
                    <a:pt x="34" y="610"/>
                    <a:pt x="34" y="621"/>
                    <a:pt x="23" y="632"/>
                  </a:cubicBezTo>
                  <a:cubicBezTo>
                    <a:pt x="23" y="643"/>
                    <a:pt x="12" y="654"/>
                    <a:pt x="12" y="665"/>
                  </a:cubicBezTo>
                  <a:cubicBezTo>
                    <a:pt x="12" y="676"/>
                    <a:pt x="1" y="676"/>
                    <a:pt x="1" y="687"/>
                  </a:cubicBezTo>
                  <a:cubicBezTo>
                    <a:pt x="1" y="720"/>
                    <a:pt x="1" y="742"/>
                    <a:pt x="23" y="764"/>
                  </a:cubicBezTo>
                  <a:cubicBezTo>
                    <a:pt x="23" y="764"/>
                    <a:pt x="23" y="764"/>
                    <a:pt x="34" y="775"/>
                  </a:cubicBezTo>
                  <a:cubicBezTo>
                    <a:pt x="45" y="786"/>
                    <a:pt x="56" y="797"/>
                    <a:pt x="78" y="808"/>
                  </a:cubicBezTo>
                  <a:cubicBezTo>
                    <a:pt x="89" y="808"/>
                    <a:pt x="100" y="819"/>
                    <a:pt x="111" y="819"/>
                  </a:cubicBezTo>
                  <a:cubicBezTo>
                    <a:pt x="575" y="819"/>
                    <a:pt x="1027" y="875"/>
                    <a:pt x="1491" y="919"/>
                  </a:cubicBezTo>
                  <a:cubicBezTo>
                    <a:pt x="1495" y="919"/>
                    <a:pt x="1498" y="919"/>
                    <a:pt x="1501" y="919"/>
                  </a:cubicBezTo>
                  <a:cubicBezTo>
                    <a:pt x="1570" y="919"/>
                    <a:pt x="1587" y="818"/>
                    <a:pt x="1524" y="786"/>
                  </a:cubicBezTo>
                  <a:cubicBezTo>
                    <a:pt x="1292" y="698"/>
                    <a:pt x="1071" y="654"/>
                    <a:pt x="840" y="621"/>
                  </a:cubicBezTo>
                  <a:cubicBezTo>
                    <a:pt x="740" y="610"/>
                    <a:pt x="641" y="599"/>
                    <a:pt x="542" y="588"/>
                  </a:cubicBezTo>
                  <a:cubicBezTo>
                    <a:pt x="840" y="411"/>
                    <a:pt x="1171" y="256"/>
                    <a:pt x="1502" y="157"/>
                  </a:cubicBezTo>
                  <a:cubicBezTo>
                    <a:pt x="1595" y="136"/>
                    <a:pt x="1582" y="0"/>
                    <a:pt x="1499" y="0"/>
                  </a:cubicBez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" name="Google Shape;298;p16"/>
            <p:cNvSpPr/>
            <p:nvPr/>
          </p:nvSpPr>
          <p:spPr>
            <a:xfrm>
              <a:off x="6073650" y="2375575"/>
              <a:ext cx="25675" cy="18925"/>
            </a:xfrm>
            <a:custGeom>
              <a:rect b="b" l="l" r="r" t="t"/>
              <a:pathLst>
                <a:path extrusionOk="0" h="757" w="1027">
                  <a:moveTo>
                    <a:pt x="971" y="0"/>
                  </a:moveTo>
                  <a:cubicBezTo>
                    <a:pt x="958" y="0"/>
                    <a:pt x="946" y="5"/>
                    <a:pt x="938" y="16"/>
                  </a:cubicBezTo>
                  <a:cubicBezTo>
                    <a:pt x="839" y="149"/>
                    <a:pt x="718" y="292"/>
                    <a:pt x="585" y="391"/>
                  </a:cubicBezTo>
                  <a:cubicBezTo>
                    <a:pt x="464" y="491"/>
                    <a:pt x="221" y="612"/>
                    <a:pt x="55" y="612"/>
                  </a:cubicBezTo>
                  <a:cubicBezTo>
                    <a:pt x="0" y="612"/>
                    <a:pt x="0" y="689"/>
                    <a:pt x="55" y="711"/>
                  </a:cubicBezTo>
                  <a:cubicBezTo>
                    <a:pt x="132" y="742"/>
                    <a:pt x="211" y="757"/>
                    <a:pt x="289" y="757"/>
                  </a:cubicBezTo>
                  <a:cubicBezTo>
                    <a:pt x="436" y="757"/>
                    <a:pt x="585" y="706"/>
                    <a:pt x="729" y="612"/>
                  </a:cubicBezTo>
                  <a:cubicBezTo>
                    <a:pt x="927" y="480"/>
                    <a:pt x="1027" y="281"/>
                    <a:pt x="1027" y="49"/>
                  </a:cubicBezTo>
                  <a:cubicBezTo>
                    <a:pt x="1027" y="20"/>
                    <a:pt x="997" y="0"/>
                    <a:pt x="971" y="0"/>
                  </a:cubicBez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16"/>
            <p:cNvSpPr/>
            <p:nvPr/>
          </p:nvSpPr>
          <p:spPr>
            <a:xfrm>
              <a:off x="6048525" y="2214275"/>
              <a:ext cx="33150" cy="46100"/>
            </a:xfrm>
            <a:custGeom>
              <a:rect b="b" l="l" r="r" t="t"/>
              <a:pathLst>
                <a:path extrusionOk="0" h="1844" w="1326">
                  <a:moveTo>
                    <a:pt x="56" y="0"/>
                  </a:moveTo>
                  <a:lnTo>
                    <a:pt x="56" y="0"/>
                  </a:lnTo>
                  <a:cubicBezTo>
                    <a:pt x="111" y="210"/>
                    <a:pt x="78" y="442"/>
                    <a:pt x="56" y="662"/>
                  </a:cubicBezTo>
                  <a:cubicBezTo>
                    <a:pt x="23" y="883"/>
                    <a:pt x="1" y="1115"/>
                    <a:pt x="56" y="1325"/>
                  </a:cubicBezTo>
                  <a:cubicBezTo>
                    <a:pt x="111" y="1545"/>
                    <a:pt x="266" y="1755"/>
                    <a:pt x="520" y="1843"/>
                  </a:cubicBezTo>
                  <a:cubicBezTo>
                    <a:pt x="497" y="1733"/>
                    <a:pt x="575" y="1589"/>
                    <a:pt x="663" y="1490"/>
                  </a:cubicBezTo>
                  <a:cubicBezTo>
                    <a:pt x="740" y="1391"/>
                    <a:pt x="851" y="1303"/>
                    <a:pt x="939" y="1203"/>
                  </a:cubicBezTo>
                  <a:cubicBezTo>
                    <a:pt x="1226" y="916"/>
                    <a:pt x="1325" y="519"/>
                    <a:pt x="1215" y="166"/>
                  </a:cubicBezTo>
                  <a:lnTo>
                    <a:pt x="56" y="0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" name="Google Shape;300;p16"/>
            <p:cNvSpPr/>
            <p:nvPr/>
          </p:nvSpPr>
          <p:spPr>
            <a:xfrm>
              <a:off x="5962450" y="2187950"/>
              <a:ext cx="77000" cy="41375"/>
            </a:xfrm>
            <a:custGeom>
              <a:rect b="b" l="l" r="r" t="t"/>
              <a:pathLst>
                <a:path extrusionOk="0" h="1655" w="3080">
                  <a:moveTo>
                    <a:pt x="2056" y="0"/>
                  </a:moveTo>
                  <a:cubicBezTo>
                    <a:pt x="1953" y="0"/>
                    <a:pt x="1849" y="17"/>
                    <a:pt x="1755" y="49"/>
                  </a:cubicBezTo>
                  <a:cubicBezTo>
                    <a:pt x="1446" y="148"/>
                    <a:pt x="1192" y="369"/>
                    <a:pt x="916" y="523"/>
                  </a:cubicBezTo>
                  <a:cubicBezTo>
                    <a:pt x="722" y="640"/>
                    <a:pt x="494" y="729"/>
                    <a:pt x="273" y="729"/>
                  </a:cubicBezTo>
                  <a:cubicBezTo>
                    <a:pt x="180" y="729"/>
                    <a:pt x="88" y="714"/>
                    <a:pt x="0" y="678"/>
                  </a:cubicBezTo>
                  <a:lnTo>
                    <a:pt x="0" y="678"/>
                  </a:lnTo>
                  <a:cubicBezTo>
                    <a:pt x="169" y="1224"/>
                    <a:pt x="776" y="1654"/>
                    <a:pt x="1354" y="1654"/>
                  </a:cubicBezTo>
                  <a:cubicBezTo>
                    <a:pt x="1419" y="1654"/>
                    <a:pt x="1482" y="1649"/>
                    <a:pt x="1545" y="1638"/>
                  </a:cubicBezTo>
                  <a:cubicBezTo>
                    <a:pt x="2086" y="1539"/>
                    <a:pt x="2539" y="1097"/>
                    <a:pt x="3080" y="1086"/>
                  </a:cubicBezTo>
                  <a:lnTo>
                    <a:pt x="2616" y="269"/>
                  </a:lnTo>
                  <a:cubicBezTo>
                    <a:pt x="2503" y="81"/>
                    <a:pt x="2281" y="0"/>
                    <a:pt x="2056" y="0"/>
                  </a:cubicBez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" name="Google Shape;301;p16"/>
            <p:cNvSpPr/>
            <p:nvPr/>
          </p:nvSpPr>
          <p:spPr>
            <a:xfrm>
              <a:off x="6150350" y="2414600"/>
              <a:ext cx="81150" cy="102125"/>
            </a:xfrm>
            <a:custGeom>
              <a:rect b="b" l="l" r="r" t="t"/>
              <a:pathLst>
                <a:path extrusionOk="0" h="4085" w="3246">
                  <a:moveTo>
                    <a:pt x="1844" y="0"/>
                  </a:moveTo>
                  <a:lnTo>
                    <a:pt x="1" y="2219"/>
                  </a:lnTo>
                  <a:lnTo>
                    <a:pt x="1689" y="4084"/>
                  </a:lnTo>
                  <a:lnTo>
                    <a:pt x="3246" y="640"/>
                  </a:lnTo>
                  <a:lnTo>
                    <a:pt x="1844" y="0"/>
                  </a:lnTo>
                  <a:close/>
                </a:path>
              </a:pathLst>
            </a:custGeom>
            <a:solidFill>
              <a:srgbClr val="EEEEEE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" name="Google Shape;302;p16"/>
            <p:cNvSpPr/>
            <p:nvPr/>
          </p:nvSpPr>
          <p:spPr>
            <a:xfrm>
              <a:off x="6065925" y="2444675"/>
              <a:ext cx="119225" cy="138275"/>
            </a:xfrm>
            <a:custGeom>
              <a:rect b="b" l="l" r="r" t="t"/>
              <a:pathLst>
                <a:path extrusionOk="0" h="5531" w="4769">
                  <a:moveTo>
                    <a:pt x="0" y="0"/>
                  </a:moveTo>
                  <a:lnTo>
                    <a:pt x="1645" y="3433"/>
                  </a:lnTo>
                  <a:lnTo>
                    <a:pt x="2517" y="5530"/>
                  </a:lnTo>
                  <a:lnTo>
                    <a:pt x="4768" y="2120"/>
                  </a:lnTo>
                  <a:lnTo>
                    <a:pt x="3378" y="1016"/>
                  </a:lnTo>
                  <a:lnTo>
                    <a:pt x="3576" y="2440"/>
                  </a:lnTo>
                  <a:lnTo>
                    <a:pt x="2572" y="3058"/>
                  </a:lnTo>
                  <a:lnTo>
                    <a:pt x="1413" y="13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EEEE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" name="Google Shape;303;p16"/>
            <p:cNvSpPr/>
            <p:nvPr/>
          </p:nvSpPr>
          <p:spPr>
            <a:xfrm>
              <a:off x="6135725" y="2547050"/>
              <a:ext cx="12450" cy="16025"/>
            </a:xfrm>
            <a:custGeom>
              <a:rect b="b" l="l" r="r" t="t"/>
              <a:pathLst>
                <a:path extrusionOk="0" h="641" w="498">
                  <a:moveTo>
                    <a:pt x="243" y="0"/>
                  </a:moveTo>
                  <a:cubicBezTo>
                    <a:pt x="210" y="0"/>
                    <a:pt x="177" y="11"/>
                    <a:pt x="155" y="22"/>
                  </a:cubicBezTo>
                  <a:cubicBezTo>
                    <a:pt x="144" y="33"/>
                    <a:pt x="122" y="56"/>
                    <a:pt x="111" y="67"/>
                  </a:cubicBezTo>
                  <a:cubicBezTo>
                    <a:pt x="78" y="89"/>
                    <a:pt x="56" y="122"/>
                    <a:pt x="45" y="155"/>
                  </a:cubicBezTo>
                  <a:cubicBezTo>
                    <a:pt x="45" y="188"/>
                    <a:pt x="34" y="221"/>
                    <a:pt x="23" y="243"/>
                  </a:cubicBezTo>
                  <a:cubicBezTo>
                    <a:pt x="23" y="265"/>
                    <a:pt x="12" y="276"/>
                    <a:pt x="12" y="287"/>
                  </a:cubicBezTo>
                  <a:cubicBezTo>
                    <a:pt x="12" y="298"/>
                    <a:pt x="12" y="309"/>
                    <a:pt x="12" y="309"/>
                  </a:cubicBezTo>
                  <a:cubicBezTo>
                    <a:pt x="1" y="354"/>
                    <a:pt x="1" y="398"/>
                    <a:pt x="1" y="442"/>
                  </a:cubicBezTo>
                  <a:cubicBezTo>
                    <a:pt x="1" y="442"/>
                    <a:pt x="12" y="453"/>
                    <a:pt x="12" y="453"/>
                  </a:cubicBezTo>
                  <a:cubicBezTo>
                    <a:pt x="12" y="475"/>
                    <a:pt x="23" y="497"/>
                    <a:pt x="34" y="508"/>
                  </a:cubicBezTo>
                  <a:cubicBezTo>
                    <a:pt x="45" y="541"/>
                    <a:pt x="67" y="563"/>
                    <a:pt x="89" y="585"/>
                  </a:cubicBezTo>
                  <a:cubicBezTo>
                    <a:pt x="111" y="596"/>
                    <a:pt x="122" y="607"/>
                    <a:pt x="144" y="618"/>
                  </a:cubicBezTo>
                  <a:cubicBezTo>
                    <a:pt x="177" y="629"/>
                    <a:pt x="199" y="640"/>
                    <a:pt x="232" y="640"/>
                  </a:cubicBezTo>
                  <a:cubicBezTo>
                    <a:pt x="254" y="640"/>
                    <a:pt x="277" y="640"/>
                    <a:pt x="299" y="629"/>
                  </a:cubicBezTo>
                  <a:cubicBezTo>
                    <a:pt x="321" y="629"/>
                    <a:pt x="332" y="618"/>
                    <a:pt x="354" y="607"/>
                  </a:cubicBezTo>
                  <a:cubicBezTo>
                    <a:pt x="387" y="596"/>
                    <a:pt x="409" y="574"/>
                    <a:pt x="431" y="552"/>
                  </a:cubicBezTo>
                  <a:cubicBezTo>
                    <a:pt x="453" y="530"/>
                    <a:pt x="464" y="497"/>
                    <a:pt x="475" y="464"/>
                  </a:cubicBezTo>
                  <a:cubicBezTo>
                    <a:pt x="497" y="387"/>
                    <a:pt x="486" y="309"/>
                    <a:pt x="486" y="232"/>
                  </a:cubicBezTo>
                  <a:cubicBezTo>
                    <a:pt x="486" y="199"/>
                    <a:pt x="475" y="166"/>
                    <a:pt x="464" y="144"/>
                  </a:cubicBezTo>
                  <a:cubicBezTo>
                    <a:pt x="453" y="111"/>
                    <a:pt x="442" y="89"/>
                    <a:pt x="420" y="67"/>
                  </a:cubicBezTo>
                  <a:lnTo>
                    <a:pt x="376" y="33"/>
                  </a:lnTo>
                  <a:cubicBezTo>
                    <a:pt x="354" y="11"/>
                    <a:pt x="321" y="11"/>
                    <a:pt x="299" y="0"/>
                  </a:cubicBez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" name="Google Shape;304;p16"/>
            <p:cNvSpPr/>
            <p:nvPr/>
          </p:nvSpPr>
          <p:spPr>
            <a:xfrm>
              <a:off x="6129650" y="2635900"/>
              <a:ext cx="12175" cy="16025"/>
            </a:xfrm>
            <a:custGeom>
              <a:rect b="b" l="l" r="r" t="t"/>
              <a:pathLst>
                <a:path extrusionOk="0" h="641" w="487">
                  <a:moveTo>
                    <a:pt x="199" y="0"/>
                  </a:moveTo>
                  <a:cubicBezTo>
                    <a:pt x="155" y="11"/>
                    <a:pt x="122" y="34"/>
                    <a:pt x="89" y="56"/>
                  </a:cubicBezTo>
                  <a:cubicBezTo>
                    <a:pt x="78" y="78"/>
                    <a:pt x="67" y="89"/>
                    <a:pt x="56" y="111"/>
                  </a:cubicBezTo>
                  <a:cubicBezTo>
                    <a:pt x="34" y="144"/>
                    <a:pt x="23" y="177"/>
                    <a:pt x="23" y="221"/>
                  </a:cubicBezTo>
                  <a:cubicBezTo>
                    <a:pt x="23" y="276"/>
                    <a:pt x="12" y="343"/>
                    <a:pt x="12" y="398"/>
                  </a:cubicBezTo>
                  <a:cubicBezTo>
                    <a:pt x="1" y="431"/>
                    <a:pt x="12" y="464"/>
                    <a:pt x="23" y="486"/>
                  </a:cubicBezTo>
                  <a:cubicBezTo>
                    <a:pt x="34" y="519"/>
                    <a:pt x="45" y="541"/>
                    <a:pt x="67" y="574"/>
                  </a:cubicBezTo>
                  <a:cubicBezTo>
                    <a:pt x="89" y="596"/>
                    <a:pt x="122" y="607"/>
                    <a:pt x="155" y="618"/>
                  </a:cubicBezTo>
                  <a:cubicBezTo>
                    <a:pt x="177" y="641"/>
                    <a:pt x="211" y="641"/>
                    <a:pt x="244" y="641"/>
                  </a:cubicBezTo>
                  <a:lnTo>
                    <a:pt x="299" y="641"/>
                  </a:lnTo>
                  <a:cubicBezTo>
                    <a:pt x="343" y="630"/>
                    <a:pt x="376" y="607"/>
                    <a:pt x="409" y="574"/>
                  </a:cubicBezTo>
                  <a:cubicBezTo>
                    <a:pt x="420" y="563"/>
                    <a:pt x="442" y="541"/>
                    <a:pt x="453" y="530"/>
                  </a:cubicBezTo>
                  <a:cubicBezTo>
                    <a:pt x="475" y="497"/>
                    <a:pt x="486" y="453"/>
                    <a:pt x="486" y="409"/>
                  </a:cubicBezTo>
                  <a:cubicBezTo>
                    <a:pt x="486" y="354"/>
                    <a:pt x="475" y="287"/>
                    <a:pt x="475" y="232"/>
                  </a:cubicBezTo>
                  <a:cubicBezTo>
                    <a:pt x="475" y="199"/>
                    <a:pt x="475" y="177"/>
                    <a:pt x="464" y="144"/>
                  </a:cubicBezTo>
                  <a:cubicBezTo>
                    <a:pt x="453" y="122"/>
                    <a:pt x="442" y="89"/>
                    <a:pt x="420" y="67"/>
                  </a:cubicBezTo>
                  <a:cubicBezTo>
                    <a:pt x="398" y="45"/>
                    <a:pt x="365" y="22"/>
                    <a:pt x="343" y="22"/>
                  </a:cubicBezTo>
                  <a:cubicBezTo>
                    <a:pt x="310" y="0"/>
                    <a:pt x="288" y="0"/>
                    <a:pt x="255" y="0"/>
                  </a:cubicBez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" name="Google Shape;305;p16"/>
            <p:cNvSpPr/>
            <p:nvPr/>
          </p:nvSpPr>
          <p:spPr>
            <a:xfrm>
              <a:off x="6108950" y="2538050"/>
              <a:ext cx="20450" cy="354775"/>
            </a:xfrm>
            <a:custGeom>
              <a:rect b="b" l="l" r="r" t="t"/>
              <a:pathLst>
                <a:path extrusionOk="0" h="14191" w="818">
                  <a:moveTo>
                    <a:pt x="765" y="0"/>
                  </a:moveTo>
                  <a:cubicBezTo>
                    <a:pt x="741" y="0"/>
                    <a:pt x="718" y="14"/>
                    <a:pt x="718" y="40"/>
                  </a:cubicBezTo>
                  <a:cubicBezTo>
                    <a:pt x="321" y="3649"/>
                    <a:pt x="89" y="7292"/>
                    <a:pt x="23" y="10923"/>
                  </a:cubicBezTo>
                  <a:cubicBezTo>
                    <a:pt x="12" y="11939"/>
                    <a:pt x="1" y="12965"/>
                    <a:pt x="34" y="13992"/>
                  </a:cubicBezTo>
                  <a:cubicBezTo>
                    <a:pt x="40" y="14124"/>
                    <a:pt x="142" y="14190"/>
                    <a:pt x="242" y="14190"/>
                  </a:cubicBezTo>
                  <a:cubicBezTo>
                    <a:pt x="343" y="14190"/>
                    <a:pt x="442" y="14124"/>
                    <a:pt x="442" y="13992"/>
                  </a:cubicBezTo>
                  <a:cubicBezTo>
                    <a:pt x="465" y="10360"/>
                    <a:pt x="442" y="6729"/>
                    <a:pt x="630" y="3109"/>
                  </a:cubicBezTo>
                  <a:cubicBezTo>
                    <a:pt x="685" y="2082"/>
                    <a:pt x="741" y="1067"/>
                    <a:pt x="818" y="51"/>
                  </a:cubicBezTo>
                  <a:cubicBezTo>
                    <a:pt x="818" y="17"/>
                    <a:pt x="791" y="0"/>
                    <a:pt x="765" y="0"/>
                  </a:cubicBez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" name="Google Shape;306;p16"/>
            <p:cNvSpPr/>
            <p:nvPr/>
          </p:nvSpPr>
          <p:spPr>
            <a:xfrm>
              <a:off x="5966025" y="2561125"/>
              <a:ext cx="274850" cy="298400"/>
            </a:xfrm>
            <a:custGeom>
              <a:rect b="b" l="l" r="r" t="t"/>
              <a:pathLst>
                <a:path extrusionOk="0" h="11936" w="10994">
                  <a:moveTo>
                    <a:pt x="2694" y="0"/>
                  </a:moveTo>
                  <a:lnTo>
                    <a:pt x="1" y="972"/>
                  </a:lnTo>
                  <a:lnTo>
                    <a:pt x="3257" y="6457"/>
                  </a:lnTo>
                  <a:cubicBezTo>
                    <a:pt x="4289" y="9683"/>
                    <a:pt x="6566" y="11936"/>
                    <a:pt x="9697" y="11936"/>
                  </a:cubicBezTo>
                  <a:cubicBezTo>
                    <a:pt x="10080" y="11936"/>
                    <a:pt x="10476" y="11902"/>
                    <a:pt x="10884" y="11832"/>
                  </a:cubicBezTo>
                  <a:lnTo>
                    <a:pt x="10994" y="11821"/>
                  </a:lnTo>
                  <a:cubicBezTo>
                    <a:pt x="10994" y="11821"/>
                    <a:pt x="5045" y="3930"/>
                    <a:pt x="2694" y="0"/>
                  </a:cubicBezTo>
                  <a:close/>
                </a:path>
              </a:pathLst>
            </a:custGeom>
            <a:solidFill>
              <a:srgbClr val="FFA48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16"/>
            <p:cNvSpPr/>
            <p:nvPr/>
          </p:nvSpPr>
          <p:spPr>
            <a:xfrm>
              <a:off x="5921875" y="2475725"/>
              <a:ext cx="82800" cy="41550"/>
            </a:xfrm>
            <a:custGeom>
              <a:rect b="b" l="l" r="r" t="t"/>
              <a:pathLst>
                <a:path extrusionOk="0" h="1662" w="3312">
                  <a:moveTo>
                    <a:pt x="1803" y="1"/>
                  </a:moveTo>
                  <a:cubicBezTo>
                    <a:pt x="1702" y="1"/>
                    <a:pt x="1600" y="17"/>
                    <a:pt x="1502" y="50"/>
                  </a:cubicBezTo>
                  <a:lnTo>
                    <a:pt x="1" y="569"/>
                  </a:lnTo>
                  <a:lnTo>
                    <a:pt x="608" y="1661"/>
                  </a:lnTo>
                  <a:lnTo>
                    <a:pt x="1634" y="1485"/>
                  </a:lnTo>
                  <a:lnTo>
                    <a:pt x="3312" y="1441"/>
                  </a:lnTo>
                  <a:cubicBezTo>
                    <a:pt x="3301" y="1441"/>
                    <a:pt x="2903" y="867"/>
                    <a:pt x="2583" y="403"/>
                  </a:cubicBezTo>
                  <a:cubicBezTo>
                    <a:pt x="2401" y="146"/>
                    <a:pt x="2106" y="1"/>
                    <a:pt x="1803" y="1"/>
                  </a:cubicBezTo>
                  <a:close/>
                </a:path>
              </a:pathLst>
            </a:custGeom>
            <a:solidFill>
              <a:srgbClr val="FFA48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" name="Google Shape;308;p16"/>
            <p:cNvSpPr/>
            <p:nvPr/>
          </p:nvSpPr>
          <p:spPr>
            <a:xfrm>
              <a:off x="5873300" y="2484125"/>
              <a:ext cx="85850" cy="29550"/>
            </a:xfrm>
            <a:custGeom>
              <a:rect b="b" l="l" r="r" t="t"/>
              <a:pathLst>
                <a:path extrusionOk="0" h="1182" w="3434">
                  <a:moveTo>
                    <a:pt x="3114" y="1"/>
                  </a:moveTo>
                  <a:lnTo>
                    <a:pt x="321" y="12"/>
                  </a:lnTo>
                  <a:cubicBezTo>
                    <a:pt x="144" y="12"/>
                    <a:pt x="1" y="155"/>
                    <a:pt x="1" y="332"/>
                  </a:cubicBezTo>
                  <a:lnTo>
                    <a:pt x="1" y="851"/>
                  </a:lnTo>
                  <a:cubicBezTo>
                    <a:pt x="12" y="1038"/>
                    <a:pt x="155" y="1182"/>
                    <a:pt x="332" y="1182"/>
                  </a:cubicBezTo>
                  <a:lnTo>
                    <a:pt x="3114" y="1171"/>
                  </a:lnTo>
                  <a:cubicBezTo>
                    <a:pt x="3290" y="1171"/>
                    <a:pt x="3434" y="1027"/>
                    <a:pt x="3434" y="840"/>
                  </a:cubicBezTo>
                  <a:lnTo>
                    <a:pt x="3434" y="321"/>
                  </a:lnTo>
                  <a:cubicBezTo>
                    <a:pt x="3434" y="144"/>
                    <a:pt x="3290" y="1"/>
                    <a:pt x="3114" y="1"/>
                  </a:cubicBezTo>
                  <a:close/>
                </a:path>
              </a:pathLst>
            </a:custGeom>
            <a:solidFill>
              <a:srgbClr val="FFA48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" name="Google Shape;309;p16"/>
            <p:cNvSpPr/>
            <p:nvPr/>
          </p:nvSpPr>
          <p:spPr>
            <a:xfrm>
              <a:off x="5911675" y="2451025"/>
              <a:ext cx="49675" cy="127225"/>
            </a:xfrm>
            <a:custGeom>
              <a:rect b="b" l="l" r="r" t="t"/>
              <a:pathLst>
                <a:path extrusionOk="0" h="5089" w="1987">
                  <a:moveTo>
                    <a:pt x="673" y="0"/>
                  </a:moveTo>
                  <a:lnTo>
                    <a:pt x="0" y="177"/>
                  </a:lnTo>
                  <a:lnTo>
                    <a:pt x="1314" y="5089"/>
                  </a:lnTo>
                  <a:lnTo>
                    <a:pt x="1987" y="4901"/>
                  </a:lnTo>
                  <a:lnTo>
                    <a:pt x="673" y="0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16"/>
            <p:cNvSpPr/>
            <p:nvPr/>
          </p:nvSpPr>
          <p:spPr>
            <a:xfrm>
              <a:off x="5869175" y="2484325"/>
              <a:ext cx="164200" cy="115450"/>
            </a:xfrm>
            <a:custGeom>
              <a:rect b="b" l="l" r="r" t="t"/>
              <a:pathLst>
                <a:path extrusionOk="0" h="4618" w="6568">
                  <a:moveTo>
                    <a:pt x="755" y="0"/>
                  </a:moveTo>
                  <a:cubicBezTo>
                    <a:pt x="528" y="0"/>
                    <a:pt x="307" y="117"/>
                    <a:pt x="177" y="324"/>
                  </a:cubicBezTo>
                  <a:cubicBezTo>
                    <a:pt x="0" y="633"/>
                    <a:pt x="89" y="1019"/>
                    <a:pt x="376" y="1218"/>
                  </a:cubicBezTo>
                  <a:lnTo>
                    <a:pt x="2142" y="2531"/>
                  </a:lnTo>
                  <a:lnTo>
                    <a:pt x="5917" y="4617"/>
                  </a:lnTo>
                  <a:lnTo>
                    <a:pt x="6568" y="3072"/>
                  </a:lnTo>
                  <a:cubicBezTo>
                    <a:pt x="5795" y="1428"/>
                    <a:pt x="4691" y="59"/>
                    <a:pt x="4691" y="59"/>
                  </a:cubicBezTo>
                  <a:lnTo>
                    <a:pt x="2208" y="611"/>
                  </a:lnTo>
                  <a:lnTo>
                    <a:pt x="1049" y="70"/>
                  </a:lnTo>
                  <a:cubicBezTo>
                    <a:pt x="955" y="23"/>
                    <a:pt x="854" y="0"/>
                    <a:pt x="755" y="0"/>
                  </a:cubicBezTo>
                  <a:close/>
                </a:path>
              </a:pathLst>
            </a:custGeom>
            <a:solidFill>
              <a:srgbClr val="FFA48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16"/>
            <p:cNvSpPr/>
            <p:nvPr/>
          </p:nvSpPr>
          <p:spPr>
            <a:xfrm>
              <a:off x="5878000" y="2515875"/>
              <a:ext cx="139100" cy="83900"/>
            </a:xfrm>
            <a:custGeom>
              <a:rect b="b" l="l" r="r" t="t"/>
              <a:pathLst>
                <a:path extrusionOk="0" h="3356" w="5564">
                  <a:moveTo>
                    <a:pt x="343" y="0"/>
                  </a:moveTo>
                  <a:cubicBezTo>
                    <a:pt x="122" y="110"/>
                    <a:pt x="1" y="342"/>
                    <a:pt x="23" y="563"/>
                  </a:cubicBezTo>
                  <a:cubicBezTo>
                    <a:pt x="56" y="927"/>
                    <a:pt x="321" y="1082"/>
                    <a:pt x="586" y="1093"/>
                  </a:cubicBezTo>
                  <a:cubicBezTo>
                    <a:pt x="409" y="1214"/>
                    <a:pt x="299" y="1424"/>
                    <a:pt x="332" y="1623"/>
                  </a:cubicBezTo>
                  <a:cubicBezTo>
                    <a:pt x="376" y="1821"/>
                    <a:pt x="530" y="1998"/>
                    <a:pt x="740" y="2086"/>
                  </a:cubicBezTo>
                  <a:cubicBezTo>
                    <a:pt x="619" y="2263"/>
                    <a:pt x="674" y="2539"/>
                    <a:pt x="850" y="2693"/>
                  </a:cubicBezTo>
                  <a:cubicBezTo>
                    <a:pt x="1027" y="2848"/>
                    <a:pt x="1270" y="2936"/>
                    <a:pt x="1513" y="2980"/>
                  </a:cubicBezTo>
                  <a:cubicBezTo>
                    <a:pt x="1513" y="2980"/>
                    <a:pt x="3411" y="3355"/>
                    <a:pt x="5564" y="3355"/>
                  </a:cubicBezTo>
                  <a:lnTo>
                    <a:pt x="343" y="0"/>
                  </a:lnTo>
                  <a:close/>
                </a:path>
              </a:pathLst>
            </a:custGeom>
            <a:solidFill>
              <a:srgbClr val="FFA48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16"/>
            <p:cNvSpPr/>
            <p:nvPr/>
          </p:nvSpPr>
          <p:spPr>
            <a:xfrm>
              <a:off x="5858125" y="2321325"/>
              <a:ext cx="89450" cy="139375"/>
            </a:xfrm>
            <a:custGeom>
              <a:rect b="b" l="l" r="r" t="t"/>
              <a:pathLst>
                <a:path extrusionOk="0" h="5575" w="3578">
                  <a:moveTo>
                    <a:pt x="1052" y="1"/>
                  </a:moveTo>
                  <a:cubicBezTo>
                    <a:pt x="1048" y="1"/>
                    <a:pt x="1043" y="1"/>
                    <a:pt x="1038" y="1"/>
                  </a:cubicBezTo>
                  <a:cubicBezTo>
                    <a:pt x="299" y="420"/>
                    <a:pt x="1" y="1756"/>
                    <a:pt x="387" y="3168"/>
                  </a:cubicBezTo>
                  <a:cubicBezTo>
                    <a:pt x="760" y="4574"/>
                    <a:pt x="1680" y="5575"/>
                    <a:pt x="2526" y="5575"/>
                  </a:cubicBezTo>
                  <a:cubicBezTo>
                    <a:pt x="2530" y="5575"/>
                    <a:pt x="2535" y="5575"/>
                    <a:pt x="2540" y="5575"/>
                  </a:cubicBezTo>
                  <a:cubicBezTo>
                    <a:pt x="3279" y="5144"/>
                    <a:pt x="3577" y="3820"/>
                    <a:pt x="3191" y="2407"/>
                  </a:cubicBezTo>
                  <a:cubicBezTo>
                    <a:pt x="2818" y="1002"/>
                    <a:pt x="1898" y="1"/>
                    <a:pt x="1052" y="1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" name="Google Shape;313;p16"/>
            <p:cNvSpPr/>
            <p:nvPr/>
          </p:nvSpPr>
          <p:spPr>
            <a:xfrm>
              <a:off x="5899525" y="2341125"/>
              <a:ext cx="28725" cy="47625"/>
            </a:xfrm>
            <a:custGeom>
              <a:rect b="b" l="l" r="r" t="t"/>
              <a:pathLst>
                <a:path extrusionOk="0" h="1905" w="1149">
                  <a:moveTo>
                    <a:pt x="120" y="1"/>
                  </a:moveTo>
                  <a:cubicBezTo>
                    <a:pt x="78" y="1"/>
                    <a:pt x="30" y="22"/>
                    <a:pt x="12" y="59"/>
                  </a:cubicBezTo>
                  <a:cubicBezTo>
                    <a:pt x="1" y="92"/>
                    <a:pt x="12" y="125"/>
                    <a:pt x="12" y="158"/>
                  </a:cubicBezTo>
                  <a:cubicBezTo>
                    <a:pt x="111" y="621"/>
                    <a:pt x="254" y="1074"/>
                    <a:pt x="453" y="1504"/>
                  </a:cubicBezTo>
                  <a:cubicBezTo>
                    <a:pt x="508" y="1648"/>
                    <a:pt x="608" y="1858"/>
                    <a:pt x="784" y="1902"/>
                  </a:cubicBezTo>
                  <a:cubicBezTo>
                    <a:pt x="796" y="1904"/>
                    <a:pt x="807" y="1904"/>
                    <a:pt x="818" y="1904"/>
                  </a:cubicBezTo>
                  <a:cubicBezTo>
                    <a:pt x="945" y="1904"/>
                    <a:pt x="1041" y="1792"/>
                    <a:pt x="1071" y="1670"/>
                  </a:cubicBezTo>
                  <a:cubicBezTo>
                    <a:pt x="1148" y="1339"/>
                    <a:pt x="884" y="864"/>
                    <a:pt x="718" y="599"/>
                  </a:cubicBezTo>
                  <a:cubicBezTo>
                    <a:pt x="597" y="412"/>
                    <a:pt x="453" y="235"/>
                    <a:pt x="276" y="81"/>
                  </a:cubicBezTo>
                  <a:cubicBezTo>
                    <a:pt x="243" y="47"/>
                    <a:pt x="199" y="14"/>
                    <a:pt x="144" y="3"/>
                  </a:cubicBezTo>
                  <a:cubicBezTo>
                    <a:pt x="136" y="1"/>
                    <a:pt x="128" y="1"/>
                    <a:pt x="120" y="1"/>
                  </a:cubicBezTo>
                  <a:close/>
                </a:path>
              </a:pathLst>
            </a:custGeom>
            <a:solidFill>
              <a:srgbClr val="EEEEEE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p16"/>
            <p:cNvSpPr/>
            <p:nvPr/>
          </p:nvSpPr>
          <p:spPr>
            <a:xfrm>
              <a:off x="5917175" y="2394900"/>
              <a:ext cx="16875" cy="17125"/>
            </a:xfrm>
            <a:custGeom>
              <a:rect b="b" l="l" r="r" t="t"/>
              <a:pathLst>
                <a:path extrusionOk="0" h="685" w="675">
                  <a:moveTo>
                    <a:pt x="308" y="1"/>
                  </a:moveTo>
                  <a:cubicBezTo>
                    <a:pt x="178" y="1"/>
                    <a:pt x="54" y="81"/>
                    <a:pt x="23" y="247"/>
                  </a:cubicBezTo>
                  <a:cubicBezTo>
                    <a:pt x="1" y="358"/>
                    <a:pt x="34" y="468"/>
                    <a:pt x="111" y="557"/>
                  </a:cubicBezTo>
                  <a:cubicBezTo>
                    <a:pt x="173" y="634"/>
                    <a:pt x="274" y="684"/>
                    <a:pt x="374" y="684"/>
                  </a:cubicBezTo>
                  <a:cubicBezTo>
                    <a:pt x="416" y="684"/>
                    <a:pt x="458" y="676"/>
                    <a:pt x="498" y="656"/>
                  </a:cubicBezTo>
                  <a:cubicBezTo>
                    <a:pt x="553" y="623"/>
                    <a:pt x="597" y="568"/>
                    <a:pt x="619" y="512"/>
                  </a:cubicBezTo>
                  <a:cubicBezTo>
                    <a:pt x="674" y="391"/>
                    <a:pt x="663" y="247"/>
                    <a:pt x="586" y="148"/>
                  </a:cubicBezTo>
                  <a:cubicBezTo>
                    <a:pt x="518" y="51"/>
                    <a:pt x="411" y="1"/>
                    <a:pt x="308" y="1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16"/>
            <p:cNvSpPr/>
            <p:nvPr/>
          </p:nvSpPr>
          <p:spPr>
            <a:xfrm>
              <a:off x="5844350" y="2317900"/>
              <a:ext cx="117000" cy="146225"/>
            </a:xfrm>
            <a:custGeom>
              <a:rect b="b" l="l" r="r" t="t"/>
              <a:pathLst>
                <a:path extrusionOk="0" h="5849" w="4680">
                  <a:moveTo>
                    <a:pt x="1603" y="138"/>
                  </a:moveTo>
                  <a:cubicBezTo>
                    <a:pt x="2449" y="138"/>
                    <a:pt x="3369" y="1139"/>
                    <a:pt x="3742" y="2544"/>
                  </a:cubicBezTo>
                  <a:cubicBezTo>
                    <a:pt x="4128" y="3957"/>
                    <a:pt x="3830" y="5281"/>
                    <a:pt x="3091" y="5712"/>
                  </a:cubicBezTo>
                  <a:cubicBezTo>
                    <a:pt x="3086" y="5712"/>
                    <a:pt x="3081" y="5712"/>
                    <a:pt x="3077" y="5712"/>
                  </a:cubicBezTo>
                  <a:cubicBezTo>
                    <a:pt x="2231" y="5712"/>
                    <a:pt x="1311" y="4711"/>
                    <a:pt x="938" y="3305"/>
                  </a:cubicBezTo>
                  <a:cubicBezTo>
                    <a:pt x="552" y="1893"/>
                    <a:pt x="850" y="557"/>
                    <a:pt x="1589" y="138"/>
                  </a:cubicBezTo>
                  <a:cubicBezTo>
                    <a:pt x="1594" y="138"/>
                    <a:pt x="1599" y="138"/>
                    <a:pt x="1603" y="138"/>
                  </a:cubicBezTo>
                  <a:close/>
                  <a:moveTo>
                    <a:pt x="2110" y="1"/>
                  </a:moveTo>
                  <a:cubicBezTo>
                    <a:pt x="2017" y="1"/>
                    <a:pt x="1924" y="13"/>
                    <a:pt x="1832" y="38"/>
                  </a:cubicBezTo>
                  <a:lnTo>
                    <a:pt x="1325" y="171"/>
                  </a:lnTo>
                  <a:cubicBezTo>
                    <a:pt x="397" y="425"/>
                    <a:pt x="0" y="1882"/>
                    <a:pt x="419" y="3438"/>
                  </a:cubicBezTo>
                  <a:cubicBezTo>
                    <a:pt x="797" y="4840"/>
                    <a:pt x="1713" y="5848"/>
                    <a:pt x="2569" y="5848"/>
                  </a:cubicBezTo>
                  <a:cubicBezTo>
                    <a:pt x="2663" y="5848"/>
                    <a:pt x="2756" y="5836"/>
                    <a:pt x="2848" y="5811"/>
                  </a:cubicBezTo>
                  <a:lnTo>
                    <a:pt x="3355" y="5678"/>
                  </a:lnTo>
                  <a:cubicBezTo>
                    <a:pt x="4272" y="5425"/>
                    <a:pt x="4680" y="3968"/>
                    <a:pt x="4261" y="2400"/>
                  </a:cubicBezTo>
                  <a:cubicBezTo>
                    <a:pt x="3873" y="999"/>
                    <a:pt x="2958" y="1"/>
                    <a:pt x="2110" y="1"/>
                  </a:cubicBez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16"/>
            <p:cNvSpPr/>
            <p:nvPr/>
          </p:nvSpPr>
          <p:spPr>
            <a:xfrm>
              <a:off x="5897325" y="2490975"/>
              <a:ext cx="61825" cy="14425"/>
            </a:xfrm>
            <a:custGeom>
              <a:rect b="b" l="l" r="r" t="t"/>
              <a:pathLst>
                <a:path extrusionOk="0" h="577" w="2473">
                  <a:moveTo>
                    <a:pt x="2356" y="1"/>
                  </a:moveTo>
                  <a:cubicBezTo>
                    <a:pt x="2280" y="1"/>
                    <a:pt x="2211" y="39"/>
                    <a:pt x="2142" y="69"/>
                  </a:cubicBezTo>
                  <a:cubicBezTo>
                    <a:pt x="2042" y="102"/>
                    <a:pt x="1954" y="124"/>
                    <a:pt x="1855" y="157"/>
                  </a:cubicBezTo>
                  <a:cubicBezTo>
                    <a:pt x="1656" y="212"/>
                    <a:pt x="1457" y="268"/>
                    <a:pt x="1247" y="301"/>
                  </a:cubicBezTo>
                  <a:cubicBezTo>
                    <a:pt x="920" y="355"/>
                    <a:pt x="579" y="395"/>
                    <a:pt x="246" y="395"/>
                  </a:cubicBezTo>
                  <a:cubicBezTo>
                    <a:pt x="175" y="395"/>
                    <a:pt x="104" y="393"/>
                    <a:pt x="33" y="389"/>
                  </a:cubicBezTo>
                  <a:cubicBezTo>
                    <a:pt x="11" y="389"/>
                    <a:pt x="0" y="422"/>
                    <a:pt x="22" y="433"/>
                  </a:cubicBezTo>
                  <a:cubicBezTo>
                    <a:pt x="331" y="523"/>
                    <a:pt x="628" y="576"/>
                    <a:pt x="935" y="576"/>
                  </a:cubicBezTo>
                  <a:cubicBezTo>
                    <a:pt x="1045" y="576"/>
                    <a:pt x="1156" y="569"/>
                    <a:pt x="1270" y="555"/>
                  </a:cubicBezTo>
                  <a:cubicBezTo>
                    <a:pt x="1479" y="521"/>
                    <a:pt x="1678" y="477"/>
                    <a:pt x="1877" y="411"/>
                  </a:cubicBezTo>
                  <a:cubicBezTo>
                    <a:pt x="1987" y="378"/>
                    <a:pt x="2086" y="334"/>
                    <a:pt x="2186" y="279"/>
                  </a:cubicBezTo>
                  <a:cubicBezTo>
                    <a:pt x="2274" y="246"/>
                    <a:pt x="2384" y="201"/>
                    <a:pt x="2440" y="124"/>
                  </a:cubicBezTo>
                  <a:cubicBezTo>
                    <a:pt x="2473" y="80"/>
                    <a:pt x="2440" y="3"/>
                    <a:pt x="2384" y="3"/>
                  </a:cubicBezTo>
                  <a:cubicBezTo>
                    <a:pt x="2375" y="2"/>
                    <a:pt x="2366" y="1"/>
                    <a:pt x="2356" y="1"/>
                  </a:cubicBez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" name="Google Shape;317;p16"/>
            <p:cNvSpPr/>
            <p:nvPr/>
          </p:nvSpPr>
          <p:spPr>
            <a:xfrm>
              <a:off x="5889725" y="2521550"/>
              <a:ext cx="41550" cy="10075"/>
            </a:xfrm>
            <a:custGeom>
              <a:rect b="b" l="l" r="r" t="t"/>
              <a:pathLst>
                <a:path extrusionOk="0" h="403" w="1662">
                  <a:moveTo>
                    <a:pt x="46" y="1"/>
                  </a:moveTo>
                  <a:cubicBezTo>
                    <a:pt x="13" y="1"/>
                    <a:pt x="1" y="61"/>
                    <a:pt x="39" y="71"/>
                  </a:cubicBezTo>
                  <a:cubicBezTo>
                    <a:pt x="150" y="137"/>
                    <a:pt x="271" y="204"/>
                    <a:pt x="404" y="259"/>
                  </a:cubicBezTo>
                  <a:cubicBezTo>
                    <a:pt x="525" y="314"/>
                    <a:pt x="668" y="336"/>
                    <a:pt x="801" y="358"/>
                  </a:cubicBezTo>
                  <a:cubicBezTo>
                    <a:pt x="933" y="380"/>
                    <a:pt x="1077" y="391"/>
                    <a:pt x="1209" y="402"/>
                  </a:cubicBezTo>
                  <a:cubicBezTo>
                    <a:pt x="1353" y="402"/>
                    <a:pt x="1474" y="402"/>
                    <a:pt x="1607" y="347"/>
                  </a:cubicBezTo>
                  <a:cubicBezTo>
                    <a:pt x="1662" y="325"/>
                    <a:pt x="1640" y="237"/>
                    <a:pt x="1596" y="226"/>
                  </a:cubicBezTo>
                  <a:cubicBezTo>
                    <a:pt x="1463" y="204"/>
                    <a:pt x="1353" y="204"/>
                    <a:pt x="1220" y="204"/>
                  </a:cubicBezTo>
                  <a:cubicBezTo>
                    <a:pt x="1088" y="204"/>
                    <a:pt x="955" y="193"/>
                    <a:pt x="823" y="170"/>
                  </a:cubicBezTo>
                  <a:cubicBezTo>
                    <a:pt x="691" y="159"/>
                    <a:pt x="569" y="126"/>
                    <a:pt x="448" y="104"/>
                  </a:cubicBezTo>
                  <a:cubicBezTo>
                    <a:pt x="315" y="82"/>
                    <a:pt x="194" y="49"/>
                    <a:pt x="61" y="5"/>
                  </a:cubicBezTo>
                  <a:cubicBezTo>
                    <a:pt x="56" y="2"/>
                    <a:pt x="51" y="1"/>
                    <a:pt x="46" y="1"/>
                  </a:cubicBezTo>
                  <a:close/>
                </a:path>
              </a:pathLst>
            </a:custGeom>
            <a:solidFill>
              <a:srgbClr val="744847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16"/>
            <p:cNvSpPr/>
            <p:nvPr/>
          </p:nvSpPr>
          <p:spPr>
            <a:xfrm>
              <a:off x="5899600" y="2544800"/>
              <a:ext cx="17600" cy="5150"/>
            </a:xfrm>
            <a:custGeom>
              <a:rect b="b" l="l" r="r" t="t"/>
              <a:pathLst>
                <a:path extrusionOk="0" h="206" w="704">
                  <a:moveTo>
                    <a:pt x="53" y="1"/>
                  </a:moveTo>
                  <a:cubicBezTo>
                    <a:pt x="7" y="1"/>
                    <a:pt x="0" y="69"/>
                    <a:pt x="42" y="79"/>
                  </a:cubicBezTo>
                  <a:cubicBezTo>
                    <a:pt x="141" y="112"/>
                    <a:pt x="240" y="157"/>
                    <a:pt x="351" y="179"/>
                  </a:cubicBezTo>
                  <a:cubicBezTo>
                    <a:pt x="395" y="190"/>
                    <a:pt x="450" y="201"/>
                    <a:pt x="505" y="201"/>
                  </a:cubicBezTo>
                  <a:cubicBezTo>
                    <a:pt x="521" y="204"/>
                    <a:pt x="538" y="205"/>
                    <a:pt x="554" y="205"/>
                  </a:cubicBezTo>
                  <a:cubicBezTo>
                    <a:pt x="593" y="205"/>
                    <a:pt x="632" y="197"/>
                    <a:pt x="671" y="190"/>
                  </a:cubicBezTo>
                  <a:cubicBezTo>
                    <a:pt x="693" y="179"/>
                    <a:pt x="704" y="134"/>
                    <a:pt x="671" y="123"/>
                  </a:cubicBezTo>
                  <a:cubicBezTo>
                    <a:pt x="627" y="101"/>
                    <a:pt x="571" y="79"/>
                    <a:pt x="516" y="68"/>
                  </a:cubicBezTo>
                  <a:cubicBezTo>
                    <a:pt x="472" y="68"/>
                    <a:pt x="428" y="57"/>
                    <a:pt x="373" y="46"/>
                  </a:cubicBezTo>
                  <a:cubicBezTo>
                    <a:pt x="273" y="35"/>
                    <a:pt x="163" y="24"/>
                    <a:pt x="64" y="2"/>
                  </a:cubicBezTo>
                  <a:cubicBezTo>
                    <a:pt x="60" y="1"/>
                    <a:pt x="57" y="1"/>
                    <a:pt x="53" y="1"/>
                  </a:cubicBezTo>
                  <a:close/>
                </a:path>
              </a:pathLst>
            </a:custGeom>
            <a:solidFill>
              <a:srgbClr val="744847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16"/>
            <p:cNvSpPr/>
            <p:nvPr/>
          </p:nvSpPr>
          <p:spPr>
            <a:xfrm>
              <a:off x="5899525" y="2566925"/>
              <a:ext cx="9950" cy="3450"/>
            </a:xfrm>
            <a:custGeom>
              <a:rect b="b" l="l" r="r" t="t"/>
              <a:pathLst>
                <a:path extrusionOk="0" h="138" w="398">
                  <a:moveTo>
                    <a:pt x="56" y="0"/>
                  </a:moveTo>
                  <a:cubicBezTo>
                    <a:pt x="34" y="0"/>
                    <a:pt x="12" y="22"/>
                    <a:pt x="12" y="44"/>
                  </a:cubicBezTo>
                  <a:cubicBezTo>
                    <a:pt x="1" y="66"/>
                    <a:pt x="23" y="99"/>
                    <a:pt x="45" y="99"/>
                  </a:cubicBezTo>
                  <a:cubicBezTo>
                    <a:pt x="100" y="110"/>
                    <a:pt x="144" y="132"/>
                    <a:pt x="199" y="132"/>
                  </a:cubicBezTo>
                  <a:cubicBezTo>
                    <a:pt x="221" y="132"/>
                    <a:pt x="243" y="137"/>
                    <a:pt x="262" y="137"/>
                  </a:cubicBezTo>
                  <a:cubicBezTo>
                    <a:pt x="272" y="137"/>
                    <a:pt x="280" y="136"/>
                    <a:pt x="287" y="132"/>
                  </a:cubicBezTo>
                  <a:cubicBezTo>
                    <a:pt x="321" y="132"/>
                    <a:pt x="343" y="121"/>
                    <a:pt x="365" y="121"/>
                  </a:cubicBezTo>
                  <a:cubicBezTo>
                    <a:pt x="387" y="110"/>
                    <a:pt x="398" y="66"/>
                    <a:pt x="376" y="55"/>
                  </a:cubicBezTo>
                  <a:cubicBezTo>
                    <a:pt x="354" y="44"/>
                    <a:pt x="332" y="33"/>
                    <a:pt x="310" y="22"/>
                  </a:cubicBezTo>
                  <a:cubicBezTo>
                    <a:pt x="276" y="11"/>
                    <a:pt x="254" y="11"/>
                    <a:pt x="221" y="11"/>
                  </a:cubicBezTo>
                  <a:cubicBezTo>
                    <a:pt x="166" y="0"/>
                    <a:pt x="111" y="0"/>
                    <a:pt x="56" y="0"/>
                  </a:cubicBezTo>
                  <a:close/>
                </a:path>
              </a:pathLst>
            </a:custGeom>
            <a:solidFill>
              <a:srgbClr val="744847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16"/>
            <p:cNvSpPr/>
            <p:nvPr/>
          </p:nvSpPr>
          <p:spPr>
            <a:xfrm>
              <a:off x="6136275" y="2446250"/>
              <a:ext cx="226025" cy="410425"/>
            </a:xfrm>
            <a:custGeom>
              <a:rect b="b" l="l" r="r" t="t"/>
              <a:pathLst>
                <a:path extrusionOk="0" h="16417" w="9041">
                  <a:moveTo>
                    <a:pt x="6671" y="0"/>
                  </a:moveTo>
                  <a:cubicBezTo>
                    <a:pt x="5860" y="0"/>
                    <a:pt x="4903" y="851"/>
                    <a:pt x="4162" y="2807"/>
                  </a:cubicBezTo>
                  <a:cubicBezTo>
                    <a:pt x="2915" y="6085"/>
                    <a:pt x="2374" y="8480"/>
                    <a:pt x="1" y="13094"/>
                  </a:cubicBezTo>
                  <a:lnTo>
                    <a:pt x="4184" y="16416"/>
                  </a:lnTo>
                  <a:cubicBezTo>
                    <a:pt x="8378" y="12520"/>
                    <a:pt x="9040" y="3514"/>
                    <a:pt x="8014" y="1107"/>
                  </a:cubicBezTo>
                  <a:cubicBezTo>
                    <a:pt x="7710" y="396"/>
                    <a:pt x="7224" y="0"/>
                    <a:pt x="6671" y="0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" name="Google Shape;321;p16"/>
            <p:cNvSpPr/>
            <p:nvPr/>
          </p:nvSpPr>
          <p:spPr>
            <a:xfrm>
              <a:off x="5966025" y="2588425"/>
              <a:ext cx="274850" cy="313225"/>
            </a:xfrm>
            <a:custGeom>
              <a:rect b="b" l="l" r="r" t="t"/>
              <a:pathLst>
                <a:path extrusionOk="0" h="12529" w="10994">
                  <a:moveTo>
                    <a:pt x="3378" y="1"/>
                  </a:moveTo>
                  <a:lnTo>
                    <a:pt x="1" y="3323"/>
                  </a:lnTo>
                  <a:cubicBezTo>
                    <a:pt x="2197" y="8348"/>
                    <a:pt x="4703" y="12529"/>
                    <a:pt x="7637" y="12529"/>
                  </a:cubicBezTo>
                  <a:cubicBezTo>
                    <a:pt x="8698" y="12529"/>
                    <a:pt x="9815" y="11981"/>
                    <a:pt x="10994" y="10729"/>
                  </a:cubicBezTo>
                  <a:lnTo>
                    <a:pt x="8488" y="5961"/>
                  </a:lnTo>
                  <a:lnTo>
                    <a:pt x="3378" y="1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" name="Google Shape;322;p16"/>
            <p:cNvSpPr/>
            <p:nvPr/>
          </p:nvSpPr>
          <p:spPr>
            <a:xfrm>
              <a:off x="5989850" y="2678250"/>
              <a:ext cx="38200" cy="34375"/>
            </a:xfrm>
            <a:custGeom>
              <a:rect b="b" l="l" r="r" t="t"/>
              <a:pathLst>
                <a:path extrusionOk="0" h="1375" w="1528">
                  <a:moveTo>
                    <a:pt x="455" y="0"/>
                  </a:moveTo>
                  <a:cubicBezTo>
                    <a:pt x="369" y="0"/>
                    <a:pt x="291" y="45"/>
                    <a:pt x="229" y="150"/>
                  </a:cubicBezTo>
                  <a:cubicBezTo>
                    <a:pt x="0" y="533"/>
                    <a:pt x="532" y="1375"/>
                    <a:pt x="918" y="1375"/>
                  </a:cubicBezTo>
                  <a:cubicBezTo>
                    <a:pt x="942" y="1375"/>
                    <a:pt x="967" y="1371"/>
                    <a:pt x="990" y="1364"/>
                  </a:cubicBezTo>
                  <a:cubicBezTo>
                    <a:pt x="1527" y="1206"/>
                    <a:pt x="899" y="0"/>
                    <a:pt x="455" y="0"/>
                  </a:cubicBezTo>
                  <a:close/>
                </a:path>
              </a:pathLst>
            </a:custGeom>
            <a:solidFill>
              <a:srgbClr val="EEEEEE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" name="Google Shape;323;p16"/>
            <p:cNvSpPr/>
            <p:nvPr/>
          </p:nvSpPr>
          <p:spPr>
            <a:xfrm>
              <a:off x="5961125" y="2540500"/>
              <a:ext cx="387800" cy="368975"/>
            </a:xfrm>
            <a:custGeom>
              <a:rect b="b" l="l" r="r" t="t"/>
              <a:pathLst>
                <a:path extrusionOk="0" h="14759" w="15512">
                  <a:moveTo>
                    <a:pt x="15437" y="0"/>
                  </a:moveTo>
                  <a:cubicBezTo>
                    <a:pt x="15398" y="0"/>
                    <a:pt x="15357" y="25"/>
                    <a:pt x="15351" y="75"/>
                  </a:cubicBezTo>
                  <a:cubicBezTo>
                    <a:pt x="15285" y="1322"/>
                    <a:pt x="15152" y="2580"/>
                    <a:pt x="14965" y="3827"/>
                  </a:cubicBezTo>
                  <a:cubicBezTo>
                    <a:pt x="14777" y="5053"/>
                    <a:pt x="14512" y="6278"/>
                    <a:pt x="14104" y="7459"/>
                  </a:cubicBezTo>
                  <a:cubicBezTo>
                    <a:pt x="13431" y="9446"/>
                    <a:pt x="12294" y="11322"/>
                    <a:pt x="10671" y="12680"/>
                  </a:cubicBezTo>
                  <a:cubicBezTo>
                    <a:pt x="10241" y="13044"/>
                    <a:pt x="9777" y="13364"/>
                    <a:pt x="9280" y="13640"/>
                  </a:cubicBezTo>
                  <a:cubicBezTo>
                    <a:pt x="9038" y="13772"/>
                    <a:pt x="8784" y="13894"/>
                    <a:pt x="8530" y="13993"/>
                  </a:cubicBezTo>
                  <a:cubicBezTo>
                    <a:pt x="8265" y="14103"/>
                    <a:pt x="7691" y="14346"/>
                    <a:pt x="7691" y="14346"/>
                  </a:cubicBezTo>
                  <a:cubicBezTo>
                    <a:pt x="7062" y="14081"/>
                    <a:pt x="6466" y="13794"/>
                    <a:pt x="5903" y="13408"/>
                  </a:cubicBezTo>
                  <a:cubicBezTo>
                    <a:pt x="5307" y="13000"/>
                    <a:pt x="4777" y="12514"/>
                    <a:pt x="4291" y="11984"/>
                  </a:cubicBezTo>
                  <a:cubicBezTo>
                    <a:pt x="3210" y="10825"/>
                    <a:pt x="2393" y="9446"/>
                    <a:pt x="1665" y="8044"/>
                  </a:cubicBezTo>
                  <a:cubicBezTo>
                    <a:pt x="1223" y="7227"/>
                    <a:pt x="826" y="6388"/>
                    <a:pt x="439" y="5549"/>
                  </a:cubicBezTo>
                  <a:cubicBezTo>
                    <a:pt x="428" y="5538"/>
                    <a:pt x="417" y="5538"/>
                    <a:pt x="417" y="5538"/>
                  </a:cubicBezTo>
                  <a:cubicBezTo>
                    <a:pt x="428" y="5527"/>
                    <a:pt x="439" y="5516"/>
                    <a:pt x="450" y="5505"/>
                  </a:cubicBezTo>
                  <a:cubicBezTo>
                    <a:pt x="1576" y="4368"/>
                    <a:pt x="2702" y="3231"/>
                    <a:pt x="3729" y="1984"/>
                  </a:cubicBezTo>
                  <a:cubicBezTo>
                    <a:pt x="3762" y="1942"/>
                    <a:pt x="3726" y="1888"/>
                    <a:pt x="3682" y="1888"/>
                  </a:cubicBezTo>
                  <a:cubicBezTo>
                    <a:pt x="3668" y="1888"/>
                    <a:pt x="3654" y="1894"/>
                    <a:pt x="3640" y="1907"/>
                  </a:cubicBezTo>
                  <a:cubicBezTo>
                    <a:pt x="2415" y="2933"/>
                    <a:pt x="1278" y="4070"/>
                    <a:pt x="152" y="5207"/>
                  </a:cubicBezTo>
                  <a:cubicBezTo>
                    <a:pt x="1" y="5359"/>
                    <a:pt x="145" y="5566"/>
                    <a:pt x="306" y="5566"/>
                  </a:cubicBezTo>
                  <a:cubicBezTo>
                    <a:pt x="321" y="5566"/>
                    <a:pt x="336" y="5564"/>
                    <a:pt x="351" y="5560"/>
                  </a:cubicBezTo>
                  <a:cubicBezTo>
                    <a:pt x="351" y="5571"/>
                    <a:pt x="351" y="5582"/>
                    <a:pt x="351" y="5593"/>
                  </a:cubicBezTo>
                  <a:cubicBezTo>
                    <a:pt x="969" y="7161"/>
                    <a:pt x="1554" y="8761"/>
                    <a:pt x="2426" y="10218"/>
                  </a:cubicBezTo>
                  <a:cubicBezTo>
                    <a:pt x="3221" y="11543"/>
                    <a:pt x="4236" y="12735"/>
                    <a:pt x="5484" y="13651"/>
                  </a:cubicBezTo>
                  <a:cubicBezTo>
                    <a:pt x="5856" y="13917"/>
                    <a:pt x="7122" y="14758"/>
                    <a:pt x="7716" y="14758"/>
                  </a:cubicBezTo>
                  <a:cubicBezTo>
                    <a:pt x="7738" y="14758"/>
                    <a:pt x="7759" y="14757"/>
                    <a:pt x="7779" y="14755"/>
                  </a:cubicBezTo>
                  <a:cubicBezTo>
                    <a:pt x="8210" y="14710"/>
                    <a:pt x="8894" y="14401"/>
                    <a:pt x="9325" y="14181"/>
                  </a:cubicBezTo>
                  <a:cubicBezTo>
                    <a:pt x="9788" y="13938"/>
                    <a:pt x="10219" y="13662"/>
                    <a:pt x="10638" y="13342"/>
                  </a:cubicBezTo>
                  <a:cubicBezTo>
                    <a:pt x="11488" y="12702"/>
                    <a:pt x="12205" y="11918"/>
                    <a:pt x="12823" y="11046"/>
                  </a:cubicBezTo>
                  <a:cubicBezTo>
                    <a:pt x="14203" y="9103"/>
                    <a:pt x="14887" y="6730"/>
                    <a:pt x="15219" y="4390"/>
                  </a:cubicBezTo>
                  <a:cubicBezTo>
                    <a:pt x="15417" y="2955"/>
                    <a:pt x="15461" y="1521"/>
                    <a:pt x="15506" y="75"/>
                  </a:cubicBezTo>
                  <a:cubicBezTo>
                    <a:pt x="15511" y="25"/>
                    <a:pt x="15475" y="0"/>
                    <a:pt x="15437" y="0"/>
                  </a:cubicBezTo>
                  <a:close/>
                </a:path>
              </a:pathLst>
            </a:custGeom>
            <a:solidFill>
              <a:srgbClr val="EEEEEE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" name="Google Shape;324;p16"/>
            <p:cNvSpPr/>
            <p:nvPr/>
          </p:nvSpPr>
          <p:spPr>
            <a:xfrm>
              <a:off x="6052525" y="2492025"/>
              <a:ext cx="188525" cy="303525"/>
            </a:xfrm>
            <a:custGeom>
              <a:rect b="b" l="l" r="r" t="t"/>
              <a:pathLst>
                <a:path extrusionOk="0" h="12141" w="7541">
                  <a:moveTo>
                    <a:pt x="7473" y="1"/>
                  </a:moveTo>
                  <a:cubicBezTo>
                    <a:pt x="7448" y="1"/>
                    <a:pt x="7422" y="16"/>
                    <a:pt x="7413" y="49"/>
                  </a:cubicBezTo>
                  <a:cubicBezTo>
                    <a:pt x="6783" y="2422"/>
                    <a:pt x="5978" y="4751"/>
                    <a:pt x="5117" y="7058"/>
                  </a:cubicBezTo>
                  <a:cubicBezTo>
                    <a:pt x="4995" y="7378"/>
                    <a:pt x="4874" y="7687"/>
                    <a:pt x="4752" y="8007"/>
                  </a:cubicBezTo>
                  <a:cubicBezTo>
                    <a:pt x="4653" y="8272"/>
                    <a:pt x="4510" y="8548"/>
                    <a:pt x="4432" y="8835"/>
                  </a:cubicBezTo>
                  <a:cubicBezTo>
                    <a:pt x="3759" y="8029"/>
                    <a:pt x="3086" y="7223"/>
                    <a:pt x="2401" y="6440"/>
                  </a:cubicBezTo>
                  <a:lnTo>
                    <a:pt x="1320" y="5181"/>
                  </a:lnTo>
                  <a:cubicBezTo>
                    <a:pt x="945" y="4751"/>
                    <a:pt x="558" y="4343"/>
                    <a:pt x="183" y="3923"/>
                  </a:cubicBezTo>
                  <a:cubicBezTo>
                    <a:pt x="167" y="3905"/>
                    <a:pt x="147" y="3897"/>
                    <a:pt x="128" y="3897"/>
                  </a:cubicBezTo>
                  <a:cubicBezTo>
                    <a:pt x="65" y="3897"/>
                    <a:pt x="0" y="3975"/>
                    <a:pt x="50" y="4034"/>
                  </a:cubicBezTo>
                  <a:cubicBezTo>
                    <a:pt x="393" y="4475"/>
                    <a:pt x="713" y="4928"/>
                    <a:pt x="1066" y="5358"/>
                  </a:cubicBezTo>
                  <a:cubicBezTo>
                    <a:pt x="1419" y="5789"/>
                    <a:pt x="1761" y="6219"/>
                    <a:pt x="2115" y="6660"/>
                  </a:cubicBezTo>
                  <a:cubicBezTo>
                    <a:pt x="2810" y="7521"/>
                    <a:pt x="3516" y="8371"/>
                    <a:pt x="4223" y="9221"/>
                  </a:cubicBezTo>
                  <a:cubicBezTo>
                    <a:pt x="4234" y="9298"/>
                    <a:pt x="4267" y="9365"/>
                    <a:pt x="4344" y="9409"/>
                  </a:cubicBezTo>
                  <a:lnTo>
                    <a:pt x="4355" y="9409"/>
                  </a:lnTo>
                  <a:cubicBezTo>
                    <a:pt x="4543" y="9795"/>
                    <a:pt x="4741" y="10181"/>
                    <a:pt x="4929" y="10568"/>
                  </a:cubicBezTo>
                  <a:cubicBezTo>
                    <a:pt x="5128" y="10965"/>
                    <a:pt x="5337" y="11373"/>
                    <a:pt x="5481" y="11804"/>
                  </a:cubicBezTo>
                  <a:cubicBezTo>
                    <a:pt x="5489" y="11829"/>
                    <a:pt x="5507" y="11840"/>
                    <a:pt x="5526" y="11840"/>
                  </a:cubicBezTo>
                  <a:cubicBezTo>
                    <a:pt x="5556" y="11840"/>
                    <a:pt x="5587" y="11812"/>
                    <a:pt x="5580" y="11771"/>
                  </a:cubicBezTo>
                  <a:cubicBezTo>
                    <a:pt x="5470" y="11318"/>
                    <a:pt x="5382" y="10855"/>
                    <a:pt x="5249" y="10413"/>
                  </a:cubicBezTo>
                  <a:cubicBezTo>
                    <a:pt x="5183" y="10215"/>
                    <a:pt x="5117" y="10005"/>
                    <a:pt x="5028" y="9817"/>
                  </a:cubicBezTo>
                  <a:lnTo>
                    <a:pt x="5028" y="9817"/>
                  </a:lnTo>
                  <a:cubicBezTo>
                    <a:pt x="5371" y="10038"/>
                    <a:pt x="5702" y="10292"/>
                    <a:pt x="6000" y="10557"/>
                  </a:cubicBezTo>
                  <a:cubicBezTo>
                    <a:pt x="6496" y="11009"/>
                    <a:pt x="6971" y="11528"/>
                    <a:pt x="7313" y="12113"/>
                  </a:cubicBezTo>
                  <a:cubicBezTo>
                    <a:pt x="7326" y="12132"/>
                    <a:pt x="7344" y="12140"/>
                    <a:pt x="7361" y="12140"/>
                  </a:cubicBezTo>
                  <a:cubicBezTo>
                    <a:pt x="7404" y="12140"/>
                    <a:pt x="7447" y="12094"/>
                    <a:pt x="7424" y="12047"/>
                  </a:cubicBezTo>
                  <a:cubicBezTo>
                    <a:pt x="7092" y="11407"/>
                    <a:pt x="6728" y="10822"/>
                    <a:pt x="6243" y="10292"/>
                  </a:cubicBezTo>
                  <a:cubicBezTo>
                    <a:pt x="5812" y="9817"/>
                    <a:pt x="5304" y="9431"/>
                    <a:pt x="4764" y="9111"/>
                  </a:cubicBezTo>
                  <a:cubicBezTo>
                    <a:pt x="4918" y="8857"/>
                    <a:pt x="5017" y="8559"/>
                    <a:pt x="5117" y="8283"/>
                  </a:cubicBezTo>
                  <a:cubicBezTo>
                    <a:pt x="5227" y="7996"/>
                    <a:pt x="5337" y="7709"/>
                    <a:pt x="5448" y="7422"/>
                  </a:cubicBezTo>
                  <a:cubicBezTo>
                    <a:pt x="5669" y="6837"/>
                    <a:pt x="5878" y="6252"/>
                    <a:pt x="6066" y="5656"/>
                  </a:cubicBezTo>
                  <a:cubicBezTo>
                    <a:pt x="6452" y="4497"/>
                    <a:pt x="6783" y="3316"/>
                    <a:pt x="7070" y="2124"/>
                  </a:cubicBezTo>
                  <a:cubicBezTo>
                    <a:pt x="7247" y="1440"/>
                    <a:pt x="7390" y="755"/>
                    <a:pt x="7534" y="71"/>
                  </a:cubicBezTo>
                  <a:cubicBezTo>
                    <a:pt x="7540" y="27"/>
                    <a:pt x="7507" y="1"/>
                    <a:pt x="7473" y="1"/>
                  </a:cubicBezTo>
                  <a:close/>
                </a:path>
              </a:pathLst>
            </a:custGeom>
            <a:solidFill>
              <a:srgbClr val="EEEEEE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" name="Google Shape;325;p16"/>
            <p:cNvSpPr/>
            <p:nvPr/>
          </p:nvSpPr>
          <p:spPr>
            <a:xfrm>
              <a:off x="5764725" y="2713775"/>
              <a:ext cx="57550" cy="96075"/>
            </a:xfrm>
            <a:custGeom>
              <a:rect b="b" l="l" r="r" t="t"/>
              <a:pathLst>
                <a:path extrusionOk="0" h="3843" w="2302">
                  <a:moveTo>
                    <a:pt x="112" y="0"/>
                  </a:moveTo>
                  <a:cubicBezTo>
                    <a:pt x="51" y="0"/>
                    <a:pt x="0" y="86"/>
                    <a:pt x="50" y="152"/>
                  </a:cubicBezTo>
                  <a:cubicBezTo>
                    <a:pt x="260" y="417"/>
                    <a:pt x="437" y="704"/>
                    <a:pt x="624" y="991"/>
                  </a:cubicBezTo>
                  <a:cubicBezTo>
                    <a:pt x="801" y="1267"/>
                    <a:pt x="966" y="1554"/>
                    <a:pt x="1121" y="1852"/>
                  </a:cubicBezTo>
                  <a:cubicBezTo>
                    <a:pt x="1276" y="2139"/>
                    <a:pt x="1408" y="2426"/>
                    <a:pt x="1529" y="2735"/>
                  </a:cubicBezTo>
                  <a:cubicBezTo>
                    <a:pt x="1662" y="3044"/>
                    <a:pt x="1750" y="3375"/>
                    <a:pt x="1861" y="3696"/>
                  </a:cubicBezTo>
                  <a:cubicBezTo>
                    <a:pt x="1896" y="3798"/>
                    <a:pt x="1978" y="3843"/>
                    <a:pt x="2060" y="3843"/>
                  </a:cubicBezTo>
                  <a:cubicBezTo>
                    <a:pt x="2181" y="3843"/>
                    <a:pt x="2302" y="3743"/>
                    <a:pt x="2269" y="3585"/>
                  </a:cubicBezTo>
                  <a:cubicBezTo>
                    <a:pt x="2181" y="3254"/>
                    <a:pt x="2037" y="2923"/>
                    <a:pt x="1894" y="2614"/>
                  </a:cubicBezTo>
                  <a:cubicBezTo>
                    <a:pt x="1761" y="2294"/>
                    <a:pt x="1596" y="1985"/>
                    <a:pt x="1430" y="1676"/>
                  </a:cubicBezTo>
                  <a:cubicBezTo>
                    <a:pt x="1253" y="1378"/>
                    <a:pt x="1077" y="1091"/>
                    <a:pt x="867" y="815"/>
                  </a:cubicBezTo>
                  <a:cubicBezTo>
                    <a:pt x="657" y="539"/>
                    <a:pt x="415" y="285"/>
                    <a:pt x="172" y="31"/>
                  </a:cubicBezTo>
                  <a:cubicBezTo>
                    <a:pt x="153" y="9"/>
                    <a:pt x="132" y="0"/>
                    <a:pt x="112" y="0"/>
                  </a:cubicBezTo>
                  <a:close/>
                </a:path>
              </a:pathLst>
            </a:custGeom>
            <a:solidFill>
              <a:srgbClr val="EEEEEE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" name="Google Shape;326;p16"/>
            <p:cNvSpPr/>
            <p:nvPr/>
          </p:nvSpPr>
          <p:spPr>
            <a:xfrm>
              <a:off x="5758250" y="2730675"/>
              <a:ext cx="23375" cy="61875"/>
            </a:xfrm>
            <a:custGeom>
              <a:rect b="b" l="l" r="r" t="t"/>
              <a:pathLst>
                <a:path extrusionOk="0" h="2475" w="935">
                  <a:moveTo>
                    <a:pt x="191" y="0"/>
                  </a:moveTo>
                  <a:cubicBezTo>
                    <a:pt x="120" y="0"/>
                    <a:pt x="50" y="43"/>
                    <a:pt x="33" y="117"/>
                  </a:cubicBezTo>
                  <a:cubicBezTo>
                    <a:pt x="0" y="227"/>
                    <a:pt x="56" y="315"/>
                    <a:pt x="100" y="415"/>
                  </a:cubicBezTo>
                  <a:cubicBezTo>
                    <a:pt x="144" y="514"/>
                    <a:pt x="188" y="613"/>
                    <a:pt x="221" y="702"/>
                  </a:cubicBezTo>
                  <a:cubicBezTo>
                    <a:pt x="298" y="889"/>
                    <a:pt x="376" y="1066"/>
                    <a:pt x="442" y="1254"/>
                  </a:cubicBezTo>
                  <a:cubicBezTo>
                    <a:pt x="574" y="1640"/>
                    <a:pt x="707" y="2026"/>
                    <a:pt x="784" y="2424"/>
                  </a:cubicBezTo>
                  <a:cubicBezTo>
                    <a:pt x="793" y="2459"/>
                    <a:pt x="819" y="2475"/>
                    <a:pt x="847" y="2475"/>
                  </a:cubicBezTo>
                  <a:cubicBezTo>
                    <a:pt x="889" y="2475"/>
                    <a:pt x="934" y="2439"/>
                    <a:pt x="927" y="2379"/>
                  </a:cubicBezTo>
                  <a:cubicBezTo>
                    <a:pt x="861" y="1971"/>
                    <a:pt x="806" y="1563"/>
                    <a:pt x="707" y="1165"/>
                  </a:cubicBezTo>
                  <a:cubicBezTo>
                    <a:pt x="652" y="967"/>
                    <a:pt x="607" y="768"/>
                    <a:pt x="541" y="580"/>
                  </a:cubicBezTo>
                  <a:cubicBezTo>
                    <a:pt x="508" y="481"/>
                    <a:pt x="475" y="393"/>
                    <a:pt x="442" y="304"/>
                  </a:cubicBezTo>
                  <a:cubicBezTo>
                    <a:pt x="398" y="194"/>
                    <a:pt x="376" y="84"/>
                    <a:pt x="265" y="17"/>
                  </a:cubicBezTo>
                  <a:cubicBezTo>
                    <a:pt x="242" y="6"/>
                    <a:pt x="216" y="0"/>
                    <a:pt x="191" y="0"/>
                  </a:cubicBezTo>
                  <a:close/>
                </a:path>
              </a:pathLst>
            </a:custGeom>
            <a:solidFill>
              <a:srgbClr val="EEEEEE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" name="Google Shape;327;p16"/>
            <p:cNvSpPr/>
            <p:nvPr/>
          </p:nvSpPr>
          <p:spPr>
            <a:xfrm>
              <a:off x="5604100" y="2616375"/>
              <a:ext cx="90950" cy="88375"/>
            </a:xfrm>
            <a:custGeom>
              <a:rect b="b" l="l" r="r" t="t"/>
              <a:pathLst>
                <a:path extrusionOk="0" h="3535" w="3638">
                  <a:moveTo>
                    <a:pt x="3431" y="1"/>
                  </a:moveTo>
                  <a:cubicBezTo>
                    <a:pt x="3399" y="1"/>
                    <a:pt x="3367" y="10"/>
                    <a:pt x="3341" y="31"/>
                  </a:cubicBezTo>
                  <a:cubicBezTo>
                    <a:pt x="2811" y="461"/>
                    <a:pt x="2336" y="958"/>
                    <a:pt x="1818" y="1422"/>
                  </a:cubicBezTo>
                  <a:cubicBezTo>
                    <a:pt x="1564" y="1642"/>
                    <a:pt x="1321" y="1874"/>
                    <a:pt x="1078" y="2117"/>
                  </a:cubicBezTo>
                  <a:cubicBezTo>
                    <a:pt x="835" y="2371"/>
                    <a:pt x="305" y="2812"/>
                    <a:pt x="118" y="3121"/>
                  </a:cubicBezTo>
                  <a:cubicBezTo>
                    <a:pt x="0" y="3302"/>
                    <a:pt x="171" y="3534"/>
                    <a:pt x="364" y="3534"/>
                  </a:cubicBezTo>
                  <a:cubicBezTo>
                    <a:pt x="407" y="3534"/>
                    <a:pt x="451" y="3523"/>
                    <a:pt x="493" y="3497"/>
                  </a:cubicBezTo>
                  <a:cubicBezTo>
                    <a:pt x="780" y="3287"/>
                    <a:pt x="1277" y="2823"/>
                    <a:pt x="1531" y="2558"/>
                  </a:cubicBezTo>
                  <a:cubicBezTo>
                    <a:pt x="1762" y="2305"/>
                    <a:pt x="1994" y="2040"/>
                    <a:pt x="2215" y="1775"/>
                  </a:cubicBezTo>
                  <a:cubicBezTo>
                    <a:pt x="2667" y="1245"/>
                    <a:pt x="3153" y="748"/>
                    <a:pt x="3561" y="196"/>
                  </a:cubicBezTo>
                  <a:cubicBezTo>
                    <a:pt x="3637" y="95"/>
                    <a:pt x="3533" y="1"/>
                    <a:pt x="3431" y="1"/>
                  </a:cubicBezTo>
                  <a:close/>
                </a:path>
              </a:pathLst>
            </a:custGeom>
            <a:solidFill>
              <a:srgbClr val="EEEEEE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" name="Google Shape;328;p16"/>
            <p:cNvSpPr/>
            <p:nvPr/>
          </p:nvSpPr>
          <p:spPr>
            <a:xfrm>
              <a:off x="5629725" y="2702125"/>
              <a:ext cx="38175" cy="34225"/>
            </a:xfrm>
            <a:custGeom>
              <a:rect b="b" l="l" r="r" t="t"/>
              <a:pathLst>
                <a:path extrusionOk="0" h="1369" w="1527">
                  <a:moveTo>
                    <a:pt x="453" y="1"/>
                  </a:moveTo>
                  <a:cubicBezTo>
                    <a:pt x="365" y="1"/>
                    <a:pt x="283" y="47"/>
                    <a:pt x="219" y="155"/>
                  </a:cubicBezTo>
                  <a:cubicBezTo>
                    <a:pt x="1" y="528"/>
                    <a:pt x="533" y="1369"/>
                    <a:pt x="919" y="1369"/>
                  </a:cubicBezTo>
                  <a:cubicBezTo>
                    <a:pt x="943" y="1369"/>
                    <a:pt x="968" y="1365"/>
                    <a:pt x="991" y="1358"/>
                  </a:cubicBezTo>
                  <a:cubicBezTo>
                    <a:pt x="1527" y="1201"/>
                    <a:pt x="904" y="1"/>
                    <a:pt x="453" y="1"/>
                  </a:cubicBezTo>
                  <a:close/>
                </a:path>
              </a:pathLst>
            </a:custGeom>
            <a:solidFill>
              <a:srgbClr val="EEEEEE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" name="Google Shape;329;p16"/>
            <p:cNvSpPr/>
            <p:nvPr/>
          </p:nvSpPr>
          <p:spPr>
            <a:xfrm>
              <a:off x="5836050" y="3997925"/>
              <a:ext cx="306875" cy="109250"/>
            </a:xfrm>
            <a:custGeom>
              <a:rect b="b" l="l" r="r" t="t"/>
              <a:pathLst>
                <a:path extrusionOk="0" h="4370" w="12275">
                  <a:moveTo>
                    <a:pt x="6381" y="0"/>
                  </a:moveTo>
                  <a:cubicBezTo>
                    <a:pt x="5343" y="1722"/>
                    <a:pt x="509" y="2385"/>
                    <a:pt x="1" y="3808"/>
                  </a:cubicBezTo>
                  <a:cubicBezTo>
                    <a:pt x="723" y="4197"/>
                    <a:pt x="2869" y="4369"/>
                    <a:pt x="5174" y="4369"/>
                  </a:cubicBezTo>
                  <a:cubicBezTo>
                    <a:pt x="8299" y="4369"/>
                    <a:pt x="11716" y="4053"/>
                    <a:pt x="12275" y="3532"/>
                  </a:cubicBezTo>
                  <a:lnTo>
                    <a:pt x="11513" y="0"/>
                  </a:lnTo>
                  <a:cubicBezTo>
                    <a:pt x="10509" y="67"/>
                    <a:pt x="10255" y="1491"/>
                    <a:pt x="9118" y="1557"/>
                  </a:cubicBezTo>
                  <a:cubicBezTo>
                    <a:pt x="9095" y="1558"/>
                    <a:pt x="9072" y="1559"/>
                    <a:pt x="9049" y="1559"/>
                  </a:cubicBezTo>
                  <a:cubicBezTo>
                    <a:pt x="7935" y="1559"/>
                    <a:pt x="7084" y="0"/>
                    <a:pt x="6381" y="0"/>
                  </a:cubicBezTo>
                  <a:close/>
                </a:path>
              </a:pathLst>
            </a:custGeom>
            <a:solidFill>
              <a:srgbClr val="402664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" name="Google Shape;330;p16"/>
            <p:cNvSpPr/>
            <p:nvPr/>
          </p:nvSpPr>
          <p:spPr>
            <a:xfrm>
              <a:off x="5944775" y="2989925"/>
              <a:ext cx="78875" cy="27900"/>
            </a:xfrm>
            <a:custGeom>
              <a:rect b="b" l="l" r="r" t="t"/>
              <a:pathLst>
                <a:path extrusionOk="0" h="1116" w="3155">
                  <a:moveTo>
                    <a:pt x="122" y="1"/>
                  </a:moveTo>
                  <a:cubicBezTo>
                    <a:pt x="78" y="221"/>
                    <a:pt x="45" y="453"/>
                    <a:pt x="1" y="685"/>
                  </a:cubicBezTo>
                  <a:cubicBezTo>
                    <a:pt x="266" y="762"/>
                    <a:pt x="519" y="828"/>
                    <a:pt x="795" y="884"/>
                  </a:cubicBezTo>
                  <a:cubicBezTo>
                    <a:pt x="1138" y="961"/>
                    <a:pt x="1480" y="1027"/>
                    <a:pt x="1833" y="1071"/>
                  </a:cubicBezTo>
                  <a:cubicBezTo>
                    <a:pt x="2197" y="1104"/>
                    <a:pt x="2561" y="1104"/>
                    <a:pt x="2926" y="1115"/>
                  </a:cubicBezTo>
                  <a:cubicBezTo>
                    <a:pt x="2929" y="1115"/>
                    <a:pt x="2932" y="1116"/>
                    <a:pt x="2935" y="1116"/>
                  </a:cubicBezTo>
                  <a:cubicBezTo>
                    <a:pt x="3115" y="1116"/>
                    <a:pt x="3154" y="817"/>
                    <a:pt x="2970" y="784"/>
                  </a:cubicBezTo>
                  <a:cubicBezTo>
                    <a:pt x="2628" y="729"/>
                    <a:pt x="2308" y="641"/>
                    <a:pt x="1976" y="563"/>
                  </a:cubicBezTo>
                  <a:cubicBezTo>
                    <a:pt x="1634" y="475"/>
                    <a:pt x="1292" y="387"/>
                    <a:pt x="950" y="287"/>
                  </a:cubicBezTo>
                  <a:cubicBezTo>
                    <a:pt x="674" y="199"/>
                    <a:pt x="398" y="100"/>
                    <a:pt x="122" y="1"/>
                  </a:cubicBezTo>
                  <a:close/>
                </a:path>
              </a:pathLst>
            </a:custGeom>
            <a:solidFill>
              <a:srgbClr val="EEEEEE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" name="Google Shape;331;p16"/>
            <p:cNvSpPr/>
            <p:nvPr/>
          </p:nvSpPr>
          <p:spPr>
            <a:xfrm>
              <a:off x="5959675" y="2300625"/>
              <a:ext cx="67900" cy="84750"/>
            </a:xfrm>
            <a:custGeom>
              <a:rect b="b" l="l" r="r" t="t"/>
              <a:pathLst>
                <a:path extrusionOk="0" fill="none" h="3390" w="2716">
                  <a:moveTo>
                    <a:pt x="2561" y="1480"/>
                  </a:moveTo>
                  <a:cubicBezTo>
                    <a:pt x="2716" y="2352"/>
                    <a:pt x="2308" y="3147"/>
                    <a:pt x="1634" y="3268"/>
                  </a:cubicBezTo>
                  <a:cubicBezTo>
                    <a:pt x="972" y="3389"/>
                    <a:pt x="310" y="2782"/>
                    <a:pt x="155" y="1910"/>
                  </a:cubicBezTo>
                  <a:cubicBezTo>
                    <a:pt x="1" y="1038"/>
                    <a:pt x="409" y="244"/>
                    <a:pt x="1082" y="122"/>
                  </a:cubicBezTo>
                  <a:cubicBezTo>
                    <a:pt x="1745" y="1"/>
                    <a:pt x="2407" y="608"/>
                    <a:pt x="2561" y="1480"/>
                  </a:cubicBezTo>
                  <a:close/>
                </a:path>
              </a:pathLst>
            </a:custGeom>
            <a:noFill/>
            <a:ln cap="flat" cmpd="sng" w="3575">
              <a:solidFill>
                <a:schemeClr val="dk1"/>
              </a:solidFill>
              <a:prstDash val="solid"/>
              <a:miter lim="11037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Google Shape;332;p16"/>
            <p:cNvSpPr/>
            <p:nvPr/>
          </p:nvSpPr>
          <p:spPr>
            <a:xfrm>
              <a:off x="6054325" y="2290975"/>
              <a:ext cx="68175" cy="84450"/>
            </a:xfrm>
            <a:custGeom>
              <a:rect b="b" l="l" r="r" t="t"/>
              <a:pathLst>
                <a:path extrusionOk="0" fill="none" h="3378" w="2727">
                  <a:moveTo>
                    <a:pt x="2572" y="1469"/>
                  </a:moveTo>
                  <a:cubicBezTo>
                    <a:pt x="2727" y="2340"/>
                    <a:pt x="2307" y="3135"/>
                    <a:pt x="1645" y="3257"/>
                  </a:cubicBezTo>
                  <a:cubicBezTo>
                    <a:pt x="983" y="3378"/>
                    <a:pt x="310" y="2771"/>
                    <a:pt x="155" y="1899"/>
                  </a:cubicBezTo>
                  <a:cubicBezTo>
                    <a:pt x="1" y="1038"/>
                    <a:pt x="420" y="232"/>
                    <a:pt x="1082" y="111"/>
                  </a:cubicBezTo>
                  <a:cubicBezTo>
                    <a:pt x="1756" y="1"/>
                    <a:pt x="2418" y="608"/>
                    <a:pt x="2572" y="1469"/>
                  </a:cubicBezTo>
                  <a:close/>
                </a:path>
              </a:pathLst>
            </a:custGeom>
            <a:noFill/>
            <a:ln cap="flat" cmpd="sng" w="3300">
              <a:solidFill>
                <a:schemeClr val="dk1"/>
              </a:solidFill>
              <a:prstDash val="solid"/>
              <a:miter lim="11037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" name="Google Shape;333;p16"/>
            <p:cNvSpPr/>
            <p:nvPr/>
          </p:nvSpPr>
          <p:spPr>
            <a:xfrm>
              <a:off x="6020950" y="2322150"/>
              <a:ext cx="36700" cy="7475"/>
            </a:xfrm>
            <a:custGeom>
              <a:rect b="b" l="l" r="r" t="t"/>
              <a:pathLst>
                <a:path extrusionOk="0" fill="none" h="299" w="1468">
                  <a:moveTo>
                    <a:pt x="0" y="222"/>
                  </a:moveTo>
                  <a:cubicBezTo>
                    <a:pt x="740" y="1"/>
                    <a:pt x="1468" y="299"/>
                    <a:pt x="1468" y="299"/>
                  </a:cubicBezTo>
                </a:path>
              </a:pathLst>
            </a:custGeom>
            <a:noFill/>
            <a:ln cap="flat" cmpd="sng" w="3575">
              <a:solidFill>
                <a:schemeClr val="dk1"/>
              </a:solidFill>
              <a:prstDash val="solid"/>
              <a:miter lim="11037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16"/>
            <p:cNvSpPr/>
            <p:nvPr/>
          </p:nvSpPr>
          <p:spPr>
            <a:xfrm>
              <a:off x="6118625" y="2308350"/>
              <a:ext cx="44450" cy="19625"/>
            </a:xfrm>
            <a:custGeom>
              <a:rect b="b" l="l" r="r" t="t"/>
              <a:pathLst>
                <a:path extrusionOk="0" fill="none" h="785" w="1778">
                  <a:moveTo>
                    <a:pt x="0" y="785"/>
                  </a:moveTo>
                  <a:lnTo>
                    <a:pt x="1777" y="1"/>
                  </a:lnTo>
                </a:path>
              </a:pathLst>
            </a:custGeom>
            <a:noFill/>
            <a:ln cap="flat" cmpd="sng" w="3575">
              <a:solidFill>
                <a:schemeClr val="dk1"/>
              </a:solidFill>
              <a:prstDash val="solid"/>
              <a:miter lim="11037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35" name="Google Shape;335;p16"/>
          <p:cNvGrpSpPr/>
          <p:nvPr/>
        </p:nvGrpSpPr>
        <p:grpSpPr>
          <a:xfrm>
            <a:off x="4688776" y="-1501"/>
            <a:ext cx="13602567" cy="10290008"/>
            <a:chOff x="-64" y="-9512368"/>
            <a:chExt cx="107615248" cy="106082559"/>
          </a:xfrm>
        </p:grpSpPr>
        <p:sp>
          <p:nvSpPr>
            <p:cNvPr id="336" name="Google Shape;336;p16"/>
            <p:cNvSpPr/>
            <p:nvPr/>
          </p:nvSpPr>
          <p:spPr>
            <a:xfrm>
              <a:off x="72209" y="-9512308"/>
              <a:ext cx="107470466" cy="106082499"/>
            </a:xfrm>
            <a:custGeom>
              <a:rect b="b" l="l" r="r" t="t"/>
              <a:pathLst>
                <a:path extrusionOk="0" h="105032177" w="107470466">
                  <a:moveTo>
                    <a:pt x="0" y="0"/>
                  </a:moveTo>
                  <a:lnTo>
                    <a:pt x="107470466" y="0"/>
                  </a:lnTo>
                  <a:lnTo>
                    <a:pt x="107470466" y="105032177"/>
                  </a:lnTo>
                  <a:lnTo>
                    <a:pt x="0" y="1050321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EC898"/>
            </a:solidFill>
            <a:ln>
              <a:noFill/>
            </a:ln>
          </p:spPr>
        </p:sp>
        <p:sp>
          <p:nvSpPr>
            <p:cNvPr id="337" name="Google Shape;337;p16"/>
            <p:cNvSpPr/>
            <p:nvPr/>
          </p:nvSpPr>
          <p:spPr>
            <a:xfrm>
              <a:off x="-64" y="-9512368"/>
              <a:ext cx="107615248" cy="105965787"/>
            </a:xfrm>
            <a:custGeom>
              <a:rect b="b" l="l" r="r" t="t"/>
              <a:pathLst>
                <a:path extrusionOk="0" h="105176960" w="107615248">
                  <a:moveTo>
                    <a:pt x="107470463" y="105032175"/>
                  </a:moveTo>
                  <a:lnTo>
                    <a:pt x="107615248" y="105032175"/>
                  </a:lnTo>
                  <a:lnTo>
                    <a:pt x="107615248" y="105176960"/>
                  </a:lnTo>
                  <a:lnTo>
                    <a:pt x="107470463" y="105176960"/>
                  </a:lnTo>
                  <a:lnTo>
                    <a:pt x="107470463" y="105032175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105032175"/>
                  </a:lnTo>
                  <a:lnTo>
                    <a:pt x="0" y="105032175"/>
                  </a:lnTo>
                  <a:lnTo>
                    <a:pt x="0" y="144780"/>
                  </a:lnTo>
                  <a:close/>
                  <a:moveTo>
                    <a:pt x="0" y="105032175"/>
                  </a:moveTo>
                  <a:lnTo>
                    <a:pt x="144780" y="105032175"/>
                  </a:lnTo>
                  <a:lnTo>
                    <a:pt x="144780" y="105176960"/>
                  </a:lnTo>
                  <a:lnTo>
                    <a:pt x="0" y="105176960"/>
                  </a:lnTo>
                  <a:lnTo>
                    <a:pt x="0" y="105032175"/>
                  </a:lnTo>
                  <a:close/>
                  <a:moveTo>
                    <a:pt x="107470463" y="144780"/>
                  </a:moveTo>
                  <a:lnTo>
                    <a:pt x="107615248" y="144780"/>
                  </a:lnTo>
                  <a:lnTo>
                    <a:pt x="107615248" y="105032175"/>
                  </a:lnTo>
                  <a:lnTo>
                    <a:pt x="107470463" y="105032175"/>
                  </a:lnTo>
                  <a:lnTo>
                    <a:pt x="107470463" y="144780"/>
                  </a:lnTo>
                  <a:close/>
                  <a:moveTo>
                    <a:pt x="144780" y="105032175"/>
                  </a:moveTo>
                  <a:lnTo>
                    <a:pt x="107470463" y="105032175"/>
                  </a:lnTo>
                  <a:lnTo>
                    <a:pt x="107470463" y="105176960"/>
                  </a:lnTo>
                  <a:lnTo>
                    <a:pt x="144780" y="105176960"/>
                  </a:lnTo>
                  <a:lnTo>
                    <a:pt x="144780" y="105032175"/>
                  </a:lnTo>
                  <a:close/>
                  <a:moveTo>
                    <a:pt x="107470463" y="0"/>
                  </a:moveTo>
                  <a:lnTo>
                    <a:pt x="107615248" y="0"/>
                  </a:lnTo>
                  <a:lnTo>
                    <a:pt x="107615248" y="144780"/>
                  </a:lnTo>
                  <a:lnTo>
                    <a:pt x="107470463" y="144780"/>
                  </a:lnTo>
                  <a:lnTo>
                    <a:pt x="107470463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07470463" y="0"/>
                  </a:lnTo>
                  <a:lnTo>
                    <a:pt x="107470463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</p:sp>
      </p:grpSp>
      <p:sp>
        <p:nvSpPr>
          <p:cNvPr id="338" name="Google Shape;338;p16"/>
          <p:cNvSpPr txBox="1"/>
          <p:nvPr/>
        </p:nvSpPr>
        <p:spPr>
          <a:xfrm>
            <a:off x="8803275" y="7178032"/>
            <a:ext cx="8455950" cy="2155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5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9" name="Google Shape;339;p16"/>
          <p:cNvSpPr txBox="1"/>
          <p:nvPr/>
        </p:nvSpPr>
        <p:spPr>
          <a:xfrm>
            <a:off x="4426025" y="359475"/>
            <a:ext cx="13861200" cy="19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800"/>
              <a:t>Sistema regulador de dos componentes </a:t>
            </a:r>
            <a:r>
              <a:rPr i="1" lang="en-US" sz="5800"/>
              <a:t>Pho</a:t>
            </a:r>
            <a:r>
              <a:rPr lang="en-US" sz="5800"/>
              <a:t>Q</a:t>
            </a:r>
            <a:r>
              <a:rPr i="1" lang="en-US" sz="5800"/>
              <a:t>-PhoP</a:t>
            </a:r>
            <a:endParaRPr i="1" sz="5800"/>
          </a:p>
        </p:txBody>
      </p:sp>
      <p:pic>
        <p:nvPicPr>
          <p:cNvPr id="340" name="Google Shape;340;p16"/>
          <p:cNvPicPr preferRelativeResize="0"/>
          <p:nvPr/>
        </p:nvPicPr>
        <p:blipFill rotWithShape="1">
          <a:blip r:embed="rId3">
            <a:alphaModFix/>
          </a:blip>
          <a:srcRect b="6950" l="0" r="0" t="0"/>
          <a:stretch/>
        </p:blipFill>
        <p:spPr>
          <a:xfrm>
            <a:off x="5772166" y="2438450"/>
            <a:ext cx="11435796" cy="744835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341" name="Google Shape;341;p16"/>
          <p:cNvSpPr txBox="1"/>
          <p:nvPr/>
        </p:nvSpPr>
        <p:spPr>
          <a:xfrm>
            <a:off x="15669550" y="9886800"/>
            <a:ext cx="3366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Imagen realizada por la autora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4F4F4"/>
        </a:solidFill>
      </p:bgPr>
    </p:bg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6" name="Google Shape;346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 rot="10800000">
            <a:off x="15652045" y="8470798"/>
            <a:ext cx="3153654" cy="2007552"/>
          </a:xfrm>
          <a:prstGeom prst="rect">
            <a:avLst/>
          </a:prstGeom>
          <a:noFill/>
          <a:ln>
            <a:noFill/>
          </a:ln>
        </p:spPr>
      </p:pic>
      <p:pic>
        <p:nvPicPr>
          <p:cNvPr id="347" name="Google Shape;347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652045" y="-181850"/>
            <a:ext cx="3153654" cy="2007552"/>
          </a:xfrm>
          <a:prstGeom prst="rect">
            <a:avLst/>
          </a:prstGeom>
          <a:noFill/>
          <a:ln>
            <a:noFill/>
          </a:ln>
        </p:spPr>
      </p:pic>
      <p:pic>
        <p:nvPicPr>
          <p:cNvPr id="348" name="Google Shape;348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>
            <a:off x="-648549" y="-181850"/>
            <a:ext cx="3153654" cy="2007552"/>
          </a:xfrm>
          <a:prstGeom prst="rect">
            <a:avLst/>
          </a:prstGeom>
          <a:noFill/>
          <a:ln>
            <a:noFill/>
          </a:ln>
        </p:spPr>
      </p:pic>
      <p:pic>
        <p:nvPicPr>
          <p:cNvPr id="349" name="Google Shape;349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10800000">
            <a:off x="-648549" y="8470798"/>
            <a:ext cx="3153654" cy="2007552"/>
          </a:xfrm>
          <a:prstGeom prst="rect">
            <a:avLst/>
          </a:prstGeom>
          <a:noFill/>
          <a:ln>
            <a:noFill/>
          </a:ln>
        </p:spPr>
      </p:pic>
      <p:sp>
        <p:nvSpPr>
          <p:cNvPr id="350" name="Google Shape;350;p17"/>
          <p:cNvSpPr/>
          <p:nvPr/>
        </p:nvSpPr>
        <p:spPr>
          <a:xfrm>
            <a:off x="3901800" y="2147850"/>
            <a:ext cx="10484400" cy="5991300"/>
          </a:xfrm>
          <a:prstGeom prst="bevel">
            <a:avLst>
              <a:gd fmla="val 12500" name="adj"/>
            </a:avLst>
          </a:prstGeom>
          <a:solidFill>
            <a:srgbClr val="C9DAF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800">
                <a:solidFill>
                  <a:schemeClr val="dk1"/>
                </a:solidFill>
              </a:rPr>
              <a:t>¿Cuáles son las características de los genes de virulencia </a:t>
            </a:r>
            <a:r>
              <a:rPr i="1" lang="en-US" sz="2800">
                <a:solidFill>
                  <a:schemeClr val="dk1"/>
                </a:solidFill>
              </a:rPr>
              <a:t>PhoP y PhoQ </a:t>
            </a:r>
            <a:r>
              <a:rPr lang="en-US" sz="2800">
                <a:solidFill>
                  <a:schemeClr val="dk1"/>
                </a:solidFill>
              </a:rPr>
              <a:t>encontrados en dos cepas de </a:t>
            </a:r>
            <a:r>
              <a:rPr i="1" lang="en-US" sz="2800">
                <a:solidFill>
                  <a:schemeClr val="dk1"/>
                </a:solidFill>
              </a:rPr>
              <a:t>Pseudomonas aeruginosa</a:t>
            </a:r>
            <a:r>
              <a:rPr lang="en-US" sz="2800">
                <a:solidFill>
                  <a:schemeClr val="dk1"/>
                </a:solidFill>
              </a:rPr>
              <a:t> fenotipo multidrogo resistente (MDR)?</a:t>
            </a:r>
            <a:endParaRPr i="1" sz="2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1" name="Google Shape;351;p17"/>
          <p:cNvSpPr txBox="1"/>
          <p:nvPr/>
        </p:nvSpPr>
        <p:spPr>
          <a:xfrm>
            <a:off x="4724825" y="478000"/>
            <a:ext cx="87075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800"/>
              <a:t>Pregunta problema </a:t>
            </a:r>
            <a:endParaRPr sz="5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7EC898"/>
        </a:solidFill>
      </p:bgPr>
    </p:bg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18"/>
          <p:cNvSpPr txBox="1"/>
          <p:nvPr/>
        </p:nvSpPr>
        <p:spPr>
          <a:xfrm>
            <a:off x="1843882" y="2043837"/>
            <a:ext cx="14596200" cy="12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/>
              <a:t>Objetivo General</a:t>
            </a:r>
            <a:endParaRPr/>
          </a:p>
        </p:txBody>
      </p:sp>
      <p:grpSp>
        <p:nvGrpSpPr>
          <p:cNvPr id="357" name="Google Shape;357;p18"/>
          <p:cNvGrpSpPr/>
          <p:nvPr/>
        </p:nvGrpSpPr>
        <p:grpSpPr>
          <a:xfrm>
            <a:off x="3625" y="5615800"/>
            <a:ext cx="18291761" cy="4670101"/>
            <a:chOff x="0" y="0"/>
            <a:chExt cx="174539705" cy="46330371"/>
          </a:xfrm>
        </p:grpSpPr>
        <p:sp>
          <p:nvSpPr>
            <p:cNvPr id="358" name="Google Shape;358;p18"/>
            <p:cNvSpPr/>
            <p:nvPr/>
          </p:nvSpPr>
          <p:spPr>
            <a:xfrm>
              <a:off x="72390" y="72390"/>
              <a:ext cx="174394923" cy="46185592"/>
            </a:xfrm>
            <a:custGeom>
              <a:rect b="b" l="l" r="r" t="t"/>
              <a:pathLst>
                <a:path extrusionOk="0" h="46185593" w="174394927">
                  <a:moveTo>
                    <a:pt x="0" y="0"/>
                  </a:moveTo>
                  <a:lnTo>
                    <a:pt x="174394927" y="0"/>
                  </a:lnTo>
                  <a:lnTo>
                    <a:pt x="174394927" y="46185593"/>
                  </a:lnTo>
                  <a:lnTo>
                    <a:pt x="0" y="461855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</p:sp>
        <p:sp>
          <p:nvSpPr>
            <p:cNvPr id="359" name="Google Shape;359;p18"/>
            <p:cNvSpPr/>
            <p:nvPr/>
          </p:nvSpPr>
          <p:spPr>
            <a:xfrm>
              <a:off x="0" y="0"/>
              <a:ext cx="174539705" cy="46330371"/>
            </a:xfrm>
            <a:custGeom>
              <a:rect b="b" l="l" r="r" t="t"/>
              <a:pathLst>
                <a:path extrusionOk="0" h="46330372" w="174539709">
                  <a:moveTo>
                    <a:pt x="174394924" y="46185593"/>
                  </a:moveTo>
                  <a:lnTo>
                    <a:pt x="174539709" y="46185593"/>
                  </a:lnTo>
                  <a:lnTo>
                    <a:pt x="174539709" y="46330372"/>
                  </a:lnTo>
                  <a:lnTo>
                    <a:pt x="174394924" y="46330372"/>
                  </a:lnTo>
                  <a:lnTo>
                    <a:pt x="174394924" y="46185593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46185593"/>
                  </a:lnTo>
                  <a:lnTo>
                    <a:pt x="0" y="46185593"/>
                  </a:lnTo>
                  <a:lnTo>
                    <a:pt x="0" y="144780"/>
                  </a:lnTo>
                  <a:close/>
                  <a:moveTo>
                    <a:pt x="0" y="46185593"/>
                  </a:moveTo>
                  <a:lnTo>
                    <a:pt x="144780" y="46185593"/>
                  </a:lnTo>
                  <a:lnTo>
                    <a:pt x="144780" y="46330372"/>
                  </a:lnTo>
                  <a:lnTo>
                    <a:pt x="0" y="46330372"/>
                  </a:lnTo>
                  <a:lnTo>
                    <a:pt x="0" y="46185593"/>
                  </a:lnTo>
                  <a:close/>
                  <a:moveTo>
                    <a:pt x="174394924" y="144780"/>
                  </a:moveTo>
                  <a:lnTo>
                    <a:pt x="174539709" y="144780"/>
                  </a:lnTo>
                  <a:lnTo>
                    <a:pt x="174539709" y="46185593"/>
                  </a:lnTo>
                  <a:lnTo>
                    <a:pt x="174394924" y="46185593"/>
                  </a:lnTo>
                  <a:lnTo>
                    <a:pt x="174394924" y="144780"/>
                  </a:lnTo>
                  <a:close/>
                  <a:moveTo>
                    <a:pt x="144780" y="46185593"/>
                  </a:moveTo>
                  <a:lnTo>
                    <a:pt x="174394924" y="46185593"/>
                  </a:lnTo>
                  <a:lnTo>
                    <a:pt x="174394924" y="46330372"/>
                  </a:lnTo>
                  <a:lnTo>
                    <a:pt x="144780" y="46330372"/>
                  </a:lnTo>
                  <a:lnTo>
                    <a:pt x="144780" y="46185593"/>
                  </a:lnTo>
                  <a:close/>
                  <a:moveTo>
                    <a:pt x="174394924" y="0"/>
                  </a:moveTo>
                  <a:lnTo>
                    <a:pt x="174539709" y="0"/>
                  </a:lnTo>
                  <a:lnTo>
                    <a:pt x="174539709" y="144780"/>
                  </a:lnTo>
                  <a:lnTo>
                    <a:pt x="174394924" y="144780"/>
                  </a:lnTo>
                  <a:lnTo>
                    <a:pt x="174394924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74394924" y="0"/>
                  </a:lnTo>
                  <a:lnTo>
                    <a:pt x="174394924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</p:sp>
      </p:grpSp>
      <p:sp>
        <p:nvSpPr>
          <p:cNvPr id="360" name="Google Shape;360;p18"/>
          <p:cNvSpPr txBox="1"/>
          <p:nvPr/>
        </p:nvSpPr>
        <p:spPr>
          <a:xfrm>
            <a:off x="9832108" y="6775943"/>
            <a:ext cx="71253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5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1" name="Google Shape;361;p18"/>
          <p:cNvSpPr txBox="1"/>
          <p:nvPr/>
        </p:nvSpPr>
        <p:spPr>
          <a:xfrm>
            <a:off x="1505215" y="6261100"/>
            <a:ext cx="14596200" cy="235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3500">
              <a:solidFill>
                <a:schemeClr val="dk1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500">
                <a:solidFill>
                  <a:schemeClr val="dk1"/>
                </a:solidFill>
              </a:rPr>
              <a:t>Caracterizar </a:t>
            </a:r>
            <a:r>
              <a:rPr i="1" lang="en-US" sz="3500">
                <a:solidFill>
                  <a:schemeClr val="dk1"/>
                </a:solidFill>
              </a:rPr>
              <a:t>in silico</a:t>
            </a:r>
            <a:r>
              <a:rPr lang="en-US" sz="3500">
                <a:solidFill>
                  <a:schemeClr val="dk1"/>
                </a:solidFill>
              </a:rPr>
              <a:t> los genes de virulencia </a:t>
            </a:r>
            <a:r>
              <a:rPr i="1" lang="en-US" sz="3500">
                <a:solidFill>
                  <a:schemeClr val="dk1"/>
                </a:solidFill>
              </a:rPr>
              <a:t>PhoP</a:t>
            </a:r>
            <a:r>
              <a:rPr lang="en-US" sz="3500">
                <a:solidFill>
                  <a:schemeClr val="dk1"/>
                </a:solidFill>
              </a:rPr>
              <a:t> y </a:t>
            </a:r>
            <a:r>
              <a:rPr i="1" lang="en-US" sz="3500">
                <a:solidFill>
                  <a:schemeClr val="dk1"/>
                </a:solidFill>
              </a:rPr>
              <a:t>PhoQ</a:t>
            </a:r>
            <a:r>
              <a:rPr lang="en-US" sz="3500">
                <a:solidFill>
                  <a:schemeClr val="dk1"/>
                </a:solidFill>
              </a:rPr>
              <a:t> pertenecientes a cepas de </a:t>
            </a:r>
            <a:r>
              <a:rPr i="1" lang="en-US" sz="3500">
                <a:solidFill>
                  <a:schemeClr val="dk1"/>
                </a:solidFill>
              </a:rPr>
              <a:t>Pseudomonas aeruginosa</a:t>
            </a:r>
            <a:r>
              <a:rPr lang="en-US" sz="3500">
                <a:solidFill>
                  <a:schemeClr val="dk1"/>
                </a:solidFill>
              </a:rPr>
              <a:t> fenotipo MDR </a:t>
            </a:r>
            <a:endParaRPr sz="3500">
              <a:solidFill>
                <a:schemeClr val="dk1"/>
              </a:solidFill>
            </a:endParaRPr>
          </a:p>
          <a:p>
            <a:pPr indent="0" lvl="0" marL="0" marR="0" rtl="0" algn="ctr">
              <a:lnSpc>
                <a:spcPct val="11997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4800">
              <a:solidFill>
                <a:srgbClr val="F4F4F4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  <p:pic>
        <p:nvPicPr>
          <p:cNvPr id="362" name="Google Shape;36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28900" y="1283025"/>
            <a:ext cx="3514601" cy="2753100"/>
          </a:xfrm>
          <a:prstGeom prst="rect">
            <a:avLst/>
          </a:prstGeom>
          <a:noFill/>
          <a:ln>
            <a:noFill/>
          </a:ln>
        </p:spPr>
      </p:pic>
      <p:sp>
        <p:nvSpPr>
          <p:cNvPr id="363" name="Google Shape;363;p18"/>
          <p:cNvSpPr/>
          <p:nvPr/>
        </p:nvSpPr>
        <p:spPr>
          <a:xfrm>
            <a:off x="3625" y="9953500"/>
            <a:ext cx="5981700" cy="3324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</a:rPr>
              <a:t>Imagen tomada de: </a:t>
            </a:r>
            <a:r>
              <a:rPr lang="en-US" u="sng">
                <a:solidFill>
                  <a:schemeClr val="dk1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https://vinculotic.com/salud/simulaciones-in-silico/</a:t>
            </a:r>
            <a:r>
              <a:rPr lang="en-US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4F4F4"/>
        </a:solidFill>
      </p:bgPr>
    </p:bg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19"/>
          <p:cNvSpPr/>
          <p:nvPr/>
        </p:nvSpPr>
        <p:spPr>
          <a:xfrm>
            <a:off x="10246575" y="485050"/>
            <a:ext cx="7053300" cy="41028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69" name="Google Shape;369;p19"/>
          <p:cNvGrpSpPr/>
          <p:nvPr/>
        </p:nvGrpSpPr>
        <p:grpSpPr>
          <a:xfrm>
            <a:off x="0" y="5143500"/>
            <a:ext cx="18291762" cy="5143831"/>
            <a:chOff x="0" y="0"/>
            <a:chExt cx="174539709" cy="62198678"/>
          </a:xfrm>
        </p:grpSpPr>
        <p:sp>
          <p:nvSpPr>
            <p:cNvPr id="370" name="Google Shape;370;p19"/>
            <p:cNvSpPr/>
            <p:nvPr/>
          </p:nvSpPr>
          <p:spPr>
            <a:xfrm>
              <a:off x="72390" y="72390"/>
              <a:ext cx="174394927" cy="62053902"/>
            </a:xfrm>
            <a:custGeom>
              <a:rect b="b" l="l" r="r" t="t"/>
              <a:pathLst>
                <a:path extrusionOk="0" h="62053902" w="174394927">
                  <a:moveTo>
                    <a:pt x="0" y="0"/>
                  </a:moveTo>
                  <a:lnTo>
                    <a:pt x="174394927" y="0"/>
                  </a:lnTo>
                  <a:lnTo>
                    <a:pt x="174394927" y="62053902"/>
                  </a:lnTo>
                  <a:lnTo>
                    <a:pt x="0" y="620539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EC898"/>
            </a:solidFill>
            <a:ln>
              <a:noFill/>
            </a:ln>
          </p:spPr>
        </p:sp>
        <p:sp>
          <p:nvSpPr>
            <p:cNvPr id="371" name="Google Shape;371;p19"/>
            <p:cNvSpPr/>
            <p:nvPr/>
          </p:nvSpPr>
          <p:spPr>
            <a:xfrm>
              <a:off x="0" y="0"/>
              <a:ext cx="174539709" cy="62198678"/>
            </a:xfrm>
            <a:custGeom>
              <a:rect b="b" l="l" r="r" t="t"/>
              <a:pathLst>
                <a:path extrusionOk="0" h="62198678" w="174539709">
                  <a:moveTo>
                    <a:pt x="174394924" y="62053899"/>
                  </a:moveTo>
                  <a:lnTo>
                    <a:pt x="174539709" y="62053899"/>
                  </a:lnTo>
                  <a:lnTo>
                    <a:pt x="174539709" y="62198678"/>
                  </a:lnTo>
                  <a:lnTo>
                    <a:pt x="174394924" y="62198678"/>
                  </a:lnTo>
                  <a:lnTo>
                    <a:pt x="174394924" y="62053899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62053899"/>
                  </a:lnTo>
                  <a:lnTo>
                    <a:pt x="0" y="62053899"/>
                  </a:lnTo>
                  <a:lnTo>
                    <a:pt x="0" y="144780"/>
                  </a:lnTo>
                  <a:close/>
                  <a:moveTo>
                    <a:pt x="0" y="62053899"/>
                  </a:moveTo>
                  <a:lnTo>
                    <a:pt x="144780" y="62053899"/>
                  </a:lnTo>
                  <a:lnTo>
                    <a:pt x="144780" y="62198678"/>
                  </a:lnTo>
                  <a:lnTo>
                    <a:pt x="0" y="62198678"/>
                  </a:lnTo>
                  <a:lnTo>
                    <a:pt x="0" y="62053899"/>
                  </a:lnTo>
                  <a:close/>
                  <a:moveTo>
                    <a:pt x="174394924" y="144780"/>
                  </a:moveTo>
                  <a:lnTo>
                    <a:pt x="174539709" y="144780"/>
                  </a:lnTo>
                  <a:lnTo>
                    <a:pt x="174539709" y="62053899"/>
                  </a:lnTo>
                  <a:lnTo>
                    <a:pt x="174394924" y="62053899"/>
                  </a:lnTo>
                  <a:lnTo>
                    <a:pt x="174394924" y="144780"/>
                  </a:lnTo>
                  <a:close/>
                  <a:moveTo>
                    <a:pt x="144780" y="62053899"/>
                  </a:moveTo>
                  <a:lnTo>
                    <a:pt x="174394924" y="62053899"/>
                  </a:lnTo>
                  <a:lnTo>
                    <a:pt x="174394924" y="62198678"/>
                  </a:lnTo>
                  <a:lnTo>
                    <a:pt x="144780" y="62198678"/>
                  </a:lnTo>
                  <a:lnTo>
                    <a:pt x="144780" y="62053899"/>
                  </a:lnTo>
                  <a:close/>
                  <a:moveTo>
                    <a:pt x="174394924" y="0"/>
                  </a:moveTo>
                  <a:lnTo>
                    <a:pt x="174539709" y="0"/>
                  </a:lnTo>
                  <a:lnTo>
                    <a:pt x="174539709" y="144780"/>
                  </a:lnTo>
                  <a:lnTo>
                    <a:pt x="174394924" y="144780"/>
                  </a:lnTo>
                  <a:lnTo>
                    <a:pt x="174394924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74394924" y="0"/>
                  </a:lnTo>
                  <a:lnTo>
                    <a:pt x="174394924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</p:sp>
      </p:grpSp>
      <p:pic>
        <p:nvPicPr>
          <p:cNvPr id="372" name="Google Shape;372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95676" y="1019151"/>
            <a:ext cx="7231601" cy="2970400"/>
          </a:xfrm>
          <a:prstGeom prst="rect">
            <a:avLst/>
          </a:prstGeom>
          <a:noFill/>
          <a:ln>
            <a:noFill/>
          </a:ln>
        </p:spPr>
      </p:pic>
      <p:sp>
        <p:nvSpPr>
          <p:cNvPr id="373" name="Google Shape;373;p19"/>
          <p:cNvSpPr txBox="1"/>
          <p:nvPr/>
        </p:nvSpPr>
        <p:spPr>
          <a:xfrm>
            <a:off x="1810586" y="1403793"/>
            <a:ext cx="5401800" cy="22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en-US" sz="6500" u="none" cap="none" strike="noStrike">
                <a:solidFill>
                  <a:schemeClr val="dk1"/>
                </a:solidFill>
              </a:rPr>
              <a:t>Objetivos</a:t>
            </a:r>
            <a:r>
              <a:rPr lang="en-US" sz="6500">
                <a:solidFill>
                  <a:schemeClr val="dk1"/>
                </a:solidFill>
              </a:rPr>
              <a:t> específicos</a:t>
            </a:r>
            <a:endParaRPr sz="100">
              <a:solidFill>
                <a:schemeClr val="dk1"/>
              </a:solidFill>
            </a:endParaRPr>
          </a:p>
        </p:txBody>
      </p:sp>
      <p:grpSp>
        <p:nvGrpSpPr>
          <p:cNvPr id="374" name="Google Shape;374;p19"/>
          <p:cNvGrpSpPr/>
          <p:nvPr/>
        </p:nvGrpSpPr>
        <p:grpSpPr>
          <a:xfrm>
            <a:off x="10408041" y="762967"/>
            <a:ext cx="6608487" cy="3503741"/>
            <a:chOff x="17" y="-1044283"/>
            <a:chExt cx="8811317" cy="4671654"/>
          </a:xfrm>
        </p:grpSpPr>
        <p:sp>
          <p:nvSpPr>
            <p:cNvPr id="375" name="Google Shape;375;p19"/>
            <p:cNvSpPr txBox="1"/>
            <p:nvPr/>
          </p:nvSpPr>
          <p:spPr>
            <a:xfrm>
              <a:off x="17" y="-189829"/>
              <a:ext cx="8811300" cy="381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3995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700">
                  <a:solidFill>
                    <a:schemeClr val="dk1"/>
                  </a:solidFill>
                </a:rPr>
                <a:t>Identificar mutaciones en la secuencia de nucleótidos de los genes </a:t>
              </a:r>
              <a:r>
                <a:rPr i="1" lang="en-US" sz="2700">
                  <a:solidFill>
                    <a:schemeClr val="dk1"/>
                  </a:solidFill>
                </a:rPr>
                <a:t>PhoP </a:t>
              </a:r>
              <a:r>
                <a:rPr lang="en-US" sz="2700">
                  <a:solidFill>
                    <a:schemeClr val="dk1"/>
                  </a:solidFill>
                </a:rPr>
                <a:t>y</a:t>
              </a:r>
              <a:r>
                <a:rPr i="1" lang="en-US" sz="2700">
                  <a:solidFill>
                    <a:schemeClr val="dk1"/>
                  </a:solidFill>
                </a:rPr>
                <a:t> PhoQ </a:t>
              </a:r>
              <a:r>
                <a:rPr lang="en-US" sz="2700">
                  <a:solidFill>
                    <a:schemeClr val="dk1"/>
                  </a:solidFill>
                </a:rPr>
                <a:t>entre cepas de </a:t>
              </a:r>
              <a:r>
                <a:rPr i="1" lang="en-US" sz="2700">
                  <a:solidFill>
                    <a:schemeClr val="dk1"/>
                  </a:solidFill>
                </a:rPr>
                <a:t>Pseudomonas aeruginosa</a:t>
              </a:r>
              <a:r>
                <a:rPr lang="en-US" sz="2700">
                  <a:solidFill>
                    <a:schemeClr val="dk1"/>
                  </a:solidFill>
                </a:rPr>
                <a:t> fenotipo multidrogo-resistente (MDR) y fenotipo sensible.</a:t>
              </a:r>
              <a:endParaRPr sz="2700">
                <a:solidFill>
                  <a:schemeClr val="dk1"/>
                </a:solidFill>
              </a:endParaRPr>
            </a:p>
          </p:txBody>
        </p:sp>
        <p:sp>
          <p:nvSpPr>
            <p:cNvPr id="376" name="Google Shape;376;p19"/>
            <p:cNvSpPr txBox="1"/>
            <p:nvPr/>
          </p:nvSpPr>
          <p:spPr>
            <a:xfrm>
              <a:off x="33" y="-1044283"/>
              <a:ext cx="8811300" cy="69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002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400">
                  <a:latin typeface="Playfair Display"/>
                  <a:ea typeface="Playfair Display"/>
                  <a:cs typeface="Playfair Display"/>
                  <a:sym typeface="Playfair Display"/>
                </a:rPr>
                <a:t>(1)</a:t>
              </a:r>
              <a:endParaRPr sz="3400">
                <a:latin typeface="Playfair Display"/>
                <a:ea typeface="Playfair Display"/>
                <a:cs typeface="Playfair Display"/>
                <a:sym typeface="Playfair Display"/>
              </a:endParaRPr>
            </a:p>
          </p:txBody>
        </p:sp>
      </p:grpSp>
      <p:cxnSp>
        <p:nvCxnSpPr>
          <p:cNvPr id="377" name="Google Shape;377;p19"/>
          <p:cNvCxnSpPr/>
          <p:nvPr/>
        </p:nvCxnSpPr>
        <p:spPr>
          <a:xfrm rot="10800000">
            <a:off x="9144075" y="-270350"/>
            <a:ext cx="20700" cy="12448500"/>
          </a:xfrm>
          <a:prstGeom prst="straightConnector1">
            <a:avLst/>
          </a:prstGeom>
          <a:noFill/>
          <a:ln cap="rnd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78" name="Google Shape;378;p19"/>
          <p:cNvSpPr txBox="1"/>
          <p:nvPr/>
        </p:nvSpPr>
        <p:spPr>
          <a:xfrm>
            <a:off x="1267791" y="6633907"/>
            <a:ext cx="6608400" cy="158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700">
                <a:solidFill>
                  <a:schemeClr val="dk1"/>
                </a:solidFill>
              </a:rPr>
              <a:t>Analizar filogenéticamente los genes </a:t>
            </a:r>
            <a:r>
              <a:rPr i="1" lang="en-US" sz="2700">
                <a:solidFill>
                  <a:schemeClr val="dk1"/>
                </a:solidFill>
              </a:rPr>
              <a:t>PhoP</a:t>
            </a:r>
            <a:r>
              <a:rPr lang="en-US" sz="2700">
                <a:solidFill>
                  <a:schemeClr val="dk1"/>
                </a:solidFill>
              </a:rPr>
              <a:t> y </a:t>
            </a:r>
            <a:r>
              <a:rPr i="1" lang="en-US" sz="2700">
                <a:solidFill>
                  <a:schemeClr val="dk1"/>
                </a:solidFill>
              </a:rPr>
              <a:t>PhoQ</a:t>
            </a:r>
            <a:r>
              <a:rPr lang="en-US" sz="2700">
                <a:solidFill>
                  <a:schemeClr val="dk1"/>
                </a:solidFill>
              </a:rPr>
              <a:t> de bacterias MDR.</a:t>
            </a:r>
            <a:endParaRPr sz="27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3995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chemeClr val="dk1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379" name="Google Shape;379;p19"/>
          <p:cNvSpPr txBox="1"/>
          <p:nvPr/>
        </p:nvSpPr>
        <p:spPr>
          <a:xfrm>
            <a:off x="10560441" y="6633907"/>
            <a:ext cx="6608400" cy="212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3995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>
                <a:solidFill>
                  <a:schemeClr val="dk1"/>
                </a:solidFill>
              </a:rPr>
              <a:t>Determinar características estructurales de las proteínas codificadas por los genes </a:t>
            </a:r>
            <a:r>
              <a:rPr i="1" lang="en-US" sz="2700">
                <a:solidFill>
                  <a:schemeClr val="dk1"/>
                </a:solidFill>
              </a:rPr>
              <a:t>PhoP y PhoQ</a:t>
            </a:r>
            <a:r>
              <a:rPr lang="en-US" sz="2700">
                <a:solidFill>
                  <a:schemeClr val="dk1"/>
                </a:solidFill>
              </a:rPr>
              <a:t> de</a:t>
            </a:r>
            <a:r>
              <a:rPr i="1" lang="en-US" sz="2700">
                <a:solidFill>
                  <a:schemeClr val="dk1"/>
                </a:solidFill>
              </a:rPr>
              <a:t> P. aeruginosa </a:t>
            </a:r>
            <a:r>
              <a:rPr lang="en-US" sz="2700">
                <a:solidFill>
                  <a:schemeClr val="dk1"/>
                </a:solidFill>
              </a:rPr>
              <a:t>MDR.</a:t>
            </a:r>
            <a:endParaRPr sz="27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3995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chemeClr val="dk1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380" name="Google Shape;380;p19"/>
          <p:cNvSpPr txBox="1"/>
          <p:nvPr/>
        </p:nvSpPr>
        <p:spPr>
          <a:xfrm>
            <a:off x="1267803" y="6006917"/>
            <a:ext cx="66084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002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400">
                <a:latin typeface="Playfair Display"/>
                <a:ea typeface="Playfair Display"/>
                <a:cs typeface="Playfair Display"/>
                <a:sym typeface="Playfair Display"/>
              </a:rPr>
              <a:t>(2)</a:t>
            </a:r>
            <a:endParaRPr sz="3400"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381" name="Google Shape;381;p19"/>
          <p:cNvSpPr txBox="1"/>
          <p:nvPr/>
        </p:nvSpPr>
        <p:spPr>
          <a:xfrm>
            <a:off x="10560453" y="6006917"/>
            <a:ext cx="66084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002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400">
                <a:latin typeface="Playfair Display"/>
                <a:ea typeface="Playfair Display"/>
                <a:cs typeface="Playfair Display"/>
                <a:sym typeface="Playfair Display"/>
              </a:rPr>
              <a:t>(3)</a:t>
            </a:r>
            <a:endParaRPr sz="3400"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382" name="Google Shape;382;p19"/>
          <p:cNvSpPr/>
          <p:nvPr/>
        </p:nvSpPr>
        <p:spPr>
          <a:xfrm>
            <a:off x="17016537" y="9101234"/>
            <a:ext cx="1038834" cy="896692"/>
          </a:xfrm>
          <a:custGeom>
            <a:rect b="b" l="l" r="r" t="t"/>
            <a:pathLst>
              <a:path extrusionOk="0" h="11565" w="12603">
                <a:moveTo>
                  <a:pt x="9200" y="822"/>
                </a:moveTo>
                <a:lnTo>
                  <a:pt x="11311" y="2933"/>
                </a:lnTo>
                <a:cubicBezTo>
                  <a:pt x="11279" y="3185"/>
                  <a:pt x="11185" y="3437"/>
                  <a:pt x="11090" y="3689"/>
                </a:cubicBezTo>
                <a:lnTo>
                  <a:pt x="8444" y="1074"/>
                </a:lnTo>
                <a:cubicBezTo>
                  <a:pt x="8664" y="948"/>
                  <a:pt x="8916" y="853"/>
                  <a:pt x="9200" y="822"/>
                </a:cubicBezTo>
                <a:close/>
                <a:moveTo>
                  <a:pt x="7814" y="1389"/>
                </a:moveTo>
                <a:lnTo>
                  <a:pt x="10712" y="4287"/>
                </a:lnTo>
                <a:cubicBezTo>
                  <a:pt x="10649" y="4413"/>
                  <a:pt x="10555" y="4476"/>
                  <a:pt x="10492" y="4571"/>
                </a:cubicBezTo>
                <a:cubicBezTo>
                  <a:pt x="10397" y="4634"/>
                  <a:pt x="10334" y="4728"/>
                  <a:pt x="10208" y="4791"/>
                </a:cubicBezTo>
                <a:lnTo>
                  <a:pt x="7310" y="1893"/>
                </a:lnTo>
                <a:cubicBezTo>
                  <a:pt x="7373" y="1798"/>
                  <a:pt x="7467" y="1704"/>
                  <a:pt x="7530" y="1609"/>
                </a:cubicBezTo>
                <a:cubicBezTo>
                  <a:pt x="7625" y="1546"/>
                  <a:pt x="7688" y="1452"/>
                  <a:pt x="7814" y="1389"/>
                </a:cubicBezTo>
                <a:close/>
                <a:moveTo>
                  <a:pt x="6994" y="2523"/>
                </a:moveTo>
                <a:lnTo>
                  <a:pt x="9609" y="5169"/>
                </a:lnTo>
                <a:cubicBezTo>
                  <a:pt x="9389" y="5264"/>
                  <a:pt x="9105" y="5327"/>
                  <a:pt x="8885" y="5390"/>
                </a:cubicBezTo>
                <a:lnTo>
                  <a:pt x="6742" y="3279"/>
                </a:lnTo>
                <a:cubicBezTo>
                  <a:pt x="6774" y="3027"/>
                  <a:pt x="6868" y="2743"/>
                  <a:pt x="6994" y="2523"/>
                </a:cubicBezTo>
                <a:close/>
                <a:moveTo>
                  <a:pt x="3812" y="6209"/>
                </a:moveTo>
                <a:lnTo>
                  <a:pt x="5923" y="8351"/>
                </a:lnTo>
                <a:cubicBezTo>
                  <a:pt x="5892" y="8572"/>
                  <a:pt x="5797" y="8855"/>
                  <a:pt x="5671" y="9107"/>
                </a:cubicBezTo>
                <a:lnTo>
                  <a:pt x="3056" y="6461"/>
                </a:lnTo>
                <a:cubicBezTo>
                  <a:pt x="3277" y="6335"/>
                  <a:pt x="3560" y="6272"/>
                  <a:pt x="3812" y="6209"/>
                </a:cubicBezTo>
                <a:close/>
                <a:moveTo>
                  <a:pt x="2426" y="6776"/>
                </a:moveTo>
                <a:lnTo>
                  <a:pt x="5325" y="9675"/>
                </a:lnTo>
                <a:cubicBezTo>
                  <a:pt x="5262" y="9801"/>
                  <a:pt x="5167" y="9895"/>
                  <a:pt x="5104" y="9958"/>
                </a:cubicBezTo>
                <a:cubicBezTo>
                  <a:pt x="5010" y="10053"/>
                  <a:pt x="4947" y="10116"/>
                  <a:pt x="4821" y="10210"/>
                </a:cubicBezTo>
                <a:lnTo>
                  <a:pt x="1891" y="7280"/>
                </a:lnTo>
                <a:cubicBezTo>
                  <a:pt x="1985" y="7217"/>
                  <a:pt x="2080" y="7091"/>
                  <a:pt x="2143" y="6997"/>
                </a:cubicBezTo>
                <a:cubicBezTo>
                  <a:pt x="2206" y="6934"/>
                  <a:pt x="2300" y="6839"/>
                  <a:pt x="2426" y="6776"/>
                </a:cubicBezTo>
                <a:close/>
                <a:moveTo>
                  <a:pt x="1576" y="7910"/>
                </a:moveTo>
                <a:lnTo>
                  <a:pt x="4222" y="10557"/>
                </a:lnTo>
                <a:cubicBezTo>
                  <a:pt x="4002" y="10620"/>
                  <a:pt x="3718" y="10714"/>
                  <a:pt x="3466" y="10777"/>
                </a:cubicBezTo>
                <a:lnTo>
                  <a:pt x="1355" y="8666"/>
                </a:lnTo>
                <a:cubicBezTo>
                  <a:pt x="1387" y="8414"/>
                  <a:pt x="1481" y="8162"/>
                  <a:pt x="1576" y="7910"/>
                </a:cubicBezTo>
                <a:close/>
                <a:moveTo>
                  <a:pt x="10602" y="0"/>
                </a:moveTo>
                <a:cubicBezTo>
                  <a:pt x="9383" y="0"/>
                  <a:pt x="7954" y="274"/>
                  <a:pt x="7089" y="1168"/>
                </a:cubicBezTo>
                <a:cubicBezTo>
                  <a:pt x="6207" y="2082"/>
                  <a:pt x="5923" y="3500"/>
                  <a:pt x="5923" y="4728"/>
                </a:cubicBezTo>
                <a:cubicBezTo>
                  <a:pt x="6238" y="4760"/>
                  <a:pt x="6459" y="4791"/>
                  <a:pt x="6522" y="4791"/>
                </a:cubicBezTo>
                <a:lnTo>
                  <a:pt x="6585" y="4791"/>
                </a:lnTo>
                <a:lnTo>
                  <a:pt x="6585" y="4130"/>
                </a:lnTo>
                <a:lnTo>
                  <a:pt x="7971" y="5516"/>
                </a:lnTo>
                <a:cubicBezTo>
                  <a:pt x="7751" y="5532"/>
                  <a:pt x="7540" y="5538"/>
                  <a:pt x="7348" y="5538"/>
                </a:cubicBezTo>
                <a:cubicBezTo>
                  <a:pt x="6772" y="5538"/>
                  <a:pt x="6364" y="5484"/>
                  <a:pt x="6364" y="5484"/>
                </a:cubicBezTo>
                <a:cubicBezTo>
                  <a:pt x="6314" y="5459"/>
                  <a:pt x="5810" y="5369"/>
                  <a:pt x="5121" y="5369"/>
                </a:cubicBezTo>
                <a:cubicBezTo>
                  <a:pt x="4077" y="5369"/>
                  <a:pt x="2606" y="5575"/>
                  <a:pt x="1639" y="6524"/>
                </a:cubicBezTo>
                <a:cubicBezTo>
                  <a:pt x="0" y="8162"/>
                  <a:pt x="536" y="11155"/>
                  <a:pt x="567" y="11250"/>
                </a:cubicBezTo>
                <a:cubicBezTo>
                  <a:pt x="599" y="11407"/>
                  <a:pt x="725" y="11533"/>
                  <a:pt x="914" y="11533"/>
                </a:cubicBezTo>
                <a:lnTo>
                  <a:pt x="1009" y="11533"/>
                </a:lnTo>
                <a:cubicBezTo>
                  <a:pt x="1198" y="11502"/>
                  <a:pt x="1324" y="11344"/>
                  <a:pt x="1261" y="11155"/>
                </a:cubicBezTo>
                <a:cubicBezTo>
                  <a:pt x="1261" y="11155"/>
                  <a:pt x="1166" y="10399"/>
                  <a:pt x="1229" y="9517"/>
                </a:cubicBezTo>
                <a:lnTo>
                  <a:pt x="1229" y="9517"/>
                </a:lnTo>
                <a:lnTo>
                  <a:pt x="2615" y="10903"/>
                </a:lnTo>
                <a:cubicBezTo>
                  <a:pt x="2447" y="10903"/>
                  <a:pt x="2293" y="10917"/>
                  <a:pt x="2153" y="10917"/>
                </a:cubicBezTo>
                <a:cubicBezTo>
                  <a:pt x="2083" y="10917"/>
                  <a:pt x="2017" y="10914"/>
                  <a:pt x="1954" y="10903"/>
                </a:cubicBezTo>
                <a:lnTo>
                  <a:pt x="1954" y="10966"/>
                </a:lnTo>
                <a:cubicBezTo>
                  <a:pt x="1985" y="11187"/>
                  <a:pt x="1954" y="11407"/>
                  <a:pt x="1859" y="11565"/>
                </a:cubicBezTo>
                <a:lnTo>
                  <a:pt x="2048" y="11565"/>
                </a:lnTo>
                <a:cubicBezTo>
                  <a:pt x="3277" y="11565"/>
                  <a:pt x="4695" y="11281"/>
                  <a:pt x="5577" y="10399"/>
                </a:cubicBezTo>
                <a:cubicBezTo>
                  <a:pt x="6427" y="9517"/>
                  <a:pt x="6742" y="8068"/>
                  <a:pt x="6742" y="6839"/>
                </a:cubicBezTo>
                <a:cubicBezTo>
                  <a:pt x="6396" y="6808"/>
                  <a:pt x="6144" y="6776"/>
                  <a:pt x="6112" y="6776"/>
                </a:cubicBezTo>
                <a:lnTo>
                  <a:pt x="6049" y="6776"/>
                </a:lnTo>
                <a:lnTo>
                  <a:pt x="6049" y="7438"/>
                </a:lnTo>
                <a:lnTo>
                  <a:pt x="4663" y="6051"/>
                </a:lnTo>
                <a:cubicBezTo>
                  <a:pt x="4876" y="6036"/>
                  <a:pt x="5083" y="6030"/>
                  <a:pt x="5273" y="6030"/>
                </a:cubicBezTo>
                <a:cubicBezTo>
                  <a:pt x="5845" y="6030"/>
                  <a:pt x="6270" y="6083"/>
                  <a:pt x="6270" y="6083"/>
                </a:cubicBezTo>
                <a:cubicBezTo>
                  <a:pt x="6301" y="6083"/>
                  <a:pt x="6837" y="6178"/>
                  <a:pt x="7499" y="6178"/>
                </a:cubicBezTo>
                <a:cubicBezTo>
                  <a:pt x="8727" y="6178"/>
                  <a:pt x="10145" y="5862"/>
                  <a:pt x="10996" y="4980"/>
                </a:cubicBezTo>
                <a:cubicBezTo>
                  <a:pt x="12602" y="3374"/>
                  <a:pt x="12098" y="381"/>
                  <a:pt x="12067" y="255"/>
                </a:cubicBezTo>
                <a:cubicBezTo>
                  <a:pt x="12035" y="160"/>
                  <a:pt x="11878" y="34"/>
                  <a:pt x="11657" y="34"/>
                </a:cubicBezTo>
                <a:cubicBezTo>
                  <a:pt x="11468" y="66"/>
                  <a:pt x="11342" y="223"/>
                  <a:pt x="11405" y="444"/>
                </a:cubicBezTo>
                <a:cubicBezTo>
                  <a:pt x="11405" y="444"/>
                  <a:pt x="11531" y="1168"/>
                  <a:pt x="11437" y="2050"/>
                </a:cubicBezTo>
                <a:lnTo>
                  <a:pt x="10050" y="664"/>
                </a:lnTo>
                <a:cubicBezTo>
                  <a:pt x="10218" y="664"/>
                  <a:pt x="10373" y="650"/>
                  <a:pt x="10513" y="650"/>
                </a:cubicBezTo>
                <a:cubicBezTo>
                  <a:pt x="10583" y="650"/>
                  <a:pt x="10649" y="654"/>
                  <a:pt x="10712" y="664"/>
                </a:cubicBezTo>
                <a:lnTo>
                  <a:pt x="10712" y="601"/>
                </a:lnTo>
                <a:cubicBezTo>
                  <a:pt x="10681" y="381"/>
                  <a:pt x="10712" y="160"/>
                  <a:pt x="10807" y="3"/>
                </a:cubicBezTo>
                <a:cubicBezTo>
                  <a:pt x="10739" y="1"/>
                  <a:pt x="10671" y="0"/>
                  <a:pt x="1060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grpSp>
        <p:nvGrpSpPr>
          <p:cNvPr id="383" name="Google Shape;383;p19"/>
          <p:cNvGrpSpPr/>
          <p:nvPr/>
        </p:nvGrpSpPr>
        <p:grpSpPr>
          <a:xfrm>
            <a:off x="264735" y="9101232"/>
            <a:ext cx="870263" cy="896704"/>
            <a:chOff x="-1182750" y="3962900"/>
            <a:chExt cx="294575" cy="291450"/>
          </a:xfrm>
        </p:grpSpPr>
        <p:sp>
          <p:nvSpPr>
            <p:cNvPr id="384" name="Google Shape;384;p19"/>
            <p:cNvSpPr/>
            <p:nvPr/>
          </p:nvSpPr>
          <p:spPr>
            <a:xfrm>
              <a:off x="-1078000" y="4030650"/>
              <a:ext cx="17350" cy="17350"/>
            </a:xfrm>
            <a:custGeom>
              <a:rect b="b" l="l" r="r" t="t"/>
              <a:pathLst>
                <a:path extrusionOk="0" h="694" w="694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cubicBezTo>
                    <a:pt x="536" y="694"/>
                    <a:pt x="693" y="536"/>
                    <a:pt x="693" y="347"/>
                  </a:cubicBezTo>
                  <a:cubicBezTo>
                    <a:pt x="693" y="158"/>
                    <a:pt x="536" y="0"/>
                    <a:pt x="34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" name="Google Shape;385;p19"/>
            <p:cNvSpPr/>
            <p:nvPr/>
          </p:nvSpPr>
          <p:spPr>
            <a:xfrm>
              <a:off x="-1129200" y="4099950"/>
              <a:ext cx="17350" cy="17350"/>
            </a:xfrm>
            <a:custGeom>
              <a:rect b="b" l="l" r="r" t="t"/>
              <a:pathLst>
                <a:path extrusionOk="0" h="694" w="694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cubicBezTo>
                    <a:pt x="536" y="694"/>
                    <a:pt x="693" y="536"/>
                    <a:pt x="693" y="347"/>
                  </a:cubicBez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" name="Google Shape;386;p19"/>
            <p:cNvSpPr/>
            <p:nvPr/>
          </p:nvSpPr>
          <p:spPr>
            <a:xfrm>
              <a:off x="-1009475" y="4081850"/>
              <a:ext cx="18125" cy="17350"/>
            </a:xfrm>
            <a:custGeom>
              <a:rect b="b" l="l" r="r" t="t"/>
              <a:pathLst>
                <a:path extrusionOk="0" h="694" w="725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3"/>
                    <a:pt x="347" y="693"/>
                  </a:cubicBezTo>
                  <a:cubicBezTo>
                    <a:pt x="567" y="693"/>
                    <a:pt x="725" y="536"/>
                    <a:pt x="725" y="347"/>
                  </a:cubicBezTo>
                  <a:cubicBezTo>
                    <a:pt x="725" y="158"/>
                    <a:pt x="567" y="0"/>
                    <a:pt x="34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" name="Google Shape;387;p19"/>
            <p:cNvSpPr/>
            <p:nvPr/>
          </p:nvSpPr>
          <p:spPr>
            <a:xfrm>
              <a:off x="-1182750" y="4168475"/>
              <a:ext cx="292225" cy="34675"/>
            </a:xfrm>
            <a:custGeom>
              <a:rect b="b" l="l" r="r" t="t"/>
              <a:pathLst>
                <a:path extrusionOk="0" h="1387" w="11689">
                  <a:moveTo>
                    <a:pt x="0" y="1"/>
                  </a:moveTo>
                  <a:lnTo>
                    <a:pt x="0" y="347"/>
                  </a:lnTo>
                  <a:lnTo>
                    <a:pt x="63" y="347"/>
                  </a:lnTo>
                  <a:cubicBezTo>
                    <a:pt x="63" y="914"/>
                    <a:pt x="504" y="1387"/>
                    <a:pt x="1071" y="1387"/>
                  </a:cubicBezTo>
                  <a:lnTo>
                    <a:pt x="10680" y="1387"/>
                  </a:lnTo>
                  <a:cubicBezTo>
                    <a:pt x="11247" y="1387"/>
                    <a:pt x="11688" y="914"/>
                    <a:pt x="11688" y="347"/>
                  </a:cubicBezTo>
                  <a:lnTo>
                    <a:pt x="1168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19"/>
            <p:cNvSpPr/>
            <p:nvPr/>
          </p:nvSpPr>
          <p:spPr>
            <a:xfrm>
              <a:off x="-1117400" y="4220475"/>
              <a:ext cx="161500" cy="33875"/>
            </a:xfrm>
            <a:custGeom>
              <a:rect b="b" l="l" r="r" t="t"/>
              <a:pathLst>
                <a:path extrusionOk="0" h="1355" w="6460">
                  <a:moveTo>
                    <a:pt x="1513" y="0"/>
                  </a:moveTo>
                  <a:lnTo>
                    <a:pt x="1356" y="693"/>
                  </a:lnTo>
                  <a:lnTo>
                    <a:pt x="474" y="693"/>
                  </a:lnTo>
                  <a:cubicBezTo>
                    <a:pt x="32" y="693"/>
                    <a:pt x="1" y="1355"/>
                    <a:pt x="474" y="1355"/>
                  </a:cubicBezTo>
                  <a:lnTo>
                    <a:pt x="5924" y="1355"/>
                  </a:lnTo>
                  <a:cubicBezTo>
                    <a:pt x="6459" y="1355"/>
                    <a:pt x="6459" y="693"/>
                    <a:pt x="5987" y="693"/>
                  </a:cubicBezTo>
                  <a:lnTo>
                    <a:pt x="5073" y="693"/>
                  </a:lnTo>
                  <a:lnTo>
                    <a:pt x="491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9" name="Google Shape;389;p19"/>
            <p:cNvSpPr/>
            <p:nvPr/>
          </p:nvSpPr>
          <p:spPr>
            <a:xfrm>
              <a:off x="-958300" y="4014100"/>
              <a:ext cx="18150" cy="17350"/>
            </a:xfrm>
            <a:custGeom>
              <a:rect b="b" l="l" r="r" t="t"/>
              <a:pathLst>
                <a:path extrusionOk="0" h="694" w="726">
                  <a:moveTo>
                    <a:pt x="348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48" y="694"/>
                  </a:cubicBezTo>
                  <a:cubicBezTo>
                    <a:pt x="568" y="694"/>
                    <a:pt x="726" y="536"/>
                    <a:pt x="726" y="347"/>
                  </a:cubicBezTo>
                  <a:cubicBezTo>
                    <a:pt x="726" y="158"/>
                    <a:pt x="568" y="1"/>
                    <a:pt x="3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" name="Google Shape;390;p19"/>
            <p:cNvSpPr/>
            <p:nvPr/>
          </p:nvSpPr>
          <p:spPr>
            <a:xfrm>
              <a:off x="-1180400" y="3962900"/>
              <a:ext cx="292225" cy="188275"/>
            </a:xfrm>
            <a:custGeom>
              <a:rect b="b" l="l" r="r" t="t"/>
              <a:pathLst>
                <a:path extrusionOk="0" h="7531" w="11689">
                  <a:moveTo>
                    <a:pt x="9232" y="1324"/>
                  </a:moveTo>
                  <a:cubicBezTo>
                    <a:pt x="9799" y="1324"/>
                    <a:pt x="10271" y="1797"/>
                    <a:pt x="10271" y="2364"/>
                  </a:cubicBezTo>
                  <a:cubicBezTo>
                    <a:pt x="10271" y="2922"/>
                    <a:pt x="9822" y="3391"/>
                    <a:pt x="9247" y="3391"/>
                  </a:cubicBezTo>
                  <a:cubicBezTo>
                    <a:pt x="9140" y="3391"/>
                    <a:pt x="9029" y="3375"/>
                    <a:pt x="8916" y="3341"/>
                  </a:cubicBezTo>
                  <a:lnTo>
                    <a:pt x="8034" y="4538"/>
                  </a:lnTo>
                  <a:cubicBezTo>
                    <a:pt x="8507" y="5199"/>
                    <a:pt x="7971" y="6144"/>
                    <a:pt x="7152" y="6144"/>
                  </a:cubicBezTo>
                  <a:cubicBezTo>
                    <a:pt x="6491" y="6144"/>
                    <a:pt x="5987" y="5514"/>
                    <a:pt x="6176" y="4790"/>
                  </a:cubicBezTo>
                  <a:lnTo>
                    <a:pt x="4978" y="3908"/>
                  </a:lnTo>
                  <a:cubicBezTo>
                    <a:pt x="4839" y="4007"/>
                    <a:pt x="4661" y="4069"/>
                    <a:pt x="4470" y="4069"/>
                  </a:cubicBezTo>
                  <a:cubicBezTo>
                    <a:pt x="4359" y="4069"/>
                    <a:pt x="4243" y="4048"/>
                    <a:pt x="4128" y="4002"/>
                  </a:cubicBezTo>
                  <a:lnTo>
                    <a:pt x="3214" y="5199"/>
                  </a:lnTo>
                  <a:cubicBezTo>
                    <a:pt x="3340" y="5357"/>
                    <a:pt x="3372" y="5546"/>
                    <a:pt x="3372" y="5735"/>
                  </a:cubicBezTo>
                  <a:cubicBezTo>
                    <a:pt x="3372" y="6302"/>
                    <a:pt x="2899" y="6775"/>
                    <a:pt x="2363" y="6775"/>
                  </a:cubicBezTo>
                  <a:cubicBezTo>
                    <a:pt x="1796" y="6775"/>
                    <a:pt x="1324" y="6302"/>
                    <a:pt x="1324" y="5735"/>
                  </a:cubicBezTo>
                  <a:cubicBezTo>
                    <a:pt x="1324" y="5199"/>
                    <a:pt x="1796" y="4727"/>
                    <a:pt x="2363" y="4727"/>
                  </a:cubicBezTo>
                  <a:cubicBezTo>
                    <a:pt x="2489" y="4727"/>
                    <a:pt x="2552" y="4758"/>
                    <a:pt x="2678" y="4758"/>
                  </a:cubicBezTo>
                  <a:lnTo>
                    <a:pt x="3592" y="3593"/>
                  </a:lnTo>
                  <a:cubicBezTo>
                    <a:pt x="3120" y="2899"/>
                    <a:pt x="3624" y="1954"/>
                    <a:pt x="4443" y="1954"/>
                  </a:cubicBezTo>
                  <a:cubicBezTo>
                    <a:pt x="5104" y="1954"/>
                    <a:pt x="5640" y="2584"/>
                    <a:pt x="5419" y="3309"/>
                  </a:cubicBezTo>
                  <a:lnTo>
                    <a:pt x="6617" y="4223"/>
                  </a:lnTo>
                  <a:cubicBezTo>
                    <a:pt x="6766" y="4116"/>
                    <a:pt x="6959" y="4038"/>
                    <a:pt x="7165" y="4038"/>
                  </a:cubicBezTo>
                  <a:cubicBezTo>
                    <a:pt x="7264" y="4038"/>
                    <a:pt x="7365" y="4056"/>
                    <a:pt x="7467" y="4097"/>
                  </a:cubicBezTo>
                  <a:lnTo>
                    <a:pt x="8381" y="2899"/>
                  </a:lnTo>
                  <a:cubicBezTo>
                    <a:pt x="8255" y="2742"/>
                    <a:pt x="8223" y="2553"/>
                    <a:pt x="8223" y="2364"/>
                  </a:cubicBezTo>
                  <a:cubicBezTo>
                    <a:pt x="8223" y="1797"/>
                    <a:pt x="8696" y="1324"/>
                    <a:pt x="9232" y="1324"/>
                  </a:cubicBezTo>
                  <a:close/>
                  <a:moveTo>
                    <a:pt x="1009" y="1"/>
                  </a:moveTo>
                  <a:cubicBezTo>
                    <a:pt x="473" y="1"/>
                    <a:pt x="1" y="474"/>
                    <a:pt x="1" y="1009"/>
                  </a:cubicBezTo>
                  <a:lnTo>
                    <a:pt x="1" y="7531"/>
                  </a:lnTo>
                  <a:lnTo>
                    <a:pt x="11689" y="7531"/>
                  </a:lnTo>
                  <a:lnTo>
                    <a:pt x="11689" y="1009"/>
                  </a:lnTo>
                  <a:cubicBezTo>
                    <a:pt x="11657" y="411"/>
                    <a:pt x="11185" y="1"/>
                    <a:pt x="1061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7EC898"/>
        </a:solidFill>
      </p:bgPr>
    </p:bg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5" name="Google Shape;395;p20"/>
          <p:cNvGrpSpPr/>
          <p:nvPr/>
        </p:nvGrpSpPr>
        <p:grpSpPr>
          <a:xfrm>
            <a:off x="4617588" y="-2100"/>
            <a:ext cx="13670416" cy="10291218"/>
            <a:chOff x="0" y="0"/>
            <a:chExt cx="124276507" cy="107761447"/>
          </a:xfrm>
        </p:grpSpPr>
        <p:sp>
          <p:nvSpPr>
            <p:cNvPr id="396" name="Google Shape;396;p20"/>
            <p:cNvSpPr/>
            <p:nvPr/>
          </p:nvSpPr>
          <p:spPr>
            <a:xfrm>
              <a:off x="72390" y="72390"/>
              <a:ext cx="124131725" cy="107616665"/>
            </a:xfrm>
            <a:custGeom>
              <a:rect b="b" l="l" r="r" t="t"/>
              <a:pathLst>
                <a:path extrusionOk="0" h="107616665" w="124131725">
                  <a:moveTo>
                    <a:pt x="0" y="0"/>
                  </a:moveTo>
                  <a:lnTo>
                    <a:pt x="124131725" y="0"/>
                  </a:lnTo>
                  <a:lnTo>
                    <a:pt x="124131725" y="107616665"/>
                  </a:lnTo>
                  <a:lnTo>
                    <a:pt x="0" y="1076166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</p:sp>
        <p:sp>
          <p:nvSpPr>
            <p:cNvPr id="397" name="Google Shape;397;p20"/>
            <p:cNvSpPr/>
            <p:nvPr/>
          </p:nvSpPr>
          <p:spPr>
            <a:xfrm>
              <a:off x="0" y="0"/>
              <a:ext cx="124276507" cy="107761447"/>
            </a:xfrm>
            <a:custGeom>
              <a:rect b="b" l="l" r="r" t="t"/>
              <a:pathLst>
                <a:path extrusionOk="0" h="107761447" w="124276507">
                  <a:moveTo>
                    <a:pt x="124131722" y="107616662"/>
                  </a:moveTo>
                  <a:lnTo>
                    <a:pt x="124276507" y="107616662"/>
                  </a:lnTo>
                  <a:lnTo>
                    <a:pt x="124276507" y="107761447"/>
                  </a:lnTo>
                  <a:lnTo>
                    <a:pt x="124131722" y="107761447"/>
                  </a:lnTo>
                  <a:lnTo>
                    <a:pt x="124131722" y="107616662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107616662"/>
                  </a:lnTo>
                  <a:lnTo>
                    <a:pt x="0" y="107616662"/>
                  </a:lnTo>
                  <a:lnTo>
                    <a:pt x="0" y="144780"/>
                  </a:lnTo>
                  <a:close/>
                  <a:moveTo>
                    <a:pt x="0" y="107616662"/>
                  </a:moveTo>
                  <a:lnTo>
                    <a:pt x="144780" y="107616662"/>
                  </a:lnTo>
                  <a:lnTo>
                    <a:pt x="144780" y="107761447"/>
                  </a:lnTo>
                  <a:lnTo>
                    <a:pt x="0" y="107761447"/>
                  </a:lnTo>
                  <a:lnTo>
                    <a:pt x="0" y="107616662"/>
                  </a:lnTo>
                  <a:close/>
                  <a:moveTo>
                    <a:pt x="124131722" y="144780"/>
                  </a:moveTo>
                  <a:lnTo>
                    <a:pt x="124276507" y="144780"/>
                  </a:lnTo>
                  <a:lnTo>
                    <a:pt x="124276507" y="107616662"/>
                  </a:lnTo>
                  <a:lnTo>
                    <a:pt x="124131722" y="107616662"/>
                  </a:lnTo>
                  <a:lnTo>
                    <a:pt x="124131722" y="144780"/>
                  </a:lnTo>
                  <a:close/>
                  <a:moveTo>
                    <a:pt x="144780" y="107616662"/>
                  </a:moveTo>
                  <a:lnTo>
                    <a:pt x="124131722" y="107616662"/>
                  </a:lnTo>
                  <a:lnTo>
                    <a:pt x="124131722" y="107761447"/>
                  </a:lnTo>
                  <a:lnTo>
                    <a:pt x="144780" y="107761447"/>
                  </a:lnTo>
                  <a:lnTo>
                    <a:pt x="144780" y="107616662"/>
                  </a:lnTo>
                  <a:close/>
                  <a:moveTo>
                    <a:pt x="124131722" y="0"/>
                  </a:moveTo>
                  <a:lnTo>
                    <a:pt x="124276507" y="0"/>
                  </a:lnTo>
                  <a:lnTo>
                    <a:pt x="124276507" y="144780"/>
                  </a:lnTo>
                  <a:lnTo>
                    <a:pt x="124131722" y="144780"/>
                  </a:lnTo>
                  <a:lnTo>
                    <a:pt x="124131722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24131722" y="0"/>
                  </a:lnTo>
                  <a:lnTo>
                    <a:pt x="124131722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</p:sp>
      </p:grpSp>
      <p:pic>
        <p:nvPicPr>
          <p:cNvPr id="398" name="Google Shape;398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1900" y="3018275"/>
            <a:ext cx="6837600" cy="4017750"/>
          </a:xfrm>
          <a:prstGeom prst="rect">
            <a:avLst/>
          </a:prstGeom>
          <a:noFill/>
          <a:ln>
            <a:noFill/>
          </a:ln>
        </p:spPr>
      </p:pic>
      <p:sp>
        <p:nvSpPr>
          <p:cNvPr id="399" name="Google Shape;399;p20"/>
          <p:cNvSpPr txBox="1"/>
          <p:nvPr/>
        </p:nvSpPr>
        <p:spPr>
          <a:xfrm>
            <a:off x="1563604" y="4127570"/>
            <a:ext cx="60168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6000">
                <a:solidFill>
                  <a:schemeClr val="dk1"/>
                </a:solidFill>
              </a:rPr>
              <a:t>Comparación secuencias Nt</a:t>
            </a:r>
            <a:endParaRPr sz="6000">
              <a:solidFill>
                <a:srgbClr val="F4F4F4"/>
              </a:solidFill>
            </a:endParaRPr>
          </a:p>
        </p:txBody>
      </p:sp>
      <p:grpSp>
        <p:nvGrpSpPr>
          <p:cNvPr id="400" name="Google Shape;400;p20"/>
          <p:cNvGrpSpPr/>
          <p:nvPr/>
        </p:nvGrpSpPr>
        <p:grpSpPr>
          <a:xfrm>
            <a:off x="2527181" y="7407472"/>
            <a:ext cx="4089635" cy="2119870"/>
            <a:chOff x="4804958" y="2054057"/>
            <a:chExt cx="3581117" cy="1675654"/>
          </a:xfrm>
        </p:grpSpPr>
        <p:sp>
          <p:nvSpPr>
            <p:cNvPr id="401" name="Google Shape;401;p20"/>
            <p:cNvSpPr/>
            <p:nvPr/>
          </p:nvSpPr>
          <p:spPr>
            <a:xfrm>
              <a:off x="6984530" y="2354765"/>
              <a:ext cx="5968" cy="1371730"/>
            </a:xfrm>
            <a:custGeom>
              <a:rect b="b" l="l" r="r" t="t"/>
              <a:pathLst>
                <a:path extrusionOk="0" h="47350" w="206">
                  <a:moveTo>
                    <a:pt x="1" y="1"/>
                  </a:moveTo>
                  <a:lnTo>
                    <a:pt x="1" y="47350"/>
                  </a:lnTo>
                  <a:lnTo>
                    <a:pt x="206" y="47350"/>
                  </a:lnTo>
                  <a:lnTo>
                    <a:pt x="206" y="1"/>
                  </a:lnTo>
                  <a:close/>
                </a:path>
              </a:pathLst>
            </a:custGeom>
            <a:solidFill>
              <a:srgbClr val="263238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2" name="Google Shape;402;p20"/>
            <p:cNvSpPr/>
            <p:nvPr/>
          </p:nvSpPr>
          <p:spPr>
            <a:xfrm>
              <a:off x="7557722" y="2446050"/>
              <a:ext cx="403935" cy="5504"/>
            </a:xfrm>
            <a:custGeom>
              <a:rect b="b" l="l" r="r" t="t"/>
              <a:pathLst>
                <a:path extrusionOk="0" h="190" w="13942">
                  <a:moveTo>
                    <a:pt x="1" y="0"/>
                  </a:moveTo>
                  <a:lnTo>
                    <a:pt x="1" y="189"/>
                  </a:lnTo>
                  <a:lnTo>
                    <a:pt x="13941" y="189"/>
                  </a:lnTo>
                  <a:lnTo>
                    <a:pt x="13941" y="0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3" name="Google Shape;403;p20"/>
            <p:cNvSpPr/>
            <p:nvPr/>
          </p:nvSpPr>
          <p:spPr>
            <a:xfrm>
              <a:off x="7882677" y="2354765"/>
              <a:ext cx="5505" cy="1371730"/>
            </a:xfrm>
            <a:custGeom>
              <a:rect b="b" l="l" r="r" t="t"/>
              <a:pathLst>
                <a:path extrusionOk="0" h="47350" w="190">
                  <a:moveTo>
                    <a:pt x="0" y="1"/>
                  </a:moveTo>
                  <a:lnTo>
                    <a:pt x="0" y="47350"/>
                  </a:lnTo>
                  <a:lnTo>
                    <a:pt x="189" y="47350"/>
                  </a:lnTo>
                  <a:lnTo>
                    <a:pt x="189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4" name="Google Shape;404;p20"/>
            <p:cNvSpPr/>
            <p:nvPr/>
          </p:nvSpPr>
          <p:spPr>
            <a:xfrm>
              <a:off x="6894194" y="2054057"/>
              <a:ext cx="957483" cy="1144489"/>
            </a:xfrm>
            <a:custGeom>
              <a:rect b="b" l="l" r="r" t="t"/>
              <a:pathLst>
                <a:path extrusionOk="0" h="39506" w="33048">
                  <a:moveTo>
                    <a:pt x="4726" y="1"/>
                  </a:moveTo>
                  <a:cubicBezTo>
                    <a:pt x="3639" y="1"/>
                    <a:pt x="2709" y="867"/>
                    <a:pt x="2631" y="1938"/>
                  </a:cubicBezTo>
                  <a:lnTo>
                    <a:pt x="63" y="37552"/>
                  </a:lnTo>
                  <a:cubicBezTo>
                    <a:pt x="0" y="38623"/>
                    <a:pt x="803" y="39505"/>
                    <a:pt x="1875" y="39505"/>
                  </a:cubicBezTo>
                  <a:lnTo>
                    <a:pt x="28322" y="39505"/>
                  </a:lnTo>
                  <a:cubicBezTo>
                    <a:pt x="29393" y="39505"/>
                    <a:pt x="30322" y="38623"/>
                    <a:pt x="30401" y="37552"/>
                  </a:cubicBezTo>
                  <a:lnTo>
                    <a:pt x="32968" y="1938"/>
                  </a:lnTo>
                  <a:cubicBezTo>
                    <a:pt x="33047" y="867"/>
                    <a:pt x="32244" y="1"/>
                    <a:pt x="31157" y="1"/>
                  </a:cubicBezTo>
                  <a:close/>
                </a:path>
              </a:pathLst>
            </a:custGeom>
            <a:solidFill>
              <a:srgbClr val="EEEEEE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5" name="Google Shape;405;p20"/>
            <p:cNvSpPr/>
            <p:nvPr/>
          </p:nvSpPr>
          <p:spPr>
            <a:xfrm>
              <a:off x="6841696" y="2054057"/>
              <a:ext cx="957483" cy="1144489"/>
            </a:xfrm>
            <a:custGeom>
              <a:rect b="b" l="l" r="r" t="t"/>
              <a:pathLst>
                <a:path extrusionOk="0" h="39506" w="33048">
                  <a:moveTo>
                    <a:pt x="4726" y="1"/>
                  </a:moveTo>
                  <a:cubicBezTo>
                    <a:pt x="3655" y="1"/>
                    <a:pt x="2726" y="867"/>
                    <a:pt x="2647" y="1938"/>
                  </a:cubicBezTo>
                  <a:lnTo>
                    <a:pt x="79" y="37552"/>
                  </a:lnTo>
                  <a:cubicBezTo>
                    <a:pt x="1" y="38623"/>
                    <a:pt x="820" y="39505"/>
                    <a:pt x="1891" y="39505"/>
                  </a:cubicBezTo>
                  <a:lnTo>
                    <a:pt x="28322" y="39505"/>
                  </a:lnTo>
                  <a:cubicBezTo>
                    <a:pt x="29409" y="39505"/>
                    <a:pt x="30338" y="38623"/>
                    <a:pt x="30417" y="37552"/>
                  </a:cubicBezTo>
                  <a:lnTo>
                    <a:pt x="32985" y="1938"/>
                  </a:lnTo>
                  <a:cubicBezTo>
                    <a:pt x="33048" y="867"/>
                    <a:pt x="32244" y="1"/>
                    <a:pt x="31173" y="1"/>
                  </a:cubicBez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" name="Google Shape;406;p20"/>
            <p:cNvSpPr/>
            <p:nvPr/>
          </p:nvSpPr>
          <p:spPr>
            <a:xfrm>
              <a:off x="6890080" y="2097396"/>
              <a:ext cx="861179" cy="1057347"/>
            </a:xfrm>
            <a:custGeom>
              <a:rect b="b" l="l" r="r" t="t"/>
              <a:pathLst>
                <a:path extrusionOk="0" h="36498" w="29724">
                  <a:moveTo>
                    <a:pt x="3812" y="1"/>
                  </a:moveTo>
                  <a:cubicBezTo>
                    <a:pt x="3135" y="1"/>
                    <a:pt x="2536" y="552"/>
                    <a:pt x="2489" y="1230"/>
                  </a:cubicBezTo>
                  <a:lnTo>
                    <a:pt x="48" y="35269"/>
                  </a:lnTo>
                  <a:cubicBezTo>
                    <a:pt x="0" y="35946"/>
                    <a:pt x="504" y="36497"/>
                    <a:pt x="1182" y="36497"/>
                  </a:cubicBezTo>
                  <a:lnTo>
                    <a:pt x="25912" y="36497"/>
                  </a:lnTo>
                  <a:cubicBezTo>
                    <a:pt x="26589" y="36497"/>
                    <a:pt x="27172" y="35946"/>
                    <a:pt x="27219" y="35269"/>
                  </a:cubicBezTo>
                  <a:lnTo>
                    <a:pt x="29676" y="1230"/>
                  </a:lnTo>
                  <a:cubicBezTo>
                    <a:pt x="29724" y="552"/>
                    <a:pt x="29220" y="1"/>
                    <a:pt x="28527" y="1"/>
                  </a:cubicBezTo>
                  <a:close/>
                </a:path>
              </a:pathLst>
            </a:custGeom>
            <a:solidFill>
              <a:srgbClr val="EEEEEE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" name="Google Shape;407;p20"/>
            <p:cNvSpPr/>
            <p:nvPr/>
          </p:nvSpPr>
          <p:spPr>
            <a:xfrm>
              <a:off x="6922471" y="2097396"/>
              <a:ext cx="828787" cy="1057347"/>
            </a:xfrm>
            <a:custGeom>
              <a:rect b="b" l="l" r="r" t="t"/>
              <a:pathLst>
                <a:path extrusionOk="0" h="36498" w="28606">
                  <a:moveTo>
                    <a:pt x="3813" y="1"/>
                  </a:moveTo>
                  <a:cubicBezTo>
                    <a:pt x="3135" y="1"/>
                    <a:pt x="2553" y="552"/>
                    <a:pt x="2505" y="1230"/>
                  </a:cubicBezTo>
                  <a:lnTo>
                    <a:pt x="48" y="35269"/>
                  </a:lnTo>
                  <a:cubicBezTo>
                    <a:pt x="1" y="35946"/>
                    <a:pt x="521" y="36497"/>
                    <a:pt x="1198" y="36497"/>
                  </a:cubicBezTo>
                  <a:lnTo>
                    <a:pt x="24794" y="36497"/>
                  </a:lnTo>
                  <a:cubicBezTo>
                    <a:pt x="25471" y="36497"/>
                    <a:pt x="26054" y="35946"/>
                    <a:pt x="26101" y="35269"/>
                  </a:cubicBezTo>
                  <a:lnTo>
                    <a:pt x="28558" y="1230"/>
                  </a:lnTo>
                  <a:cubicBezTo>
                    <a:pt x="28606" y="552"/>
                    <a:pt x="28102" y="1"/>
                    <a:pt x="27409" y="1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8" name="Google Shape;408;p20"/>
            <p:cNvSpPr/>
            <p:nvPr/>
          </p:nvSpPr>
          <p:spPr>
            <a:xfrm>
              <a:off x="7185338" y="2381244"/>
              <a:ext cx="167983" cy="119125"/>
            </a:xfrm>
            <a:custGeom>
              <a:rect b="b" l="l" r="r" t="t"/>
              <a:pathLst>
                <a:path extrusionOk="0" h="4112" w="5798">
                  <a:moveTo>
                    <a:pt x="347" y="0"/>
                  </a:moveTo>
                  <a:lnTo>
                    <a:pt x="1" y="489"/>
                  </a:lnTo>
                  <a:lnTo>
                    <a:pt x="5451" y="4112"/>
                  </a:lnTo>
                  <a:lnTo>
                    <a:pt x="5797" y="3623"/>
                  </a:lnTo>
                  <a:lnTo>
                    <a:pt x="347" y="0"/>
                  </a:lnTo>
                  <a:close/>
                </a:path>
              </a:pathLst>
            </a:custGeom>
            <a:solidFill>
              <a:srgbClr val="EEEEEE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9" name="Google Shape;409;p20"/>
            <p:cNvSpPr/>
            <p:nvPr/>
          </p:nvSpPr>
          <p:spPr>
            <a:xfrm>
              <a:off x="7206807" y="2485739"/>
              <a:ext cx="145152" cy="86273"/>
            </a:xfrm>
            <a:custGeom>
              <a:rect b="b" l="l" r="r" t="t"/>
              <a:pathLst>
                <a:path extrusionOk="0" h="2978" w="5010">
                  <a:moveTo>
                    <a:pt x="4757" y="0"/>
                  </a:moveTo>
                  <a:lnTo>
                    <a:pt x="0" y="2458"/>
                  </a:lnTo>
                  <a:lnTo>
                    <a:pt x="236" y="2977"/>
                  </a:lnTo>
                  <a:lnTo>
                    <a:pt x="5009" y="520"/>
                  </a:lnTo>
                  <a:lnTo>
                    <a:pt x="4757" y="0"/>
                  </a:lnTo>
                  <a:close/>
                </a:path>
              </a:pathLst>
            </a:custGeom>
            <a:solidFill>
              <a:srgbClr val="EEEEEE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0" name="Google Shape;410;p20"/>
            <p:cNvSpPr/>
            <p:nvPr/>
          </p:nvSpPr>
          <p:spPr>
            <a:xfrm>
              <a:off x="7344166" y="2404970"/>
              <a:ext cx="146977" cy="95398"/>
            </a:xfrm>
            <a:custGeom>
              <a:rect b="b" l="l" r="r" t="t"/>
              <a:pathLst>
                <a:path extrusionOk="0" h="3293" w="5073">
                  <a:moveTo>
                    <a:pt x="4804" y="0"/>
                  </a:moveTo>
                  <a:lnTo>
                    <a:pt x="0" y="2788"/>
                  </a:lnTo>
                  <a:lnTo>
                    <a:pt x="284" y="3293"/>
                  </a:lnTo>
                  <a:lnTo>
                    <a:pt x="5072" y="504"/>
                  </a:lnTo>
                  <a:lnTo>
                    <a:pt x="4804" y="0"/>
                  </a:lnTo>
                  <a:close/>
                </a:path>
              </a:pathLst>
            </a:custGeom>
            <a:solidFill>
              <a:srgbClr val="EEEEEE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1" name="Google Shape;411;p20"/>
            <p:cNvSpPr/>
            <p:nvPr/>
          </p:nvSpPr>
          <p:spPr>
            <a:xfrm>
              <a:off x="7342340" y="2486637"/>
              <a:ext cx="159291" cy="142880"/>
            </a:xfrm>
            <a:custGeom>
              <a:rect b="b" l="l" r="r" t="t"/>
              <a:pathLst>
                <a:path extrusionOk="0" h="4932" w="5498">
                  <a:moveTo>
                    <a:pt x="410" y="1"/>
                  </a:moveTo>
                  <a:lnTo>
                    <a:pt x="0" y="458"/>
                  </a:lnTo>
                  <a:lnTo>
                    <a:pt x="5088" y="4931"/>
                  </a:lnTo>
                  <a:lnTo>
                    <a:pt x="5498" y="4474"/>
                  </a:lnTo>
                  <a:lnTo>
                    <a:pt x="410" y="1"/>
                  </a:lnTo>
                  <a:close/>
                </a:path>
              </a:pathLst>
            </a:custGeom>
            <a:solidFill>
              <a:srgbClr val="EEEEEE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2" name="Google Shape;412;p20"/>
            <p:cNvSpPr/>
            <p:nvPr/>
          </p:nvSpPr>
          <p:spPr>
            <a:xfrm>
              <a:off x="7444092" y="2369308"/>
              <a:ext cx="86744" cy="85490"/>
            </a:xfrm>
            <a:custGeom>
              <a:rect b="b" l="l" r="r" t="t"/>
              <a:pathLst>
                <a:path extrusionOk="0" h="2951" w="2994">
                  <a:moveTo>
                    <a:pt x="1615" y="0"/>
                  </a:moveTo>
                  <a:cubicBezTo>
                    <a:pt x="1586" y="0"/>
                    <a:pt x="1558" y="1"/>
                    <a:pt x="1529" y="3"/>
                  </a:cubicBezTo>
                  <a:cubicBezTo>
                    <a:pt x="694" y="34"/>
                    <a:pt x="17" y="743"/>
                    <a:pt x="1" y="1546"/>
                  </a:cubicBezTo>
                  <a:cubicBezTo>
                    <a:pt x="1" y="2337"/>
                    <a:pt x="602" y="2951"/>
                    <a:pt x="1380" y="2951"/>
                  </a:cubicBezTo>
                  <a:cubicBezTo>
                    <a:pt x="1408" y="2951"/>
                    <a:pt x="1437" y="2950"/>
                    <a:pt x="1466" y="2948"/>
                  </a:cubicBezTo>
                  <a:cubicBezTo>
                    <a:pt x="2285" y="2917"/>
                    <a:pt x="2962" y="2208"/>
                    <a:pt x="2978" y="1405"/>
                  </a:cubicBezTo>
                  <a:cubicBezTo>
                    <a:pt x="2993" y="615"/>
                    <a:pt x="2393" y="0"/>
                    <a:pt x="1615" y="0"/>
                  </a:cubicBezTo>
                  <a:close/>
                </a:path>
              </a:pathLst>
            </a:custGeom>
            <a:solidFill>
              <a:srgbClr val="BFBD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" name="Google Shape;413;p20"/>
            <p:cNvSpPr/>
            <p:nvPr/>
          </p:nvSpPr>
          <p:spPr>
            <a:xfrm>
              <a:off x="7166651" y="2521719"/>
              <a:ext cx="87149" cy="85925"/>
            </a:xfrm>
            <a:custGeom>
              <a:rect b="b" l="l" r="r" t="t"/>
              <a:pathLst>
                <a:path extrusionOk="0" h="2966" w="3008">
                  <a:moveTo>
                    <a:pt x="1614" y="0"/>
                  </a:moveTo>
                  <a:cubicBezTo>
                    <a:pt x="1585" y="0"/>
                    <a:pt x="1557" y="1"/>
                    <a:pt x="1528" y="3"/>
                  </a:cubicBezTo>
                  <a:cubicBezTo>
                    <a:pt x="709" y="34"/>
                    <a:pt x="31" y="743"/>
                    <a:pt x="16" y="1562"/>
                  </a:cubicBezTo>
                  <a:cubicBezTo>
                    <a:pt x="0" y="2361"/>
                    <a:pt x="629" y="2965"/>
                    <a:pt x="1420" y="2965"/>
                  </a:cubicBezTo>
                  <a:cubicBezTo>
                    <a:pt x="1440" y="2965"/>
                    <a:pt x="1460" y="2965"/>
                    <a:pt x="1481" y="2964"/>
                  </a:cubicBezTo>
                  <a:cubicBezTo>
                    <a:pt x="2300" y="2917"/>
                    <a:pt x="2977" y="2224"/>
                    <a:pt x="2993" y="1405"/>
                  </a:cubicBezTo>
                  <a:cubicBezTo>
                    <a:pt x="3008" y="615"/>
                    <a:pt x="2393" y="0"/>
                    <a:pt x="1614" y="0"/>
                  </a:cubicBezTo>
                  <a:close/>
                </a:path>
              </a:pathLst>
            </a:custGeom>
            <a:solidFill>
              <a:srgbClr val="BFBD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4" name="Google Shape;414;p20"/>
            <p:cNvSpPr/>
            <p:nvPr/>
          </p:nvSpPr>
          <p:spPr>
            <a:xfrm>
              <a:off x="7448206" y="2579630"/>
              <a:ext cx="95406" cy="86041"/>
            </a:xfrm>
            <a:custGeom>
              <a:rect b="b" l="l" r="r" t="t"/>
              <a:pathLst>
                <a:path extrusionOk="0" h="2970" w="3293">
                  <a:moveTo>
                    <a:pt x="1758" y="0"/>
                  </a:moveTo>
                  <a:cubicBezTo>
                    <a:pt x="1368" y="0"/>
                    <a:pt x="970" y="154"/>
                    <a:pt x="662" y="461"/>
                  </a:cubicBezTo>
                  <a:cubicBezTo>
                    <a:pt x="48" y="1044"/>
                    <a:pt x="1" y="1989"/>
                    <a:pt x="536" y="2556"/>
                  </a:cubicBezTo>
                  <a:cubicBezTo>
                    <a:pt x="804" y="2832"/>
                    <a:pt x="1166" y="2970"/>
                    <a:pt x="1537" y="2970"/>
                  </a:cubicBezTo>
                  <a:cubicBezTo>
                    <a:pt x="1929" y="2970"/>
                    <a:pt x="2331" y="2816"/>
                    <a:pt x="2647" y="2509"/>
                  </a:cubicBezTo>
                  <a:cubicBezTo>
                    <a:pt x="3245" y="1926"/>
                    <a:pt x="3293" y="981"/>
                    <a:pt x="2757" y="414"/>
                  </a:cubicBezTo>
                  <a:cubicBezTo>
                    <a:pt x="2489" y="138"/>
                    <a:pt x="2128" y="0"/>
                    <a:pt x="1758" y="0"/>
                  </a:cubicBezTo>
                  <a:close/>
                </a:path>
              </a:pathLst>
            </a:custGeom>
            <a:solidFill>
              <a:srgbClr val="523FA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5" name="Google Shape;415;p20"/>
            <p:cNvSpPr/>
            <p:nvPr/>
          </p:nvSpPr>
          <p:spPr>
            <a:xfrm>
              <a:off x="7146573" y="2345582"/>
              <a:ext cx="87149" cy="85490"/>
            </a:xfrm>
            <a:custGeom>
              <a:rect b="b" l="l" r="r" t="t"/>
              <a:pathLst>
                <a:path extrusionOk="0" h="2951" w="3008">
                  <a:moveTo>
                    <a:pt x="1615" y="0"/>
                  </a:moveTo>
                  <a:cubicBezTo>
                    <a:pt x="1586" y="0"/>
                    <a:pt x="1557" y="1"/>
                    <a:pt x="1528" y="3"/>
                  </a:cubicBezTo>
                  <a:cubicBezTo>
                    <a:pt x="709" y="34"/>
                    <a:pt x="31" y="743"/>
                    <a:pt x="16" y="1546"/>
                  </a:cubicBezTo>
                  <a:cubicBezTo>
                    <a:pt x="0" y="2337"/>
                    <a:pt x="615" y="2951"/>
                    <a:pt x="1394" y="2951"/>
                  </a:cubicBezTo>
                  <a:cubicBezTo>
                    <a:pt x="1423" y="2951"/>
                    <a:pt x="1452" y="2950"/>
                    <a:pt x="1480" y="2948"/>
                  </a:cubicBezTo>
                  <a:cubicBezTo>
                    <a:pt x="2300" y="2917"/>
                    <a:pt x="2977" y="2208"/>
                    <a:pt x="2993" y="1405"/>
                  </a:cubicBezTo>
                  <a:cubicBezTo>
                    <a:pt x="3008" y="615"/>
                    <a:pt x="2407" y="0"/>
                    <a:pt x="1615" y="0"/>
                  </a:cubicBezTo>
                  <a:close/>
                </a:path>
              </a:pathLst>
            </a:custGeom>
            <a:solidFill>
              <a:srgbClr val="523FA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6" name="Google Shape;416;p20"/>
            <p:cNvSpPr/>
            <p:nvPr/>
          </p:nvSpPr>
          <p:spPr>
            <a:xfrm>
              <a:off x="7277529" y="2429653"/>
              <a:ext cx="141038" cy="126570"/>
            </a:xfrm>
            <a:custGeom>
              <a:rect b="b" l="l" r="r" t="t"/>
              <a:pathLst>
                <a:path extrusionOk="0" h="4369" w="4868">
                  <a:moveTo>
                    <a:pt x="2595" y="1"/>
                  </a:moveTo>
                  <a:cubicBezTo>
                    <a:pt x="2023" y="1"/>
                    <a:pt x="1436" y="225"/>
                    <a:pt x="977" y="676"/>
                  </a:cubicBezTo>
                  <a:cubicBezTo>
                    <a:pt x="79" y="1543"/>
                    <a:pt x="1" y="2913"/>
                    <a:pt x="804" y="3748"/>
                  </a:cubicBezTo>
                  <a:cubicBezTo>
                    <a:pt x="1204" y="4163"/>
                    <a:pt x="1736" y="4368"/>
                    <a:pt x="2280" y="4368"/>
                  </a:cubicBezTo>
                  <a:cubicBezTo>
                    <a:pt x="2849" y="4368"/>
                    <a:pt x="3432" y="4144"/>
                    <a:pt x="3891" y="3701"/>
                  </a:cubicBezTo>
                  <a:cubicBezTo>
                    <a:pt x="4805" y="2834"/>
                    <a:pt x="4868" y="1448"/>
                    <a:pt x="4064" y="613"/>
                  </a:cubicBezTo>
                  <a:cubicBezTo>
                    <a:pt x="3672" y="205"/>
                    <a:pt x="3140" y="1"/>
                    <a:pt x="2595" y="1"/>
                  </a:cubicBezTo>
                  <a:close/>
                </a:path>
              </a:pathLst>
            </a:custGeom>
            <a:solidFill>
              <a:srgbClr val="BFBD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7" name="Google Shape;417;p20"/>
            <p:cNvSpPr/>
            <p:nvPr/>
          </p:nvSpPr>
          <p:spPr>
            <a:xfrm>
              <a:off x="7052528" y="2724393"/>
              <a:ext cx="552708" cy="22857"/>
            </a:xfrm>
            <a:custGeom>
              <a:rect b="b" l="l" r="r" t="t"/>
              <a:pathLst>
                <a:path extrusionOk="0" h="789" w="19077">
                  <a:moveTo>
                    <a:pt x="395" y="0"/>
                  </a:moveTo>
                  <a:cubicBezTo>
                    <a:pt x="174" y="0"/>
                    <a:pt x="1" y="174"/>
                    <a:pt x="1" y="394"/>
                  </a:cubicBezTo>
                  <a:cubicBezTo>
                    <a:pt x="1" y="599"/>
                    <a:pt x="174" y="788"/>
                    <a:pt x="395" y="788"/>
                  </a:cubicBezTo>
                  <a:lnTo>
                    <a:pt x="18682" y="788"/>
                  </a:lnTo>
                  <a:cubicBezTo>
                    <a:pt x="18903" y="788"/>
                    <a:pt x="19076" y="599"/>
                    <a:pt x="19076" y="394"/>
                  </a:cubicBezTo>
                  <a:cubicBezTo>
                    <a:pt x="19076" y="174"/>
                    <a:pt x="18903" y="0"/>
                    <a:pt x="18682" y="0"/>
                  </a:cubicBezTo>
                  <a:close/>
                </a:path>
              </a:pathLst>
            </a:custGeom>
            <a:solidFill>
              <a:srgbClr val="EEEEEE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8" name="Google Shape;418;p20"/>
            <p:cNvSpPr/>
            <p:nvPr/>
          </p:nvSpPr>
          <p:spPr>
            <a:xfrm>
              <a:off x="7046154" y="2812926"/>
              <a:ext cx="552679" cy="22828"/>
            </a:xfrm>
            <a:custGeom>
              <a:rect b="b" l="l" r="r" t="t"/>
              <a:pathLst>
                <a:path extrusionOk="0" h="788" w="19076">
                  <a:moveTo>
                    <a:pt x="394" y="0"/>
                  </a:moveTo>
                  <a:cubicBezTo>
                    <a:pt x="174" y="0"/>
                    <a:pt x="0" y="174"/>
                    <a:pt x="0" y="394"/>
                  </a:cubicBezTo>
                  <a:cubicBezTo>
                    <a:pt x="0" y="599"/>
                    <a:pt x="174" y="788"/>
                    <a:pt x="394" y="788"/>
                  </a:cubicBezTo>
                  <a:lnTo>
                    <a:pt x="18682" y="788"/>
                  </a:lnTo>
                  <a:cubicBezTo>
                    <a:pt x="18902" y="788"/>
                    <a:pt x="19076" y="599"/>
                    <a:pt x="19076" y="394"/>
                  </a:cubicBezTo>
                  <a:cubicBezTo>
                    <a:pt x="19076" y="174"/>
                    <a:pt x="18902" y="0"/>
                    <a:pt x="18682" y="0"/>
                  </a:cubicBezTo>
                  <a:close/>
                </a:path>
              </a:pathLst>
            </a:custGeom>
            <a:solidFill>
              <a:srgbClr val="EEEEEE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" name="Google Shape;419;p20"/>
            <p:cNvSpPr/>
            <p:nvPr/>
          </p:nvSpPr>
          <p:spPr>
            <a:xfrm>
              <a:off x="7039752" y="2901458"/>
              <a:ext cx="344599" cy="22828"/>
            </a:xfrm>
            <a:custGeom>
              <a:rect b="b" l="l" r="r" t="t"/>
              <a:pathLst>
                <a:path extrusionOk="0" h="788" w="11894">
                  <a:moveTo>
                    <a:pt x="395" y="0"/>
                  </a:moveTo>
                  <a:cubicBezTo>
                    <a:pt x="174" y="0"/>
                    <a:pt x="1" y="173"/>
                    <a:pt x="1" y="394"/>
                  </a:cubicBezTo>
                  <a:cubicBezTo>
                    <a:pt x="1" y="599"/>
                    <a:pt x="174" y="788"/>
                    <a:pt x="395" y="788"/>
                  </a:cubicBezTo>
                  <a:lnTo>
                    <a:pt x="11500" y="788"/>
                  </a:lnTo>
                  <a:cubicBezTo>
                    <a:pt x="11704" y="788"/>
                    <a:pt x="11893" y="599"/>
                    <a:pt x="11893" y="394"/>
                  </a:cubicBezTo>
                  <a:cubicBezTo>
                    <a:pt x="11893" y="173"/>
                    <a:pt x="11704" y="0"/>
                    <a:pt x="11500" y="0"/>
                  </a:cubicBezTo>
                  <a:close/>
                </a:path>
              </a:pathLst>
            </a:custGeom>
            <a:solidFill>
              <a:srgbClr val="EEEEEE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0" name="Google Shape;420;p20"/>
            <p:cNvSpPr/>
            <p:nvPr/>
          </p:nvSpPr>
          <p:spPr>
            <a:xfrm>
              <a:off x="7033378" y="2989527"/>
              <a:ext cx="221350" cy="22828"/>
            </a:xfrm>
            <a:custGeom>
              <a:rect b="b" l="l" r="r" t="t"/>
              <a:pathLst>
                <a:path extrusionOk="0" h="788" w="7640">
                  <a:moveTo>
                    <a:pt x="394" y="0"/>
                  </a:moveTo>
                  <a:cubicBezTo>
                    <a:pt x="189" y="0"/>
                    <a:pt x="0" y="189"/>
                    <a:pt x="0" y="394"/>
                  </a:cubicBezTo>
                  <a:cubicBezTo>
                    <a:pt x="0" y="614"/>
                    <a:pt x="189" y="788"/>
                    <a:pt x="394" y="788"/>
                  </a:cubicBezTo>
                  <a:lnTo>
                    <a:pt x="7246" y="788"/>
                  </a:lnTo>
                  <a:cubicBezTo>
                    <a:pt x="7467" y="788"/>
                    <a:pt x="7640" y="614"/>
                    <a:pt x="7640" y="394"/>
                  </a:cubicBezTo>
                  <a:cubicBezTo>
                    <a:pt x="7640" y="189"/>
                    <a:pt x="7451" y="0"/>
                    <a:pt x="7246" y="0"/>
                  </a:cubicBezTo>
                  <a:close/>
                </a:path>
              </a:pathLst>
            </a:custGeom>
            <a:solidFill>
              <a:srgbClr val="EEEEEE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1" name="Google Shape;421;p20"/>
            <p:cNvSpPr/>
            <p:nvPr/>
          </p:nvSpPr>
          <p:spPr>
            <a:xfrm>
              <a:off x="7082196" y="2200094"/>
              <a:ext cx="560444" cy="75757"/>
            </a:xfrm>
            <a:custGeom>
              <a:rect b="b" l="l" r="r" t="t"/>
              <a:pathLst>
                <a:path extrusionOk="0" h="2615" w="19344">
                  <a:moveTo>
                    <a:pt x="1450" y="0"/>
                  </a:moveTo>
                  <a:cubicBezTo>
                    <a:pt x="725" y="0"/>
                    <a:pt x="95" y="583"/>
                    <a:pt x="48" y="1307"/>
                  </a:cubicBezTo>
                  <a:cubicBezTo>
                    <a:pt x="1" y="2032"/>
                    <a:pt x="536" y="2615"/>
                    <a:pt x="1261" y="2615"/>
                  </a:cubicBezTo>
                  <a:lnTo>
                    <a:pt x="17879" y="2615"/>
                  </a:lnTo>
                  <a:cubicBezTo>
                    <a:pt x="18603" y="2615"/>
                    <a:pt x="19234" y="2032"/>
                    <a:pt x="19297" y="1307"/>
                  </a:cubicBezTo>
                  <a:cubicBezTo>
                    <a:pt x="19344" y="583"/>
                    <a:pt x="18792" y="0"/>
                    <a:pt x="18068" y="0"/>
                  </a:cubicBezTo>
                  <a:close/>
                </a:path>
              </a:pathLst>
            </a:custGeom>
            <a:solidFill>
              <a:srgbClr val="EEEEEE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2" name="Google Shape;422;p20"/>
            <p:cNvSpPr/>
            <p:nvPr/>
          </p:nvSpPr>
          <p:spPr>
            <a:xfrm>
              <a:off x="7851648" y="2414994"/>
              <a:ext cx="67564" cy="67587"/>
            </a:xfrm>
            <a:custGeom>
              <a:rect b="b" l="l" r="r" t="t"/>
              <a:pathLst>
                <a:path extrusionOk="0" h="2333" w="2332">
                  <a:moveTo>
                    <a:pt x="0" y="1"/>
                  </a:moveTo>
                  <a:lnTo>
                    <a:pt x="0" y="2332"/>
                  </a:lnTo>
                  <a:lnTo>
                    <a:pt x="2331" y="2332"/>
                  </a:lnTo>
                  <a:lnTo>
                    <a:pt x="2331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3" name="Google Shape;423;p20"/>
            <p:cNvSpPr/>
            <p:nvPr/>
          </p:nvSpPr>
          <p:spPr>
            <a:xfrm>
              <a:off x="5734569" y="3367817"/>
              <a:ext cx="660370" cy="360966"/>
            </a:xfrm>
            <a:custGeom>
              <a:rect b="b" l="l" r="r" t="t"/>
              <a:pathLst>
                <a:path extrusionOk="0" h="12460" w="22793">
                  <a:moveTo>
                    <a:pt x="4458" y="0"/>
                  </a:moveTo>
                  <a:lnTo>
                    <a:pt x="3009" y="3402"/>
                  </a:lnTo>
                  <a:lnTo>
                    <a:pt x="2284" y="5104"/>
                  </a:lnTo>
                  <a:lnTo>
                    <a:pt x="1434" y="7088"/>
                  </a:lnTo>
                  <a:lnTo>
                    <a:pt x="0" y="10475"/>
                  </a:lnTo>
                  <a:cubicBezTo>
                    <a:pt x="725" y="11640"/>
                    <a:pt x="2017" y="12460"/>
                    <a:pt x="3560" y="12460"/>
                  </a:cubicBezTo>
                  <a:lnTo>
                    <a:pt x="22793" y="12460"/>
                  </a:lnTo>
                  <a:lnTo>
                    <a:pt x="22793" y="10380"/>
                  </a:lnTo>
                  <a:lnTo>
                    <a:pt x="17185" y="10380"/>
                  </a:lnTo>
                  <a:cubicBezTo>
                    <a:pt x="15327" y="10380"/>
                    <a:pt x="14082" y="8490"/>
                    <a:pt x="14807" y="6773"/>
                  </a:cubicBezTo>
                  <a:lnTo>
                    <a:pt x="15531" y="5104"/>
                  </a:lnTo>
                  <a:lnTo>
                    <a:pt x="16256" y="3402"/>
                  </a:lnTo>
                  <a:lnTo>
                    <a:pt x="17689" y="0"/>
                  </a:lnTo>
                  <a:close/>
                </a:path>
              </a:pathLst>
            </a:custGeom>
            <a:solidFill>
              <a:srgbClr val="EEEEEE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4" name="Google Shape;424;p20"/>
            <p:cNvSpPr/>
            <p:nvPr/>
          </p:nvSpPr>
          <p:spPr>
            <a:xfrm>
              <a:off x="5709016" y="3368252"/>
              <a:ext cx="405731" cy="360532"/>
            </a:xfrm>
            <a:custGeom>
              <a:rect b="b" l="l" r="r" t="t"/>
              <a:pathLst>
                <a:path extrusionOk="0" h="12445" w="14004">
                  <a:moveTo>
                    <a:pt x="3387" y="1"/>
                  </a:moveTo>
                  <a:lnTo>
                    <a:pt x="583" y="6585"/>
                  </a:lnTo>
                  <a:cubicBezTo>
                    <a:pt x="0" y="7940"/>
                    <a:pt x="189" y="9357"/>
                    <a:pt x="882" y="10460"/>
                  </a:cubicBezTo>
                  <a:cubicBezTo>
                    <a:pt x="1607" y="11625"/>
                    <a:pt x="2899" y="12445"/>
                    <a:pt x="4442" y="12445"/>
                  </a:cubicBezTo>
                  <a:lnTo>
                    <a:pt x="14003" y="12445"/>
                  </a:lnTo>
                  <a:lnTo>
                    <a:pt x="14003" y="10365"/>
                  </a:lnTo>
                  <a:lnTo>
                    <a:pt x="4489" y="10365"/>
                  </a:lnTo>
                  <a:cubicBezTo>
                    <a:pt x="2804" y="10365"/>
                    <a:pt x="1654" y="8633"/>
                    <a:pt x="2316" y="7073"/>
                  </a:cubicBezTo>
                  <a:lnTo>
                    <a:pt x="5340" y="1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" name="Google Shape;425;p20"/>
            <p:cNvSpPr/>
            <p:nvPr/>
          </p:nvSpPr>
          <p:spPr>
            <a:xfrm>
              <a:off x="5971420" y="3668526"/>
              <a:ext cx="423520" cy="60258"/>
            </a:xfrm>
            <a:custGeom>
              <a:rect b="b" l="l" r="r" t="t"/>
              <a:pathLst>
                <a:path extrusionOk="0" h="2080" w="14618">
                  <a:moveTo>
                    <a:pt x="0" y="0"/>
                  </a:moveTo>
                  <a:lnTo>
                    <a:pt x="0" y="2080"/>
                  </a:lnTo>
                  <a:lnTo>
                    <a:pt x="14618" y="2080"/>
                  </a:lnTo>
                  <a:lnTo>
                    <a:pt x="14618" y="0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" name="Google Shape;426;p20"/>
            <p:cNvSpPr/>
            <p:nvPr/>
          </p:nvSpPr>
          <p:spPr>
            <a:xfrm>
              <a:off x="5200606" y="2450598"/>
              <a:ext cx="1620577" cy="1017629"/>
            </a:xfrm>
            <a:custGeom>
              <a:rect b="b" l="l" r="r" t="t"/>
              <a:pathLst>
                <a:path extrusionOk="0" h="35127" w="55935">
                  <a:moveTo>
                    <a:pt x="1828" y="1"/>
                  </a:moveTo>
                  <a:cubicBezTo>
                    <a:pt x="788" y="1"/>
                    <a:pt x="1" y="867"/>
                    <a:pt x="95" y="1907"/>
                  </a:cubicBezTo>
                  <a:lnTo>
                    <a:pt x="2694" y="33220"/>
                  </a:lnTo>
                  <a:cubicBezTo>
                    <a:pt x="2789" y="34276"/>
                    <a:pt x="3718" y="35126"/>
                    <a:pt x="4758" y="35126"/>
                  </a:cubicBezTo>
                  <a:lnTo>
                    <a:pt x="54108" y="35126"/>
                  </a:lnTo>
                  <a:cubicBezTo>
                    <a:pt x="55147" y="35126"/>
                    <a:pt x="55935" y="34276"/>
                    <a:pt x="55840" y="33220"/>
                  </a:cubicBezTo>
                  <a:lnTo>
                    <a:pt x="53226" y="1907"/>
                  </a:lnTo>
                  <a:cubicBezTo>
                    <a:pt x="53147" y="851"/>
                    <a:pt x="52218" y="1"/>
                    <a:pt x="51178" y="1"/>
                  </a:cubicBezTo>
                  <a:close/>
                </a:path>
              </a:pathLst>
            </a:custGeom>
            <a:solidFill>
              <a:srgbClr val="EEEEEE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" name="Google Shape;427;p20"/>
            <p:cNvSpPr/>
            <p:nvPr/>
          </p:nvSpPr>
          <p:spPr>
            <a:xfrm>
              <a:off x="5252177" y="2448773"/>
              <a:ext cx="1561270" cy="1017629"/>
            </a:xfrm>
            <a:custGeom>
              <a:rect b="b" l="l" r="r" t="t"/>
              <a:pathLst>
                <a:path extrusionOk="0" h="35127" w="53888">
                  <a:moveTo>
                    <a:pt x="1828" y="1"/>
                  </a:moveTo>
                  <a:cubicBezTo>
                    <a:pt x="788" y="1"/>
                    <a:pt x="1" y="851"/>
                    <a:pt x="95" y="1907"/>
                  </a:cubicBezTo>
                  <a:lnTo>
                    <a:pt x="2710" y="33220"/>
                  </a:lnTo>
                  <a:cubicBezTo>
                    <a:pt x="2789" y="34276"/>
                    <a:pt x="3718" y="35126"/>
                    <a:pt x="4758" y="35126"/>
                  </a:cubicBezTo>
                  <a:lnTo>
                    <a:pt x="52044" y="35126"/>
                  </a:lnTo>
                  <a:cubicBezTo>
                    <a:pt x="53100" y="35126"/>
                    <a:pt x="53887" y="34276"/>
                    <a:pt x="53793" y="33220"/>
                  </a:cubicBezTo>
                  <a:lnTo>
                    <a:pt x="51178" y="1907"/>
                  </a:lnTo>
                  <a:cubicBezTo>
                    <a:pt x="51099" y="851"/>
                    <a:pt x="50170" y="1"/>
                    <a:pt x="49114" y="1"/>
                  </a:cubicBezTo>
                  <a:close/>
                </a:path>
              </a:pathLst>
            </a:custGeom>
            <a:solidFill>
              <a:srgbClr val="F7F7F7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8" name="Google Shape;428;p20"/>
            <p:cNvSpPr/>
            <p:nvPr/>
          </p:nvSpPr>
          <p:spPr>
            <a:xfrm>
              <a:off x="5252177" y="2448773"/>
              <a:ext cx="1561270" cy="1017629"/>
            </a:xfrm>
            <a:custGeom>
              <a:rect b="b" l="l" r="r" t="t"/>
              <a:pathLst>
                <a:path extrusionOk="0" h="35127" w="53888">
                  <a:moveTo>
                    <a:pt x="1828" y="1"/>
                  </a:moveTo>
                  <a:cubicBezTo>
                    <a:pt x="788" y="1"/>
                    <a:pt x="1" y="851"/>
                    <a:pt x="95" y="1907"/>
                  </a:cubicBezTo>
                  <a:lnTo>
                    <a:pt x="2710" y="33220"/>
                  </a:lnTo>
                  <a:cubicBezTo>
                    <a:pt x="2789" y="34276"/>
                    <a:pt x="3718" y="35126"/>
                    <a:pt x="4758" y="35126"/>
                  </a:cubicBezTo>
                  <a:lnTo>
                    <a:pt x="52044" y="35126"/>
                  </a:lnTo>
                  <a:cubicBezTo>
                    <a:pt x="53100" y="35126"/>
                    <a:pt x="53887" y="34276"/>
                    <a:pt x="53793" y="33220"/>
                  </a:cubicBezTo>
                  <a:lnTo>
                    <a:pt x="51178" y="1907"/>
                  </a:lnTo>
                  <a:cubicBezTo>
                    <a:pt x="51099" y="851"/>
                    <a:pt x="50170" y="1"/>
                    <a:pt x="49114" y="1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" name="Google Shape;429;p20"/>
            <p:cNvSpPr/>
            <p:nvPr/>
          </p:nvSpPr>
          <p:spPr>
            <a:xfrm>
              <a:off x="5252177" y="2448773"/>
              <a:ext cx="1549855" cy="859279"/>
            </a:xfrm>
            <a:custGeom>
              <a:rect b="b" l="l" r="r" t="t"/>
              <a:pathLst>
                <a:path extrusionOk="0" h="29661" w="53494">
                  <a:moveTo>
                    <a:pt x="1828" y="1"/>
                  </a:moveTo>
                  <a:cubicBezTo>
                    <a:pt x="788" y="1"/>
                    <a:pt x="1" y="851"/>
                    <a:pt x="95" y="1907"/>
                  </a:cubicBezTo>
                  <a:lnTo>
                    <a:pt x="2411" y="29661"/>
                  </a:lnTo>
                  <a:lnTo>
                    <a:pt x="53493" y="29661"/>
                  </a:lnTo>
                  <a:lnTo>
                    <a:pt x="51178" y="1907"/>
                  </a:lnTo>
                  <a:cubicBezTo>
                    <a:pt x="51099" y="851"/>
                    <a:pt x="50170" y="1"/>
                    <a:pt x="49114" y="1"/>
                  </a:cubicBez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" name="Google Shape;430;p20"/>
            <p:cNvSpPr/>
            <p:nvPr/>
          </p:nvSpPr>
          <p:spPr>
            <a:xfrm>
              <a:off x="5305139" y="2501266"/>
              <a:ext cx="1441672" cy="754321"/>
            </a:xfrm>
            <a:custGeom>
              <a:rect b="b" l="l" r="r" t="t"/>
              <a:pathLst>
                <a:path extrusionOk="0" h="26038" w="49760">
                  <a:moveTo>
                    <a:pt x="1055" y="0"/>
                  </a:moveTo>
                  <a:cubicBezTo>
                    <a:pt x="441" y="0"/>
                    <a:pt x="0" y="488"/>
                    <a:pt x="47" y="1087"/>
                  </a:cubicBezTo>
                  <a:lnTo>
                    <a:pt x="2048" y="24950"/>
                  </a:lnTo>
                  <a:cubicBezTo>
                    <a:pt x="2095" y="25549"/>
                    <a:pt x="2631" y="26037"/>
                    <a:pt x="3229" y="26037"/>
                  </a:cubicBezTo>
                  <a:lnTo>
                    <a:pt x="48720" y="26037"/>
                  </a:lnTo>
                  <a:cubicBezTo>
                    <a:pt x="49318" y="26037"/>
                    <a:pt x="49759" y="25549"/>
                    <a:pt x="49712" y="24950"/>
                  </a:cubicBezTo>
                  <a:lnTo>
                    <a:pt x="47727" y="1087"/>
                  </a:lnTo>
                  <a:cubicBezTo>
                    <a:pt x="47680" y="488"/>
                    <a:pt x="47145" y="0"/>
                    <a:pt x="46546" y="0"/>
                  </a:cubicBezTo>
                  <a:close/>
                </a:path>
              </a:pathLst>
            </a:custGeom>
            <a:solidFill>
              <a:srgbClr val="EEEEEE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" name="Google Shape;431;p20"/>
            <p:cNvSpPr/>
            <p:nvPr/>
          </p:nvSpPr>
          <p:spPr>
            <a:xfrm>
              <a:off x="5311049" y="2587047"/>
              <a:ext cx="1435761" cy="668541"/>
            </a:xfrm>
            <a:custGeom>
              <a:rect b="b" l="l" r="r" t="t"/>
              <a:pathLst>
                <a:path extrusionOk="0" h="23077" w="49556">
                  <a:moveTo>
                    <a:pt x="1" y="0"/>
                  </a:moveTo>
                  <a:lnTo>
                    <a:pt x="190" y="2190"/>
                  </a:lnTo>
                  <a:lnTo>
                    <a:pt x="1844" y="21989"/>
                  </a:lnTo>
                  <a:cubicBezTo>
                    <a:pt x="1891" y="22588"/>
                    <a:pt x="2427" y="23076"/>
                    <a:pt x="3025" y="23076"/>
                  </a:cubicBezTo>
                  <a:lnTo>
                    <a:pt x="48516" y="23076"/>
                  </a:lnTo>
                  <a:cubicBezTo>
                    <a:pt x="49114" y="23076"/>
                    <a:pt x="49555" y="22588"/>
                    <a:pt x="49508" y="21989"/>
                  </a:cubicBezTo>
                  <a:lnTo>
                    <a:pt x="47854" y="2190"/>
                  </a:lnTo>
                  <a:lnTo>
                    <a:pt x="47681" y="0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2" name="Google Shape;432;p20"/>
            <p:cNvSpPr/>
            <p:nvPr/>
          </p:nvSpPr>
          <p:spPr>
            <a:xfrm>
              <a:off x="5311049" y="2587047"/>
              <a:ext cx="1386914" cy="63444"/>
            </a:xfrm>
            <a:custGeom>
              <a:rect b="b" l="l" r="r" t="t"/>
              <a:pathLst>
                <a:path extrusionOk="0" h="2190" w="47870">
                  <a:moveTo>
                    <a:pt x="1" y="0"/>
                  </a:moveTo>
                  <a:lnTo>
                    <a:pt x="190" y="2190"/>
                  </a:lnTo>
                  <a:lnTo>
                    <a:pt x="47870" y="2190"/>
                  </a:lnTo>
                  <a:lnTo>
                    <a:pt x="47681" y="0"/>
                  </a:lnTo>
                  <a:close/>
                </a:path>
              </a:pathLst>
            </a:custGeom>
            <a:solidFill>
              <a:srgbClr val="BFBD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" name="Google Shape;433;p20"/>
            <p:cNvSpPr/>
            <p:nvPr/>
          </p:nvSpPr>
          <p:spPr>
            <a:xfrm>
              <a:off x="6000624" y="2763155"/>
              <a:ext cx="54787" cy="310819"/>
            </a:xfrm>
            <a:custGeom>
              <a:rect b="b" l="l" r="r" t="t"/>
              <a:pathLst>
                <a:path extrusionOk="0" h="10729" w="1891">
                  <a:moveTo>
                    <a:pt x="409" y="0"/>
                  </a:moveTo>
                  <a:cubicBezTo>
                    <a:pt x="399" y="0"/>
                    <a:pt x="389" y="1"/>
                    <a:pt x="379" y="1"/>
                  </a:cubicBezTo>
                  <a:cubicBezTo>
                    <a:pt x="158" y="33"/>
                    <a:pt x="0" y="222"/>
                    <a:pt x="32" y="442"/>
                  </a:cubicBezTo>
                  <a:lnTo>
                    <a:pt x="1087" y="10382"/>
                  </a:lnTo>
                  <a:cubicBezTo>
                    <a:pt x="1103" y="10571"/>
                    <a:pt x="1276" y="10728"/>
                    <a:pt x="1481" y="10728"/>
                  </a:cubicBezTo>
                  <a:lnTo>
                    <a:pt x="1513" y="10728"/>
                  </a:lnTo>
                  <a:cubicBezTo>
                    <a:pt x="1733" y="10697"/>
                    <a:pt x="1891" y="10508"/>
                    <a:pt x="1859" y="10287"/>
                  </a:cubicBezTo>
                  <a:lnTo>
                    <a:pt x="820" y="348"/>
                  </a:lnTo>
                  <a:cubicBezTo>
                    <a:pt x="790" y="153"/>
                    <a:pt x="616" y="0"/>
                    <a:pt x="409" y="0"/>
                  </a:cubicBezTo>
                  <a:close/>
                </a:path>
              </a:pathLst>
            </a:custGeom>
            <a:solidFill>
              <a:srgbClr val="E5E6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4" name="Google Shape;434;p20"/>
            <p:cNvSpPr/>
            <p:nvPr/>
          </p:nvSpPr>
          <p:spPr>
            <a:xfrm>
              <a:off x="6071809" y="2783695"/>
              <a:ext cx="50238" cy="269740"/>
            </a:xfrm>
            <a:custGeom>
              <a:rect b="b" l="l" r="r" t="t"/>
              <a:pathLst>
                <a:path extrusionOk="0" h="9311" w="1734">
                  <a:moveTo>
                    <a:pt x="409" y="0"/>
                  </a:moveTo>
                  <a:cubicBezTo>
                    <a:pt x="399" y="0"/>
                    <a:pt x="389" y="0"/>
                    <a:pt x="379" y="1"/>
                  </a:cubicBezTo>
                  <a:cubicBezTo>
                    <a:pt x="158" y="33"/>
                    <a:pt x="1" y="222"/>
                    <a:pt x="32" y="442"/>
                  </a:cubicBezTo>
                  <a:lnTo>
                    <a:pt x="930" y="8948"/>
                  </a:lnTo>
                  <a:cubicBezTo>
                    <a:pt x="946" y="9153"/>
                    <a:pt x="1119" y="9310"/>
                    <a:pt x="1324" y="9310"/>
                  </a:cubicBezTo>
                  <a:lnTo>
                    <a:pt x="1355" y="9310"/>
                  </a:lnTo>
                  <a:cubicBezTo>
                    <a:pt x="1576" y="9279"/>
                    <a:pt x="1733" y="9090"/>
                    <a:pt x="1718" y="8869"/>
                  </a:cubicBezTo>
                  <a:lnTo>
                    <a:pt x="804" y="348"/>
                  </a:lnTo>
                  <a:cubicBezTo>
                    <a:pt x="789" y="152"/>
                    <a:pt x="616" y="0"/>
                    <a:pt x="409" y="0"/>
                  </a:cubicBezTo>
                  <a:close/>
                </a:path>
              </a:pathLst>
            </a:custGeom>
            <a:solidFill>
              <a:srgbClr val="E5E6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5" name="Google Shape;435;p20"/>
            <p:cNvSpPr/>
            <p:nvPr/>
          </p:nvSpPr>
          <p:spPr>
            <a:xfrm>
              <a:off x="6147109" y="2843460"/>
              <a:ext cx="37461" cy="149746"/>
            </a:xfrm>
            <a:custGeom>
              <a:rect b="b" l="l" r="r" t="t"/>
              <a:pathLst>
                <a:path extrusionOk="0" h="5169" w="1293">
                  <a:moveTo>
                    <a:pt x="407" y="1"/>
                  </a:moveTo>
                  <a:cubicBezTo>
                    <a:pt x="398" y="1"/>
                    <a:pt x="388" y="1"/>
                    <a:pt x="379" y="2"/>
                  </a:cubicBezTo>
                  <a:cubicBezTo>
                    <a:pt x="158" y="33"/>
                    <a:pt x="1" y="222"/>
                    <a:pt x="17" y="443"/>
                  </a:cubicBezTo>
                  <a:lnTo>
                    <a:pt x="489" y="4822"/>
                  </a:lnTo>
                  <a:cubicBezTo>
                    <a:pt x="505" y="5026"/>
                    <a:pt x="678" y="5168"/>
                    <a:pt x="883" y="5168"/>
                  </a:cubicBezTo>
                  <a:lnTo>
                    <a:pt x="914" y="5168"/>
                  </a:lnTo>
                  <a:cubicBezTo>
                    <a:pt x="1135" y="5152"/>
                    <a:pt x="1292" y="4948"/>
                    <a:pt x="1277" y="4743"/>
                  </a:cubicBezTo>
                  <a:lnTo>
                    <a:pt x="804" y="364"/>
                  </a:lnTo>
                  <a:cubicBezTo>
                    <a:pt x="789" y="154"/>
                    <a:pt x="602" y="1"/>
                    <a:pt x="407" y="1"/>
                  </a:cubicBezTo>
                  <a:close/>
                </a:path>
              </a:pathLst>
            </a:custGeom>
            <a:solidFill>
              <a:srgbClr val="E5E6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6" name="Google Shape;436;p20"/>
            <p:cNvSpPr/>
            <p:nvPr/>
          </p:nvSpPr>
          <p:spPr>
            <a:xfrm>
              <a:off x="5623199" y="2763155"/>
              <a:ext cx="54816" cy="310819"/>
            </a:xfrm>
            <a:custGeom>
              <a:rect b="b" l="l" r="r" t="t"/>
              <a:pathLst>
                <a:path extrusionOk="0" h="10729" w="1892">
                  <a:moveTo>
                    <a:pt x="409" y="0"/>
                  </a:moveTo>
                  <a:cubicBezTo>
                    <a:pt x="399" y="0"/>
                    <a:pt x="389" y="1"/>
                    <a:pt x="379" y="1"/>
                  </a:cubicBezTo>
                  <a:cubicBezTo>
                    <a:pt x="158" y="33"/>
                    <a:pt x="1" y="222"/>
                    <a:pt x="32" y="442"/>
                  </a:cubicBezTo>
                  <a:lnTo>
                    <a:pt x="1088" y="10382"/>
                  </a:lnTo>
                  <a:cubicBezTo>
                    <a:pt x="1104" y="10571"/>
                    <a:pt x="1277" y="10728"/>
                    <a:pt x="1466" y="10728"/>
                  </a:cubicBezTo>
                  <a:lnTo>
                    <a:pt x="1513" y="10728"/>
                  </a:lnTo>
                  <a:cubicBezTo>
                    <a:pt x="1734" y="10697"/>
                    <a:pt x="1891" y="10508"/>
                    <a:pt x="1860" y="10287"/>
                  </a:cubicBezTo>
                  <a:lnTo>
                    <a:pt x="804" y="348"/>
                  </a:lnTo>
                  <a:cubicBezTo>
                    <a:pt x="789" y="153"/>
                    <a:pt x="617" y="0"/>
                    <a:pt x="409" y="0"/>
                  </a:cubicBezTo>
                  <a:close/>
                </a:path>
              </a:pathLst>
            </a:custGeom>
            <a:solidFill>
              <a:srgbClr val="E5E6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" name="Google Shape;437;p20"/>
            <p:cNvSpPr/>
            <p:nvPr/>
          </p:nvSpPr>
          <p:spPr>
            <a:xfrm>
              <a:off x="5691198" y="2783695"/>
              <a:ext cx="50238" cy="269740"/>
            </a:xfrm>
            <a:custGeom>
              <a:rect b="b" l="l" r="r" t="t"/>
              <a:pathLst>
                <a:path extrusionOk="0" h="9311" w="1734">
                  <a:moveTo>
                    <a:pt x="394" y="0"/>
                  </a:moveTo>
                  <a:cubicBezTo>
                    <a:pt x="384" y="0"/>
                    <a:pt x="373" y="0"/>
                    <a:pt x="363" y="1"/>
                  </a:cubicBezTo>
                  <a:cubicBezTo>
                    <a:pt x="158" y="33"/>
                    <a:pt x="1" y="222"/>
                    <a:pt x="17" y="442"/>
                  </a:cubicBezTo>
                  <a:lnTo>
                    <a:pt x="914" y="8948"/>
                  </a:lnTo>
                  <a:cubicBezTo>
                    <a:pt x="946" y="9153"/>
                    <a:pt x="1119" y="9310"/>
                    <a:pt x="1308" y="9310"/>
                  </a:cubicBezTo>
                  <a:lnTo>
                    <a:pt x="1356" y="9310"/>
                  </a:lnTo>
                  <a:cubicBezTo>
                    <a:pt x="1576" y="9279"/>
                    <a:pt x="1734" y="9090"/>
                    <a:pt x="1702" y="8869"/>
                  </a:cubicBezTo>
                  <a:lnTo>
                    <a:pt x="804" y="348"/>
                  </a:lnTo>
                  <a:cubicBezTo>
                    <a:pt x="774" y="152"/>
                    <a:pt x="601" y="0"/>
                    <a:pt x="394" y="0"/>
                  </a:cubicBezTo>
                  <a:close/>
                </a:path>
              </a:pathLst>
            </a:custGeom>
            <a:solidFill>
              <a:srgbClr val="E5E6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8" name="Google Shape;438;p20"/>
            <p:cNvSpPr/>
            <p:nvPr/>
          </p:nvSpPr>
          <p:spPr>
            <a:xfrm>
              <a:off x="5762847" y="2843460"/>
              <a:ext cx="37461" cy="149746"/>
            </a:xfrm>
            <a:custGeom>
              <a:rect b="b" l="l" r="r" t="t"/>
              <a:pathLst>
                <a:path extrusionOk="0" h="5169" w="1293">
                  <a:moveTo>
                    <a:pt x="409" y="1"/>
                  </a:moveTo>
                  <a:cubicBezTo>
                    <a:pt x="399" y="1"/>
                    <a:pt x="389" y="1"/>
                    <a:pt x="379" y="2"/>
                  </a:cubicBezTo>
                  <a:cubicBezTo>
                    <a:pt x="158" y="33"/>
                    <a:pt x="1" y="222"/>
                    <a:pt x="32" y="443"/>
                  </a:cubicBezTo>
                  <a:lnTo>
                    <a:pt x="489" y="4822"/>
                  </a:lnTo>
                  <a:cubicBezTo>
                    <a:pt x="521" y="5026"/>
                    <a:pt x="678" y="5168"/>
                    <a:pt x="883" y="5168"/>
                  </a:cubicBezTo>
                  <a:lnTo>
                    <a:pt x="930" y="5168"/>
                  </a:lnTo>
                  <a:cubicBezTo>
                    <a:pt x="1135" y="5152"/>
                    <a:pt x="1293" y="4948"/>
                    <a:pt x="1277" y="4743"/>
                  </a:cubicBezTo>
                  <a:lnTo>
                    <a:pt x="804" y="364"/>
                  </a:lnTo>
                  <a:cubicBezTo>
                    <a:pt x="789" y="154"/>
                    <a:pt x="617" y="1"/>
                    <a:pt x="409" y="1"/>
                  </a:cubicBezTo>
                  <a:close/>
                </a:path>
              </a:pathLst>
            </a:custGeom>
            <a:solidFill>
              <a:srgbClr val="E5E6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9" name="Google Shape;439;p20"/>
            <p:cNvSpPr/>
            <p:nvPr/>
          </p:nvSpPr>
          <p:spPr>
            <a:xfrm>
              <a:off x="6372573" y="2763155"/>
              <a:ext cx="54323" cy="310819"/>
            </a:xfrm>
            <a:custGeom>
              <a:rect b="b" l="l" r="r" t="t"/>
              <a:pathLst>
                <a:path extrusionOk="0" h="10729" w="1875">
                  <a:moveTo>
                    <a:pt x="406" y="0"/>
                  </a:moveTo>
                  <a:cubicBezTo>
                    <a:pt x="397" y="0"/>
                    <a:pt x="388" y="1"/>
                    <a:pt x="378" y="1"/>
                  </a:cubicBezTo>
                  <a:cubicBezTo>
                    <a:pt x="158" y="33"/>
                    <a:pt x="0" y="222"/>
                    <a:pt x="16" y="442"/>
                  </a:cubicBezTo>
                  <a:lnTo>
                    <a:pt x="1071" y="10382"/>
                  </a:lnTo>
                  <a:cubicBezTo>
                    <a:pt x="1103" y="10571"/>
                    <a:pt x="1260" y="10728"/>
                    <a:pt x="1465" y="10728"/>
                  </a:cubicBezTo>
                  <a:lnTo>
                    <a:pt x="1512" y="10728"/>
                  </a:lnTo>
                  <a:cubicBezTo>
                    <a:pt x="1717" y="10697"/>
                    <a:pt x="1874" y="10508"/>
                    <a:pt x="1859" y="10287"/>
                  </a:cubicBezTo>
                  <a:lnTo>
                    <a:pt x="803" y="348"/>
                  </a:lnTo>
                  <a:cubicBezTo>
                    <a:pt x="788" y="153"/>
                    <a:pt x="601" y="0"/>
                    <a:pt x="406" y="0"/>
                  </a:cubicBezTo>
                  <a:close/>
                </a:path>
              </a:pathLst>
            </a:custGeom>
            <a:solidFill>
              <a:srgbClr val="E5E6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0" name="Google Shape;440;p20"/>
            <p:cNvSpPr/>
            <p:nvPr/>
          </p:nvSpPr>
          <p:spPr>
            <a:xfrm>
              <a:off x="6309123" y="2783695"/>
              <a:ext cx="50238" cy="269740"/>
            </a:xfrm>
            <a:custGeom>
              <a:rect b="b" l="l" r="r" t="t"/>
              <a:pathLst>
                <a:path extrusionOk="0" h="9311" w="1734">
                  <a:moveTo>
                    <a:pt x="407" y="0"/>
                  </a:moveTo>
                  <a:cubicBezTo>
                    <a:pt x="398" y="0"/>
                    <a:pt x="388" y="0"/>
                    <a:pt x="379" y="1"/>
                  </a:cubicBezTo>
                  <a:cubicBezTo>
                    <a:pt x="158" y="33"/>
                    <a:pt x="1" y="222"/>
                    <a:pt x="16" y="442"/>
                  </a:cubicBezTo>
                  <a:lnTo>
                    <a:pt x="930" y="8948"/>
                  </a:lnTo>
                  <a:cubicBezTo>
                    <a:pt x="946" y="9153"/>
                    <a:pt x="1119" y="9310"/>
                    <a:pt x="1324" y="9310"/>
                  </a:cubicBezTo>
                  <a:lnTo>
                    <a:pt x="1355" y="9310"/>
                  </a:lnTo>
                  <a:cubicBezTo>
                    <a:pt x="1576" y="9279"/>
                    <a:pt x="1733" y="9090"/>
                    <a:pt x="1702" y="8869"/>
                  </a:cubicBezTo>
                  <a:lnTo>
                    <a:pt x="804" y="348"/>
                  </a:lnTo>
                  <a:cubicBezTo>
                    <a:pt x="789" y="152"/>
                    <a:pt x="602" y="0"/>
                    <a:pt x="407" y="0"/>
                  </a:cubicBezTo>
                  <a:close/>
                </a:path>
              </a:pathLst>
            </a:custGeom>
            <a:solidFill>
              <a:srgbClr val="E5E6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1" name="Google Shape;441;p20"/>
            <p:cNvSpPr/>
            <p:nvPr/>
          </p:nvSpPr>
          <p:spPr>
            <a:xfrm>
              <a:off x="6249787" y="2843460"/>
              <a:ext cx="37461" cy="149746"/>
            </a:xfrm>
            <a:custGeom>
              <a:rect b="b" l="l" r="r" t="t"/>
              <a:pathLst>
                <a:path extrusionOk="0" h="5169" w="1293">
                  <a:moveTo>
                    <a:pt x="409" y="1"/>
                  </a:moveTo>
                  <a:cubicBezTo>
                    <a:pt x="399" y="1"/>
                    <a:pt x="389" y="1"/>
                    <a:pt x="379" y="2"/>
                  </a:cubicBezTo>
                  <a:cubicBezTo>
                    <a:pt x="158" y="33"/>
                    <a:pt x="1" y="222"/>
                    <a:pt x="32" y="443"/>
                  </a:cubicBezTo>
                  <a:lnTo>
                    <a:pt x="489" y="4822"/>
                  </a:lnTo>
                  <a:cubicBezTo>
                    <a:pt x="521" y="5026"/>
                    <a:pt x="678" y="5168"/>
                    <a:pt x="883" y="5168"/>
                  </a:cubicBezTo>
                  <a:lnTo>
                    <a:pt x="930" y="5168"/>
                  </a:lnTo>
                  <a:cubicBezTo>
                    <a:pt x="1135" y="5152"/>
                    <a:pt x="1293" y="4963"/>
                    <a:pt x="1277" y="4743"/>
                  </a:cubicBezTo>
                  <a:lnTo>
                    <a:pt x="804" y="364"/>
                  </a:lnTo>
                  <a:cubicBezTo>
                    <a:pt x="789" y="154"/>
                    <a:pt x="617" y="1"/>
                    <a:pt x="409" y="1"/>
                  </a:cubicBezTo>
                  <a:close/>
                </a:path>
              </a:pathLst>
            </a:custGeom>
            <a:solidFill>
              <a:srgbClr val="E5E6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2" name="Google Shape;442;p20"/>
            <p:cNvSpPr/>
            <p:nvPr/>
          </p:nvSpPr>
          <p:spPr>
            <a:xfrm>
              <a:off x="5933987" y="2781783"/>
              <a:ext cx="50238" cy="269363"/>
            </a:xfrm>
            <a:custGeom>
              <a:rect b="b" l="l" r="r" t="t"/>
              <a:pathLst>
                <a:path extrusionOk="0" h="9298" w="1734">
                  <a:moveTo>
                    <a:pt x="419" y="0"/>
                  </a:moveTo>
                  <a:cubicBezTo>
                    <a:pt x="401" y="0"/>
                    <a:pt x="382" y="1"/>
                    <a:pt x="363" y="4"/>
                  </a:cubicBezTo>
                  <a:cubicBezTo>
                    <a:pt x="158" y="20"/>
                    <a:pt x="1" y="209"/>
                    <a:pt x="17" y="429"/>
                  </a:cubicBezTo>
                  <a:lnTo>
                    <a:pt x="930" y="8951"/>
                  </a:lnTo>
                  <a:cubicBezTo>
                    <a:pt x="946" y="9156"/>
                    <a:pt x="1119" y="9298"/>
                    <a:pt x="1308" y="9298"/>
                  </a:cubicBezTo>
                  <a:lnTo>
                    <a:pt x="1355" y="9298"/>
                  </a:lnTo>
                  <a:cubicBezTo>
                    <a:pt x="1576" y="9282"/>
                    <a:pt x="1733" y="9077"/>
                    <a:pt x="1702" y="8872"/>
                  </a:cubicBezTo>
                  <a:lnTo>
                    <a:pt x="804" y="351"/>
                  </a:lnTo>
                  <a:cubicBezTo>
                    <a:pt x="775" y="149"/>
                    <a:pt x="615" y="0"/>
                    <a:pt x="419" y="0"/>
                  </a:cubicBezTo>
                  <a:close/>
                </a:path>
              </a:pathLst>
            </a:custGeom>
            <a:solidFill>
              <a:srgbClr val="E5E6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3" name="Google Shape;443;p20"/>
            <p:cNvSpPr/>
            <p:nvPr/>
          </p:nvSpPr>
          <p:spPr>
            <a:xfrm>
              <a:off x="5870566" y="2835233"/>
              <a:ext cx="39258" cy="163449"/>
            </a:xfrm>
            <a:custGeom>
              <a:rect b="b" l="l" r="r" t="t"/>
              <a:pathLst>
                <a:path extrusionOk="0" h="5642" w="1355">
                  <a:moveTo>
                    <a:pt x="412" y="1"/>
                  </a:moveTo>
                  <a:cubicBezTo>
                    <a:pt x="401" y="1"/>
                    <a:pt x="389" y="1"/>
                    <a:pt x="378" y="2"/>
                  </a:cubicBezTo>
                  <a:cubicBezTo>
                    <a:pt x="158" y="18"/>
                    <a:pt x="0" y="223"/>
                    <a:pt x="32" y="427"/>
                  </a:cubicBezTo>
                  <a:lnTo>
                    <a:pt x="536" y="5279"/>
                  </a:lnTo>
                  <a:cubicBezTo>
                    <a:pt x="567" y="5484"/>
                    <a:pt x="741" y="5641"/>
                    <a:pt x="930" y="5641"/>
                  </a:cubicBezTo>
                  <a:cubicBezTo>
                    <a:pt x="945" y="5641"/>
                    <a:pt x="961" y="5625"/>
                    <a:pt x="977" y="5625"/>
                  </a:cubicBezTo>
                  <a:cubicBezTo>
                    <a:pt x="1197" y="5610"/>
                    <a:pt x="1355" y="5421"/>
                    <a:pt x="1323" y="5200"/>
                  </a:cubicBezTo>
                  <a:lnTo>
                    <a:pt x="819" y="349"/>
                  </a:lnTo>
                  <a:cubicBezTo>
                    <a:pt x="789" y="139"/>
                    <a:pt x="618" y="1"/>
                    <a:pt x="412" y="1"/>
                  </a:cubicBezTo>
                  <a:close/>
                </a:path>
              </a:pathLst>
            </a:custGeom>
            <a:solidFill>
              <a:srgbClr val="E5E6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4" name="Google Shape;444;p20"/>
            <p:cNvSpPr/>
            <p:nvPr/>
          </p:nvSpPr>
          <p:spPr>
            <a:xfrm>
              <a:off x="5614073" y="2763184"/>
              <a:ext cx="797294" cy="310790"/>
            </a:xfrm>
            <a:custGeom>
              <a:rect b="b" l="l" r="r" t="t"/>
              <a:pathLst>
                <a:path extrusionOk="0" h="10728" w="27519">
                  <a:moveTo>
                    <a:pt x="395" y="0"/>
                  </a:moveTo>
                  <a:cubicBezTo>
                    <a:pt x="174" y="0"/>
                    <a:pt x="1" y="174"/>
                    <a:pt x="1" y="394"/>
                  </a:cubicBezTo>
                  <a:cubicBezTo>
                    <a:pt x="1" y="615"/>
                    <a:pt x="174" y="788"/>
                    <a:pt x="395" y="788"/>
                  </a:cubicBezTo>
                  <a:cubicBezTo>
                    <a:pt x="3545" y="788"/>
                    <a:pt x="5372" y="3135"/>
                    <a:pt x="7294" y="5608"/>
                  </a:cubicBezTo>
                  <a:cubicBezTo>
                    <a:pt x="9263" y="8128"/>
                    <a:pt x="11279" y="10727"/>
                    <a:pt x="14823" y="10727"/>
                  </a:cubicBezTo>
                  <a:cubicBezTo>
                    <a:pt x="18383" y="10727"/>
                    <a:pt x="19879" y="8097"/>
                    <a:pt x="21313" y="5561"/>
                  </a:cubicBezTo>
                  <a:cubicBezTo>
                    <a:pt x="22699" y="3103"/>
                    <a:pt x="24022" y="788"/>
                    <a:pt x="27125" y="788"/>
                  </a:cubicBezTo>
                  <a:cubicBezTo>
                    <a:pt x="27346" y="788"/>
                    <a:pt x="27519" y="615"/>
                    <a:pt x="27519" y="394"/>
                  </a:cubicBezTo>
                  <a:cubicBezTo>
                    <a:pt x="27519" y="174"/>
                    <a:pt x="27346" y="0"/>
                    <a:pt x="27125" y="0"/>
                  </a:cubicBezTo>
                  <a:cubicBezTo>
                    <a:pt x="23550" y="0"/>
                    <a:pt x="22069" y="2631"/>
                    <a:pt x="20635" y="5167"/>
                  </a:cubicBezTo>
                  <a:cubicBezTo>
                    <a:pt x="19234" y="7624"/>
                    <a:pt x="17926" y="9940"/>
                    <a:pt x="14823" y="9940"/>
                  </a:cubicBezTo>
                  <a:cubicBezTo>
                    <a:pt x="11673" y="9940"/>
                    <a:pt x="9846" y="7593"/>
                    <a:pt x="7924" y="5120"/>
                  </a:cubicBezTo>
                  <a:cubicBezTo>
                    <a:pt x="5955" y="2599"/>
                    <a:pt x="3939" y="0"/>
                    <a:pt x="395" y="0"/>
                  </a:cubicBez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5" name="Google Shape;445;p20"/>
            <p:cNvSpPr/>
            <p:nvPr/>
          </p:nvSpPr>
          <p:spPr>
            <a:xfrm>
              <a:off x="5644668" y="2763184"/>
              <a:ext cx="797294" cy="310790"/>
            </a:xfrm>
            <a:custGeom>
              <a:rect b="b" l="l" r="r" t="t"/>
              <a:pathLst>
                <a:path extrusionOk="0" h="10728" w="27519">
                  <a:moveTo>
                    <a:pt x="12712" y="0"/>
                  </a:moveTo>
                  <a:cubicBezTo>
                    <a:pt x="9136" y="0"/>
                    <a:pt x="7640" y="2631"/>
                    <a:pt x="6206" y="5167"/>
                  </a:cubicBezTo>
                  <a:cubicBezTo>
                    <a:pt x="4820" y="7624"/>
                    <a:pt x="3513" y="9940"/>
                    <a:pt x="394" y="9940"/>
                  </a:cubicBezTo>
                  <a:cubicBezTo>
                    <a:pt x="174" y="9940"/>
                    <a:pt x="0" y="10113"/>
                    <a:pt x="0" y="10333"/>
                  </a:cubicBezTo>
                  <a:cubicBezTo>
                    <a:pt x="0" y="10554"/>
                    <a:pt x="174" y="10727"/>
                    <a:pt x="394" y="10727"/>
                  </a:cubicBezTo>
                  <a:cubicBezTo>
                    <a:pt x="3970" y="10727"/>
                    <a:pt x="5450" y="8097"/>
                    <a:pt x="6899" y="5561"/>
                  </a:cubicBezTo>
                  <a:cubicBezTo>
                    <a:pt x="8286" y="3103"/>
                    <a:pt x="9593" y="788"/>
                    <a:pt x="12712" y="788"/>
                  </a:cubicBezTo>
                  <a:cubicBezTo>
                    <a:pt x="15862" y="788"/>
                    <a:pt x="17674" y="3135"/>
                    <a:pt x="19611" y="5608"/>
                  </a:cubicBezTo>
                  <a:cubicBezTo>
                    <a:pt x="21564" y="8128"/>
                    <a:pt x="23596" y="10727"/>
                    <a:pt x="27125" y="10727"/>
                  </a:cubicBezTo>
                  <a:cubicBezTo>
                    <a:pt x="27345" y="10727"/>
                    <a:pt x="27518" y="10554"/>
                    <a:pt x="27518" y="10333"/>
                  </a:cubicBezTo>
                  <a:cubicBezTo>
                    <a:pt x="27518" y="10113"/>
                    <a:pt x="27345" y="9940"/>
                    <a:pt x="27125" y="9940"/>
                  </a:cubicBezTo>
                  <a:cubicBezTo>
                    <a:pt x="23974" y="9940"/>
                    <a:pt x="22163" y="7593"/>
                    <a:pt x="20225" y="5120"/>
                  </a:cubicBezTo>
                  <a:cubicBezTo>
                    <a:pt x="18272" y="2599"/>
                    <a:pt x="16240" y="0"/>
                    <a:pt x="12712" y="0"/>
                  </a:cubicBezTo>
                  <a:close/>
                </a:path>
              </a:pathLst>
            </a:custGeom>
            <a:solidFill>
              <a:srgbClr val="BFBD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6" name="Google Shape;446;p20"/>
            <p:cNvSpPr/>
            <p:nvPr/>
          </p:nvSpPr>
          <p:spPr>
            <a:xfrm>
              <a:off x="5805291" y="2724857"/>
              <a:ext cx="39750" cy="36995"/>
            </a:xfrm>
            <a:custGeom>
              <a:rect b="b" l="l" r="r" t="t"/>
              <a:pathLst>
                <a:path extrusionOk="0" h="1277" w="1372">
                  <a:moveTo>
                    <a:pt x="615" y="0"/>
                  </a:moveTo>
                  <a:cubicBezTo>
                    <a:pt x="269" y="0"/>
                    <a:pt x="1" y="284"/>
                    <a:pt x="48" y="646"/>
                  </a:cubicBezTo>
                  <a:cubicBezTo>
                    <a:pt x="80" y="993"/>
                    <a:pt x="395" y="1276"/>
                    <a:pt x="757" y="1276"/>
                  </a:cubicBezTo>
                  <a:cubicBezTo>
                    <a:pt x="1103" y="1276"/>
                    <a:pt x="1371" y="993"/>
                    <a:pt x="1324" y="646"/>
                  </a:cubicBezTo>
                  <a:cubicBezTo>
                    <a:pt x="1292" y="284"/>
                    <a:pt x="977" y="0"/>
                    <a:pt x="615" y="0"/>
                  </a:cubicBezTo>
                  <a:close/>
                </a:path>
              </a:pathLst>
            </a:custGeom>
            <a:solidFill>
              <a:srgbClr val="BFBD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7" name="Google Shape;447;p20"/>
            <p:cNvSpPr/>
            <p:nvPr/>
          </p:nvSpPr>
          <p:spPr>
            <a:xfrm>
              <a:off x="6195029" y="3078030"/>
              <a:ext cx="39750" cy="36995"/>
            </a:xfrm>
            <a:custGeom>
              <a:rect b="b" l="l" r="r" t="t"/>
              <a:pathLst>
                <a:path extrusionOk="0" h="1277" w="1372">
                  <a:moveTo>
                    <a:pt x="615" y="1"/>
                  </a:moveTo>
                  <a:cubicBezTo>
                    <a:pt x="253" y="1"/>
                    <a:pt x="1" y="284"/>
                    <a:pt x="48" y="631"/>
                  </a:cubicBezTo>
                  <a:cubicBezTo>
                    <a:pt x="79" y="993"/>
                    <a:pt x="394" y="1277"/>
                    <a:pt x="757" y="1277"/>
                  </a:cubicBezTo>
                  <a:cubicBezTo>
                    <a:pt x="1103" y="1277"/>
                    <a:pt x="1371" y="993"/>
                    <a:pt x="1324" y="631"/>
                  </a:cubicBezTo>
                  <a:cubicBezTo>
                    <a:pt x="1292" y="284"/>
                    <a:pt x="977" y="1"/>
                    <a:pt x="615" y="1"/>
                  </a:cubicBezTo>
                  <a:close/>
                </a:path>
              </a:pathLst>
            </a:custGeom>
            <a:solidFill>
              <a:srgbClr val="BFBD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8" name="Google Shape;448;p20"/>
            <p:cNvSpPr/>
            <p:nvPr/>
          </p:nvSpPr>
          <p:spPr>
            <a:xfrm>
              <a:off x="6239763" y="2724857"/>
              <a:ext cx="39258" cy="36995"/>
            </a:xfrm>
            <a:custGeom>
              <a:rect b="b" l="l" r="r" t="t"/>
              <a:pathLst>
                <a:path extrusionOk="0" h="1277" w="1355">
                  <a:moveTo>
                    <a:pt x="615" y="0"/>
                  </a:moveTo>
                  <a:cubicBezTo>
                    <a:pt x="252" y="0"/>
                    <a:pt x="0" y="284"/>
                    <a:pt x="32" y="646"/>
                  </a:cubicBezTo>
                  <a:cubicBezTo>
                    <a:pt x="63" y="993"/>
                    <a:pt x="394" y="1276"/>
                    <a:pt x="741" y="1276"/>
                  </a:cubicBezTo>
                  <a:cubicBezTo>
                    <a:pt x="1103" y="1276"/>
                    <a:pt x="1355" y="993"/>
                    <a:pt x="1323" y="646"/>
                  </a:cubicBezTo>
                  <a:cubicBezTo>
                    <a:pt x="1276" y="284"/>
                    <a:pt x="961" y="0"/>
                    <a:pt x="615" y="0"/>
                  </a:cubicBezTo>
                  <a:close/>
                </a:path>
              </a:pathLst>
            </a:custGeom>
            <a:solidFill>
              <a:srgbClr val="BFBD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9" name="Google Shape;449;p20"/>
            <p:cNvSpPr/>
            <p:nvPr/>
          </p:nvSpPr>
          <p:spPr>
            <a:xfrm>
              <a:off x="5578031" y="2924257"/>
              <a:ext cx="39287" cy="37458"/>
            </a:xfrm>
            <a:custGeom>
              <a:rect b="b" l="l" r="r" t="t"/>
              <a:pathLst>
                <a:path extrusionOk="0" h="1293" w="1356">
                  <a:moveTo>
                    <a:pt x="615" y="1"/>
                  </a:moveTo>
                  <a:cubicBezTo>
                    <a:pt x="253" y="1"/>
                    <a:pt x="0" y="284"/>
                    <a:pt x="32" y="646"/>
                  </a:cubicBezTo>
                  <a:cubicBezTo>
                    <a:pt x="64" y="993"/>
                    <a:pt x="394" y="1292"/>
                    <a:pt x="741" y="1292"/>
                  </a:cubicBezTo>
                  <a:cubicBezTo>
                    <a:pt x="1103" y="1292"/>
                    <a:pt x="1355" y="993"/>
                    <a:pt x="1324" y="646"/>
                  </a:cubicBezTo>
                  <a:cubicBezTo>
                    <a:pt x="1276" y="284"/>
                    <a:pt x="961" y="1"/>
                    <a:pt x="615" y="1"/>
                  </a:cubicBezTo>
                  <a:close/>
                </a:path>
              </a:pathLst>
            </a:custGeom>
            <a:solidFill>
              <a:srgbClr val="BFBD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0" name="Google Shape;450;p20"/>
            <p:cNvSpPr/>
            <p:nvPr/>
          </p:nvSpPr>
          <p:spPr>
            <a:xfrm>
              <a:off x="5842724" y="3078030"/>
              <a:ext cx="39721" cy="36995"/>
            </a:xfrm>
            <a:custGeom>
              <a:rect b="b" l="l" r="r" t="t"/>
              <a:pathLst>
                <a:path extrusionOk="0" h="1277" w="1371">
                  <a:moveTo>
                    <a:pt x="615" y="1"/>
                  </a:moveTo>
                  <a:cubicBezTo>
                    <a:pt x="268" y="1"/>
                    <a:pt x="0" y="284"/>
                    <a:pt x="48" y="631"/>
                  </a:cubicBezTo>
                  <a:cubicBezTo>
                    <a:pt x="79" y="993"/>
                    <a:pt x="394" y="1277"/>
                    <a:pt x="757" y="1277"/>
                  </a:cubicBezTo>
                  <a:cubicBezTo>
                    <a:pt x="1103" y="1277"/>
                    <a:pt x="1371" y="993"/>
                    <a:pt x="1324" y="631"/>
                  </a:cubicBezTo>
                  <a:cubicBezTo>
                    <a:pt x="1292" y="284"/>
                    <a:pt x="977" y="1"/>
                    <a:pt x="615" y="1"/>
                  </a:cubicBezTo>
                  <a:close/>
                </a:path>
              </a:pathLst>
            </a:custGeom>
            <a:solidFill>
              <a:srgbClr val="BFBD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1" name="Google Shape;451;p20"/>
            <p:cNvSpPr/>
            <p:nvPr/>
          </p:nvSpPr>
          <p:spPr>
            <a:xfrm>
              <a:off x="6451957" y="2897808"/>
              <a:ext cx="39750" cy="37429"/>
            </a:xfrm>
            <a:custGeom>
              <a:rect b="b" l="l" r="r" t="t"/>
              <a:pathLst>
                <a:path extrusionOk="0" h="1292" w="1372">
                  <a:moveTo>
                    <a:pt x="615" y="0"/>
                  </a:moveTo>
                  <a:cubicBezTo>
                    <a:pt x="269" y="0"/>
                    <a:pt x="1" y="284"/>
                    <a:pt x="48" y="646"/>
                  </a:cubicBezTo>
                  <a:cubicBezTo>
                    <a:pt x="80" y="1008"/>
                    <a:pt x="395" y="1292"/>
                    <a:pt x="757" y="1292"/>
                  </a:cubicBezTo>
                  <a:cubicBezTo>
                    <a:pt x="1103" y="1292"/>
                    <a:pt x="1371" y="992"/>
                    <a:pt x="1324" y="646"/>
                  </a:cubicBezTo>
                  <a:cubicBezTo>
                    <a:pt x="1292" y="284"/>
                    <a:pt x="977" y="0"/>
                    <a:pt x="615" y="0"/>
                  </a:cubicBezTo>
                  <a:close/>
                </a:path>
              </a:pathLst>
            </a:custGeom>
            <a:solidFill>
              <a:srgbClr val="BFBD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2" name="Google Shape;452;p20"/>
            <p:cNvSpPr/>
            <p:nvPr/>
          </p:nvSpPr>
          <p:spPr>
            <a:xfrm>
              <a:off x="5328867" y="2523602"/>
              <a:ext cx="318553" cy="64371"/>
            </a:xfrm>
            <a:custGeom>
              <a:rect b="b" l="l" r="r" t="t"/>
              <a:pathLst>
                <a:path extrusionOk="0" h="2222" w="10995">
                  <a:moveTo>
                    <a:pt x="709" y="1"/>
                  </a:moveTo>
                  <a:cubicBezTo>
                    <a:pt x="299" y="1"/>
                    <a:pt x="0" y="347"/>
                    <a:pt x="47" y="757"/>
                  </a:cubicBezTo>
                  <a:lnTo>
                    <a:pt x="189" y="2222"/>
                  </a:lnTo>
                  <a:lnTo>
                    <a:pt x="10995" y="2222"/>
                  </a:lnTo>
                  <a:lnTo>
                    <a:pt x="9813" y="395"/>
                  </a:lnTo>
                  <a:cubicBezTo>
                    <a:pt x="9656" y="158"/>
                    <a:pt x="9388" y="1"/>
                    <a:pt x="9120" y="1"/>
                  </a:cubicBezTo>
                  <a:close/>
                </a:path>
              </a:pathLst>
            </a:custGeom>
            <a:solidFill>
              <a:srgbClr val="BFBD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3" name="Google Shape;453;p20"/>
            <p:cNvSpPr/>
            <p:nvPr/>
          </p:nvSpPr>
          <p:spPr>
            <a:xfrm>
              <a:off x="5385451" y="2537769"/>
              <a:ext cx="37432" cy="36531"/>
            </a:xfrm>
            <a:custGeom>
              <a:rect b="b" l="l" r="r" t="t"/>
              <a:pathLst>
                <a:path extrusionOk="0" h="1261" w="1292">
                  <a:moveTo>
                    <a:pt x="599" y="189"/>
                  </a:moveTo>
                  <a:cubicBezTo>
                    <a:pt x="835" y="189"/>
                    <a:pt x="1056" y="394"/>
                    <a:pt x="1087" y="630"/>
                  </a:cubicBezTo>
                  <a:cubicBezTo>
                    <a:pt x="1103" y="756"/>
                    <a:pt x="1071" y="866"/>
                    <a:pt x="993" y="945"/>
                  </a:cubicBezTo>
                  <a:cubicBezTo>
                    <a:pt x="914" y="1024"/>
                    <a:pt x="819" y="1071"/>
                    <a:pt x="709" y="1071"/>
                  </a:cubicBezTo>
                  <a:cubicBezTo>
                    <a:pt x="457" y="1071"/>
                    <a:pt x="237" y="866"/>
                    <a:pt x="205" y="614"/>
                  </a:cubicBezTo>
                  <a:cubicBezTo>
                    <a:pt x="205" y="504"/>
                    <a:pt x="237" y="394"/>
                    <a:pt x="300" y="315"/>
                  </a:cubicBezTo>
                  <a:cubicBezTo>
                    <a:pt x="378" y="236"/>
                    <a:pt x="473" y="189"/>
                    <a:pt x="599" y="189"/>
                  </a:cubicBezTo>
                  <a:close/>
                  <a:moveTo>
                    <a:pt x="599" y="0"/>
                  </a:moveTo>
                  <a:cubicBezTo>
                    <a:pt x="426" y="0"/>
                    <a:pt x="268" y="63"/>
                    <a:pt x="158" y="173"/>
                  </a:cubicBezTo>
                  <a:cubicBezTo>
                    <a:pt x="48" y="299"/>
                    <a:pt x="0" y="457"/>
                    <a:pt x="16" y="630"/>
                  </a:cubicBezTo>
                  <a:cubicBezTo>
                    <a:pt x="48" y="977"/>
                    <a:pt x="363" y="1260"/>
                    <a:pt x="709" y="1260"/>
                  </a:cubicBezTo>
                  <a:cubicBezTo>
                    <a:pt x="867" y="1260"/>
                    <a:pt x="1024" y="1197"/>
                    <a:pt x="1134" y="1071"/>
                  </a:cubicBezTo>
                  <a:cubicBezTo>
                    <a:pt x="1245" y="945"/>
                    <a:pt x="1292" y="788"/>
                    <a:pt x="1276" y="614"/>
                  </a:cubicBezTo>
                  <a:cubicBezTo>
                    <a:pt x="1245" y="268"/>
                    <a:pt x="945" y="0"/>
                    <a:pt x="599" y="0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" name="Google Shape;454;p20"/>
            <p:cNvSpPr/>
            <p:nvPr/>
          </p:nvSpPr>
          <p:spPr>
            <a:xfrm>
              <a:off x="5450697" y="2537769"/>
              <a:ext cx="37461" cy="36531"/>
            </a:xfrm>
            <a:custGeom>
              <a:rect b="b" l="l" r="r" t="t"/>
              <a:pathLst>
                <a:path extrusionOk="0" h="1261" w="1293">
                  <a:moveTo>
                    <a:pt x="584" y="189"/>
                  </a:moveTo>
                  <a:cubicBezTo>
                    <a:pt x="836" y="189"/>
                    <a:pt x="1056" y="394"/>
                    <a:pt x="1088" y="630"/>
                  </a:cubicBezTo>
                  <a:cubicBezTo>
                    <a:pt x="1088" y="756"/>
                    <a:pt x="1056" y="866"/>
                    <a:pt x="993" y="945"/>
                  </a:cubicBezTo>
                  <a:cubicBezTo>
                    <a:pt x="914" y="1024"/>
                    <a:pt x="820" y="1071"/>
                    <a:pt x="694" y="1071"/>
                  </a:cubicBezTo>
                  <a:cubicBezTo>
                    <a:pt x="458" y="1071"/>
                    <a:pt x="237" y="866"/>
                    <a:pt x="206" y="614"/>
                  </a:cubicBezTo>
                  <a:cubicBezTo>
                    <a:pt x="190" y="504"/>
                    <a:pt x="221" y="394"/>
                    <a:pt x="300" y="315"/>
                  </a:cubicBezTo>
                  <a:cubicBezTo>
                    <a:pt x="379" y="236"/>
                    <a:pt x="473" y="189"/>
                    <a:pt x="584" y="189"/>
                  </a:cubicBezTo>
                  <a:close/>
                  <a:moveTo>
                    <a:pt x="599" y="0"/>
                  </a:moveTo>
                  <a:cubicBezTo>
                    <a:pt x="426" y="0"/>
                    <a:pt x="269" y="63"/>
                    <a:pt x="158" y="173"/>
                  </a:cubicBezTo>
                  <a:cubicBezTo>
                    <a:pt x="48" y="299"/>
                    <a:pt x="1" y="457"/>
                    <a:pt x="17" y="630"/>
                  </a:cubicBezTo>
                  <a:cubicBezTo>
                    <a:pt x="48" y="977"/>
                    <a:pt x="363" y="1260"/>
                    <a:pt x="694" y="1260"/>
                  </a:cubicBezTo>
                  <a:cubicBezTo>
                    <a:pt x="867" y="1260"/>
                    <a:pt x="1025" y="1197"/>
                    <a:pt x="1135" y="1071"/>
                  </a:cubicBezTo>
                  <a:cubicBezTo>
                    <a:pt x="1245" y="945"/>
                    <a:pt x="1292" y="788"/>
                    <a:pt x="1277" y="614"/>
                  </a:cubicBezTo>
                  <a:cubicBezTo>
                    <a:pt x="1245" y="268"/>
                    <a:pt x="930" y="0"/>
                    <a:pt x="599" y="0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" name="Google Shape;455;p20"/>
            <p:cNvSpPr/>
            <p:nvPr/>
          </p:nvSpPr>
          <p:spPr>
            <a:xfrm>
              <a:off x="5515508" y="2537769"/>
              <a:ext cx="37896" cy="36531"/>
            </a:xfrm>
            <a:custGeom>
              <a:rect b="b" l="l" r="r" t="t"/>
              <a:pathLst>
                <a:path extrusionOk="0" h="1261" w="1308">
                  <a:moveTo>
                    <a:pt x="599" y="189"/>
                  </a:moveTo>
                  <a:cubicBezTo>
                    <a:pt x="851" y="189"/>
                    <a:pt x="1072" y="394"/>
                    <a:pt x="1103" y="630"/>
                  </a:cubicBezTo>
                  <a:cubicBezTo>
                    <a:pt x="1103" y="756"/>
                    <a:pt x="1072" y="866"/>
                    <a:pt x="1009" y="945"/>
                  </a:cubicBezTo>
                  <a:cubicBezTo>
                    <a:pt x="930" y="1024"/>
                    <a:pt x="820" y="1071"/>
                    <a:pt x="709" y="1071"/>
                  </a:cubicBezTo>
                  <a:cubicBezTo>
                    <a:pt x="457" y="1071"/>
                    <a:pt x="237" y="866"/>
                    <a:pt x="221" y="614"/>
                  </a:cubicBezTo>
                  <a:cubicBezTo>
                    <a:pt x="205" y="504"/>
                    <a:pt x="237" y="394"/>
                    <a:pt x="316" y="315"/>
                  </a:cubicBezTo>
                  <a:cubicBezTo>
                    <a:pt x="394" y="236"/>
                    <a:pt x="489" y="189"/>
                    <a:pt x="599" y="189"/>
                  </a:cubicBezTo>
                  <a:close/>
                  <a:moveTo>
                    <a:pt x="599" y="0"/>
                  </a:moveTo>
                  <a:cubicBezTo>
                    <a:pt x="426" y="0"/>
                    <a:pt x="284" y="63"/>
                    <a:pt x="174" y="173"/>
                  </a:cubicBezTo>
                  <a:cubicBezTo>
                    <a:pt x="64" y="299"/>
                    <a:pt x="1" y="457"/>
                    <a:pt x="32" y="630"/>
                  </a:cubicBezTo>
                  <a:cubicBezTo>
                    <a:pt x="64" y="977"/>
                    <a:pt x="363" y="1260"/>
                    <a:pt x="709" y="1260"/>
                  </a:cubicBezTo>
                  <a:cubicBezTo>
                    <a:pt x="883" y="1260"/>
                    <a:pt x="1040" y="1197"/>
                    <a:pt x="1150" y="1071"/>
                  </a:cubicBezTo>
                  <a:cubicBezTo>
                    <a:pt x="1261" y="945"/>
                    <a:pt x="1308" y="788"/>
                    <a:pt x="1292" y="614"/>
                  </a:cubicBezTo>
                  <a:cubicBezTo>
                    <a:pt x="1261" y="268"/>
                    <a:pt x="946" y="0"/>
                    <a:pt x="599" y="0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6" name="Google Shape;456;p20"/>
            <p:cNvSpPr/>
            <p:nvPr/>
          </p:nvSpPr>
          <p:spPr>
            <a:xfrm>
              <a:off x="5667035" y="2603473"/>
              <a:ext cx="674972" cy="31056"/>
            </a:xfrm>
            <a:custGeom>
              <a:rect b="b" l="l" r="r" t="t"/>
              <a:pathLst>
                <a:path extrusionOk="0" h="1072" w="23297">
                  <a:moveTo>
                    <a:pt x="567" y="0"/>
                  </a:moveTo>
                  <a:cubicBezTo>
                    <a:pt x="252" y="0"/>
                    <a:pt x="0" y="268"/>
                    <a:pt x="32" y="583"/>
                  </a:cubicBezTo>
                  <a:cubicBezTo>
                    <a:pt x="47" y="851"/>
                    <a:pt x="284" y="1071"/>
                    <a:pt x="567" y="1071"/>
                  </a:cubicBezTo>
                  <a:lnTo>
                    <a:pt x="22730" y="1071"/>
                  </a:lnTo>
                  <a:cubicBezTo>
                    <a:pt x="23045" y="1071"/>
                    <a:pt x="23297" y="804"/>
                    <a:pt x="23265" y="489"/>
                  </a:cubicBezTo>
                  <a:cubicBezTo>
                    <a:pt x="23249" y="205"/>
                    <a:pt x="23013" y="0"/>
                    <a:pt x="22730" y="0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7" name="Google Shape;457;p20"/>
            <p:cNvSpPr/>
            <p:nvPr/>
          </p:nvSpPr>
          <p:spPr>
            <a:xfrm>
              <a:off x="5254003" y="3365528"/>
              <a:ext cx="54816" cy="306213"/>
            </a:xfrm>
            <a:custGeom>
              <a:rect b="b" l="l" r="r" t="t"/>
              <a:pathLst>
                <a:path extrusionOk="0" h="10570" w="1892">
                  <a:moveTo>
                    <a:pt x="395" y="0"/>
                  </a:moveTo>
                  <a:lnTo>
                    <a:pt x="1" y="48"/>
                  </a:lnTo>
                  <a:lnTo>
                    <a:pt x="1497" y="10570"/>
                  </a:lnTo>
                  <a:lnTo>
                    <a:pt x="1891" y="10507"/>
                  </a:lnTo>
                  <a:lnTo>
                    <a:pt x="395" y="0"/>
                  </a:lnTo>
                  <a:close/>
                </a:path>
              </a:pathLst>
            </a:custGeom>
            <a:solidFill>
              <a:srgbClr val="8DABD9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8" name="Google Shape;458;p20"/>
            <p:cNvSpPr/>
            <p:nvPr/>
          </p:nvSpPr>
          <p:spPr>
            <a:xfrm>
              <a:off x="5257653" y="3000912"/>
              <a:ext cx="284365" cy="388835"/>
            </a:xfrm>
            <a:custGeom>
              <a:rect b="b" l="l" r="r" t="t"/>
              <a:pathLst>
                <a:path extrusionOk="0" h="13422" w="9815">
                  <a:moveTo>
                    <a:pt x="7073" y="1"/>
                  </a:moveTo>
                  <a:lnTo>
                    <a:pt x="379" y="10192"/>
                  </a:lnTo>
                  <a:lnTo>
                    <a:pt x="1" y="13421"/>
                  </a:lnTo>
                  <a:cubicBezTo>
                    <a:pt x="3576" y="9578"/>
                    <a:pt x="9814" y="10869"/>
                    <a:pt x="7073" y="1"/>
                  </a:cubicBezTo>
                  <a:close/>
                </a:path>
              </a:pathLst>
            </a:custGeom>
            <a:solidFill>
              <a:srgbClr val="523FA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9" name="Google Shape;459;p20"/>
            <p:cNvSpPr/>
            <p:nvPr/>
          </p:nvSpPr>
          <p:spPr>
            <a:xfrm>
              <a:off x="5199708" y="3000912"/>
              <a:ext cx="323594" cy="388835"/>
            </a:xfrm>
            <a:custGeom>
              <a:rect b="b" l="l" r="r" t="t"/>
              <a:pathLst>
                <a:path extrusionOk="0" h="13422" w="11169">
                  <a:moveTo>
                    <a:pt x="9073" y="1"/>
                  </a:moveTo>
                  <a:cubicBezTo>
                    <a:pt x="5892" y="4616"/>
                    <a:pt x="0" y="8696"/>
                    <a:pt x="2001" y="13421"/>
                  </a:cubicBezTo>
                  <a:cubicBezTo>
                    <a:pt x="2804" y="7373"/>
                    <a:pt x="11168" y="8302"/>
                    <a:pt x="9073" y="1"/>
                  </a:cubicBezTo>
                  <a:close/>
                </a:path>
              </a:pathLst>
            </a:custGeom>
            <a:solidFill>
              <a:srgbClr val="BFBD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" name="Google Shape;460;p20"/>
            <p:cNvSpPr/>
            <p:nvPr/>
          </p:nvSpPr>
          <p:spPr>
            <a:xfrm>
              <a:off x="5360795" y="3359590"/>
              <a:ext cx="71678" cy="319452"/>
            </a:xfrm>
            <a:custGeom>
              <a:rect b="b" l="l" r="r" t="t"/>
              <a:pathLst>
                <a:path extrusionOk="0" h="11027" w="2474">
                  <a:moveTo>
                    <a:pt x="2206" y="1"/>
                  </a:moveTo>
                  <a:cubicBezTo>
                    <a:pt x="2111" y="79"/>
                    <a:pt x="1" y="2048"/>
                    <a:pt x="1" y="11027"/>
                  </a:cubicBezTo>
                  <a:lnTo>
                    <a:pt x="395" y="11027"/>
                  </a:lnTo>
                  <a:cubicBezTo>
                    <a:pt x="395" y="2285"/>
                    <a:pt x="2458" y="300"/>
                    <a:pt x="2474" y="284"/>
                  </a:cubicBezTo>
                  <a:lnTo>
                    <a:pt x="2206" y="1"/>
                  </a:lnTo>
                  <a:close/>
                </a:path>
              </a:pathLst>
            </a:custGeom>
            <a:solidFill>
              <a:srgbClr val="8DABD9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" name="Google Shape;461;p20"/>
            <p:cNvSpPr/>
            <p:nvPr/>
          </p:nvSpPr>
          <p:spPr>
            <a:xfrm>
              <a:off x="5386812" y="3162912"/>
              <a:ext cx="328606" cy="319452"/>
            </a:xfrm>
            <a:custGeom>
              <a:rect b="b" l="l" r="r" t="t"/>
              <a:pathLst>
                <a:path extrusionOk="0" h="11027" w="11342">
                  <a:moveTo>
                    <a:pt x="11342" y="1"/>
                  </a:moveTo>
                  <a:cubicBezTo>
                    <a:pt x="6348" y="2993"/>
                    <a:pt x="1812" y="2379"/>
                    <a:pt x="1" y="9530"/>
                  </a:cubicBezTo>
                  <a:cubicBezTo>
                    <a:pt x="1418" y="7420"/>
                    <a:pt x="10649" y="11027"/>
                    <a:pt x="11342" y="1"/>
                  </a:cubicBezTo>
                  <a:close/>
                </a:path>
              </a:pathLst>
            </a:custGeom>
            <a:solidFill>
              <a:srgbClr val="523FA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2" name="Google Shape;462;p20"/>
            <p:cNvSpPr/>
            <p:nvPr/>
          </p:nvSpPr>
          <p:spPr>
            <a:xfrm>
              <a:off x="5386812" y="3162912"/>
              <a:ext cx="328606" cy="276113"/>
            </a:xfrm>
            <a:custGeom>
              <a:rect b="b" l="l" r="r" t="t"/>
              <a:pathLst>
                <a:path extrusionOk="0" h="9531" w="11342">
                  <a:moveTo>
                    <a:pt x="11342" y="1"/>
                  </a:moveTo>
                  <a:cubicBezTo>
                    <a:pt x="6348" y="2993"/>
                    <a:pt x="1812" y="2379"/>
                    <a:pt x="1" y="9530"/>
                  </a:cubicBezTo>
                  <a:cubicBezTo>
                    <a:pt x="2001" y="5293"/>
                    <a:pt x="8176" y="5970"/>
                    <a:pt x="11342" y="1"/>
                  </a:cubicBezTo>
                  <a:close/>
                </a:path>
              </a:pathLst>
            </a:custGeom>
            <a:solidFill>
              <a:srgbClr val="BFBD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" name="Google Shape;463;p20"/>
            <p:cNvSpPr/>
            <p:nvPr/>
          </p:nvSpPr>
          <p:spPr>
            <a:xfrm>
              <a:off x="5180992" y="3485522"/>
              <a:ext cx="277962" cy="236424"/>
            </a:xfrm>
            <a:custGeom>
              <a:rect b="b" l="l" r="r" t="t"/>
              <a:pathLst>
                <a:path extrusionOk="0" h="8161" w="9594">
                  <a:moveTo>
                    <a:pt x="1" y="1"/>
                  </a:moveTo>
                  <a:lnTo>
                    <a:pt x="1" y="6286"/>
                  </a:lnTo>
                  <a:cubicBezTo>
                    <a:pt x="1" y="7325"/>
                    <a:pt x="835" y="8160"/>
                    <a:pt x="1875" y="8160"/>
                  </a:cubicBezTo>
                  <a:lnTo>
                    <a:pt x="7719" y="8160"/>
                  </a:lnTo>
                  <a:cubicBezTo>
                    <a:pt x="8758" y="8160"/>
                    <a:pt x="9593" y="7325"/>
                    <a:pt x="9593" y="6286"/>
                  </a:cubicBezTo>
                  <a:lnTo>
                    <a:pt x="9593" y="1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4" name="Google Shape;464;p20"/>
            <p:cNvSpPr/>
            <p:nvPr/>
          </p:nvSpPr>
          <p:spPr>
            <a:xfrm>
              <a:off x="5180992" y="3485522"/>
              <a:ext cx="277962" cy="236424"/>
            </a:xfrm>
            <a:custGeom>
              <a:rect b="b" l="l" r="r" t="t"/>
              <a:pathLst>
                <a:path extrusionOk="0" h="8161" w="9594">
                  <a:moveTo>
                    <a:pt x="9404" y="206"/>
                  </a:moveTo>
                  <a:lnTo>
                    <a:pt x="9404" y="6286"/>
                  </a:lnTo>
                  <a:cubicBezTo>
                    <a:pt x="9404" y="7215"/>
                    <a:pt x="8632" y="7971"/>
                    <a:pt x="7719" y="7971"/>
                  </a:cubicBezTo>
                  <a:lnTo>
                    <a:pt x="1875" y="7971"/>
                  </a:lnTo>
                  <a:cubicBezTo>
                    <a:pt x="946" y="7971"/>
                    <a:pt x="190" y="7215"/>
                    <a:pt x="190" y="6286"/>
                  </a:cubicBezTo>
                  <a:lnTo>
                    <a:pt x="190" y="206"/>
                  </a:lnTo>
                  <a:close/>
                  <a:moveTo>
                    <a:pt x="1" y="1"/>
                  </a:moveTo>
                  <a:lnTo>
                    <a:pt x="1" y="6286"/>
                  </a:lnTo>
                  <a:cubicBezTo>
                    <a:pt x="1" y="7325"/>
                    <a:pt x="835" y="8160"/>
                    <a:pt x="1875" y="8160"/>
                  </a:cubicBezTo>
                  <a:lnTo>
                    <a:pt x="7719" y="8160"/>
                  </a:lnTo>
                  <a:cubicBezTo>
                    <a:pt x="8758" y="8160"/>
                    <a:pt x="9593" y="7325"/>
                    <a:pt x="9593" y="6286"/>
                  </a:cubicBezTo>
                  <a:lnTo>
                    <a:pt x="9593" y="1"/>
                  </a:lnTo>
                  <a:close/>
                </a:path>
              </a:pathLst>
            </a:custGeom>
            <a:solidFill>
              <a:srgbClr val="E6E7EB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" name="Google Shape;465;p20"/>
            <p:cNvSpPr/>
            <p:nvPr/>
          </p:nvSpPr>
          <p:spPr>
            <a:xfrm>
              <a:off x="5180992" y="3485522"/>
              <a:ext cx="217265" cy="236424"/>
            </a:xfrm>
            <a:custGeom>
              <a:rect b="b" l="l" r="r" t="t"/>
              <a:pathLst>
                <a:path extrusionOk="0" h="8161" w="7499">
                  <a:moveTo>
                    <a:pt x="1" y="1"/>
                  </a:moveTo>
                  <a:lnTo>
                    <a:pt x="1" y="6286"/>
                  </a:lnTo>
                  <a:cubicBezTo>
                    <a:pt x="1" y="7325"/>
                    <a:pt x="835" y="8160"/>
                    <a:pt x="1875" y="8160"/>
                  </a:cubicBezTo>
                  <a:lnTo>
                    <a:pt x="7498" y="8160"/>
                  </a:lnTo>
                  <a:cubicBezTo>
                    <a:pt x="5309" y="6995"/>
                    <a:pt x="3702" y="3970"/>
                    <a:pt x="2206" y="1"/>
                  </a:cubicBezTo>
                  <a:close/>
                </a:path>
              </a:pathLst>
            </a:custGeom>
            <a:solidFill>
              <a:srgbClr val="EEEEEE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6" name="Google Shape;466;p20"/>
            <p:cNvSpPr/>
            <p:nvPr/>
          </p:nvSpPr>
          <p:spPr>
            <a:xfrm>
              <a:off x="6819792" y="3652998"/>
              <a:ext cx="406194" cy="52059"/>
            </a:xfrm>
            <a:custGeom>
              <a:rect b="b" l="l" r="r" t="t"/>
              <a:pathLst>
                <a:path extrusionOk="0" h="1797" w="14020">
                  <a:moveTo>
                    <a:pt x="1" y="1"/>
                  </a:moveTo>
                  <a:lnTo>
                    <a:pt x="1" y="1796"/>
                  </a:lnTo>
                  <a:lnTo>
                    <a:pt x="14020" y="1796"/>
                  </a:lnTo>
                  <a:lnTo>
                    <a:pt x="14020" y="1"/>
                  </a:lnTo>
                  <a:close/>
                </a:path>
              </a:pathLst>
            </a:custGeom>
            <a:solidFill>
              <a:srgbClr val="EEEEEE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7" name="Google Shape;467;p20"/>
            <p:cNvSpPr/>
            <p:nvPr/>
          </p:nvSpPr>
          <p:spPr>
            <a:xfrm>
              <a:off x="6816605" y="3649811"/>
              <a:ext cx="412134" cy="57969"/>
            </a:xfrm>
            <a:custGeom>
              <a:rect b="b" l="l" r="r" t="t"/>
              <a:pathLst>
                <a:path extrusionOk="0" h="2001" w="14225">
                  <a:moveTo>
                    <a:pt x="14035" y="205"/>
                  </a:moveTo>
                  <a:lnTo>
                    <a:pt x="14035" y="1812"/>
                  </a:lnTo>
                  <a:lnTo>
                    <a:pt x="205" y="1812"/>
                  </a:lnTo>
                  <a:lnTo>
                    <a:pt x="205" y="205"/>
                  </a:lnTo>
                  <a:close/>
                  <a:moveTo>
                    <a:pt x="0" y="1"/>
                  </a:moveTo>
                  <a:lnTo>
                    <a:pt x="0" y="2001"/>
                  </a:lnTo>
                  <a:lnTo>
                    <a:pt x="14224" y="2001"/>
                  </a:lnTo>
                  <a:lnTo>
                    <a:pt x="14224" y="1"/>
                  </a:lnTo>
                  <a:close/>
                </a:path>
              </a:pathLst>
            </a:custGeom>
            <a:solidFill>
              <a:srgbClr val="38474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8" name="Google Shape;468;p20"/>
            <p:cNvSpPr/>
            <p:nvPr/>
          </p:nvSpPr>
          <p:spPr>
            <a:xfrm>
              <a:off x="6856761" y="3705028"/>
              <a:ext cx="331793" cy="21467"/>
            </a:xfrm>
            <a:custGeom>
              <a:rect b="b" l="l" r="r" t="t"/>
              <a:pathLst>
                <a:path extrusionOk="0" h="741" w="11452">
                  <a:moveTo>
                    <a:pt x="1" y="0"/>
                  </a:moveTo>
                  <a:lnTo>
                    <a:pt x="1" y="741"/>
                  </a:lnTo>
                  <a:lnTo>
                    <a:pt x="11452" y="741"/>
                  </a:lnTo>
                  <a:lnTo>
                    <a:pt x="11452" y="0"/>
                  </a:lnTo>
                  <a:close/>
                </a:path>
              </a:pathLst>
            </a:custGeom>
            <a:solidFill>
              <a:srgbClr val="EEEEEE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9" name="Google Shape;469;p20"/>
            <p:cNvSpPr/>
            <p:nvPr/>
          </p:nvSpPr>
          <p:spPr>
            <a:xfrm>
              <a:off x="6854038" y="3702276"/>
              <a:ext cx="337732" cy="26971"/>
            </a:xfrm>
            <a:custGeom>
              <a:rect b="b" l="l" r="r" t="t"/>
              <a:pathLst>
                <a:path extrusionOk="0" h="931" w="11657">
                  <a:moveTo>
                    <a:pt x="11451" y="190"/>
                  </a:moveTo>
                  <a:lnTo>
                    <a:pt x="11451" y="726"/>
                  </a:lnTo>
                  <a:lnTo>
                    <a:pt x="189" y="726"/>
                  </a:lnTo>
                  <a:lnTo>
                    <a:pt x="189" y="190"/>
                  </a:lnTo>
                  <a:close/>
                  <a:moveTo>
                    <a:pt x="0" y="1"/>
                  </a:moveTo>
                  <a:lnTo>
                    <a:pt x="0" y="930"/>
                  </a:lnTo>
                  <a:lnTo>
                    <a:pt x="11656" y="930"/>
                  </a:lnTo>
                  <a:lnTo>
                    <a:pt x="11656" y="1"/>
                  </a:lnTo>
                  <a:close/>
                </a:path>
              </a:pathLst>
            </a:custGeom>
            <a:solidFill>
              <a:srgbClr val="38474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0" name="Google Shape;470;p20"/>
            <p:cNvSpPr/>
            <p:nvPr/>
          </p:nvSpPr>
          <p:spPr>
            <a:xfrm>
              <a:off x="7885401" y="3621971"/>
              <a:ext cx="456404" cy="104060"/>
            </a:xfrm>
            <a:custGeom>
              <a:rect b="b" l="l" r="r" t="t"/>
              <a:pathLst>
                <a:path extrusionOk="0" h="3592" w="15753">
                  <a:moveTo>
                    <a:pt x="15752" y="1"/>
                  </a:moveTo>
                  <a:lnTo>
                    <a:pt x="1" y="16"/>
                  </a:lnTo>
                  <a:lnTo>
                    <a:pt x="1" y="1812"/>
                  </a:lnTo>
                  <a:lnTo>
                    <a:pt x="1" y="3592"/>
                  </a:lnTo>
                  <a:lnTo>
                    <a:pt x="4742" y="3592"/>
                  </a:lnTo>
                  <a:lnTo>
                    <a:pt x="4742" y="2411"/>
                  </a:lnTo>
                  <a:cubicBezTo>
                    <a:pt x="4742" y="2080"/>
                    <a:pt x="5088" y="1796"/>
                    <a:pt x="5514" y="1796"/>
                  </a:cubicBezTo>
                  <a:lnTo>
                    <a:pt x="10239" y="1796"/>
                  </a:lnTo>
                  <a:cubicBezTo>
                    <a:pt x="10664" y="1796"/>
                    <a:pt x="11011" y="2064"/>
                    <a:pt x="11011" y="2411"/>
                  </a:cubicBezTo>
                  <a:lnTo>
                    <a:pt x="11011" y="3576"/>
                  </a:lnTo>
                  <a:lnTo>
                    <a:pt x="15752" y="3576"/>
                  </a:lnTo>
                  <a:lnTo>
                    <a:pt x="15752" y="1781"/>
                  </a:lnTo>
                  <a:lnTo>
                    <a:pt x="15752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1" name="Google Shape;471;p20"/>
            <p:cNvSpPr/>
            <p:nvPr/>
          </p:nvSpPr>
          <p:spPr>
            <a:xfrm>
              <a:off x="7892702" y="3166099"/>
              <a:ext cx="441802" cy="428524"/>
            </a:xfrm>
            <a:custGeom>
              <a:rect b="b" l="l" r="r" t="t"/>
              <a:pathLst>
                <a:path extrusionOk="0" h="14792" w="15249">
                  <a:moveTo>
                    <a:pt x="10592" y="1"/>
                  </a:moveTo>
                  <a:cubicBezTo>
                    <a:pt x="10579" y="1"/>
                    <a:pt x="10567" y="1"/>
                    <a:pt x="10554" y="1"/>
                  </a:cubicBezTo>
                  <a:lnTo>
                    <a:pt x="6443" y="1"/>
                  </a:lnTo>
                  <a:lnTo>
                    <a:pt x="6443" y="2348"/>
                  </a:lnTo>
                  <a:lnTo>
                    <a:pt x="8207" y="2332"/>
                  </a:lnTo>
                  <a:cubicBezTo>
                    <a:pt x="8869" y="2332"/>
                    <a:pt x="9452" y="2805"/>
                    <a:pt x="9593" y="3466"/>
                  </a:cubicBezTo>
                  <a:lnTo>
                    <a:pt x="10554" y="7940"/>
                  </a:lnTo>
                  <a:cubicBezTo>
                    <a:pt x="10617" y="8223"/>
                    <a:pt x="10649" y="8522"/>
                    <a:pt x="10649" y="8822"/>
                  </a:cubicBezTo>
                  <a:lnTo>
                    <a:pt x="10649" y="10413"/>
                  </a:lnTo>
                  <a:cubicBezTo>
                    <a:pt x="10649" y="11862"/>
                    <a:pt x="9483" y="13043"/>
                    <a:pt x="8034" y="13043"/>
                  </a:cubicBezTo>
                  <a:lnTo>
                    <a:pt x="741" y="13043"/>
                  </a:lnTo>
                  <a:cubicBezTo>
                    <a:pt x="331" y="13043"/>
                    <a:pt x="1" y="13374"/>
                    <a:pt x="1" y="13783"/>
                  </a:cubicBezTo>
                  <a:lnTo>
                    <a:pt x="1" y="14792"/>
                  </a:lnTo>
                  <a:lnTo>
                    <a:pt x="10649" y="14776"/>
                  </a:lnTo>
                  <a:lnTo>
                    <a:pt x="15248" y="14776"/>
                  </a:lnTo>
                  <a:lnTo>
                    <a:pt x="15248" y="13027"/>
                  </a:lnTo>
                  <a:lnTo>
                    <a:pt x="15248" y="9247"/>
                  </a:lnTo>
                  <a:cubicBezTo>
                    <a:pt x="15248" y="8664"/>
                    <a:pt x="15122" y="8097"/>
                    <a:pt x="14902" y="7562"/>
                  </a:cubicBezTo>
                  <a:lnTo>
                    <a:pt x="12161" y="1072"/>
                  </a:lnTo>
                  <a:cubicBezTo>
                    <a:pt x="11898" y="422"/>
                    <a:pt x="11270" y="1"/>
                    <a:pt x="10592" y="1"/>
                  </a:cubicBez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2" name="Google Shape;472;p20"/>
            <p:cNvSpPr/>
            <p:nvPr/>
          </p:nvSpPr>
          <p:spPr>
            <a:xfrm>
              <a:off x="7889979" y="3162912"/>
              <a:ext cx="447248" cy="434463"/>
            </a:xfrm>
            <a:custGeom>
              <a:rect b="b" l="l" r="r" t="t"/>
              <a:pathLst>
                <a:path extrusionOk="0" h="14997" w="15437">
                  <a:moveTo>
                    <a:pt x="10648" y="205"/>
                  </a:moveTo>
                  <a:cubicBezTo>
                    <a:pt x="11310" y="205"/>
                    <a:pt x="11908" y="599"/>
                    <a:pt x="12176" y="1214"/>
                  </a:cubicBezTo>
                  <a:lnTo>
                    <a:pt x="14901" y="7703"/>
                  </a:lnTo>
                  <a:cubicBezTo>
                    <a:pt x="15122" y="8239"/>
                    <a:pt x="15248" y="8790"/>
                    <a:pt x="15248" y="9357"/>
                  </a:cubicBezTo>
                  <a:lnTo>
                    <a:pt x="15248" y="14776"/>
                  </a:lnTo>
                  <a:lnTo>
                    <a:pt x="205" y="14807"/>
                  </a:lnTo>
                  <a:lnTo>
                    <a:pt x="205" y="13893"/>
                  </a:lnTo>
                  <a:cubicBezTo>
                    <a:pt x="189" y="13736"/>
                    <a:pt x="268" y="13563"/>
                    <a:pt x="378" y="13452"/>
                  </a:cubicBezTo>
                  <a:cubicBezTo>
                    <a:pt x="504" y="13326"/>
                    <a:pt x="662" y="13263"/>
                    <a:pt x="835" y="13263"/>
                  </a:cubicBezTo>
                  <a:lnTo>
                    <a:pt x="8128" y="13248"/>
                  </a:lnTo>
                  <a:cubicBezTo>
                    <a:pt x="9624" y="13248"/>
                    <a:pt x="10837" y="12019"/>
                    <a:pt x="10837" y="10523"/>
                  </a:cubicBezTo>
                  <a:lnTo>
                    <a:pt x="10837" y="8932"/>
                  </a:lnTo>
                  <a:cubicBezTo>
                    <a:pt x="10837" y="8632"/>
                    <a:pt x="10806" y="8333"/>
                    <a:pt x="10743" y="8034"/>
                  </a:cubicBezTo>
                  <a:lnTo>
                    <a:pt x="9782" y="3561"/>
                  </a:lnTo>
                  <a:cubicBezTo>
                    <a:pt x="9640" y="2867"/>
                    <a:pt x="9010" y="2348"/>
                    <a:pt x="8301" y="2348"/>
                  </a:cubicBezTo>
                  <a:lnTo>
                    <a:pt x="6647" y="2363"/>
                  </a:lnTo>
                  <a:lnTo>
                    <a:pt x="6647" y="205"/>
                  </a:lnTo>
                  <a:close/>
                  <a:moveTo>
                    <a:pt x="10648" y="1"/>
                  </a:moveTo>
                  <a:lnTo>
                    <a:pt x="6443" y="16"/>
                  </a:lnTo>
                  <a:lnTo>
                    <a:pt x="6443" y="2552"/>
                  </a:lnTo>
                  <a:lnTo>
                    <a:pt x="8301" y="2552"/>
                  </a:lnTo>
                  <a:cubicBezTo>
                    <a:pt x="8916" y="2552"/>
                    <a:pt x="9467" y="2993"/>
                    <a:pt x="9593" y="3608"/>
                  </a:cubicBezTo>
                  <a:lnTo>
                    <a:pt x="10554" y="8081"/>
                  </a:lnTo>
                  <a:cubicBezTo>
                    <a:pt x="10617" y="8349"/>
                    <a:pt x="10648" y="8648"/>
                    <a:pt x="10648" y="8932"/>
                  </a:cubicBezTo>
                  <a:lnTo>
                    <a:pt x="10648" y="10523"/>
                  </a:lnTo>
                  <a:cubicBezTo>
                    <a:pt x="10648" y="11909"/>
                    <a:pt x="9514" y="13043"/>
                    <a:pt x="8128" y="13059"/>
                  </a:cubicBezTo>
                  <a:lnTo>
                    <a:pt x="835" y="13059"/>
                  </a:lnTo>
                  <a:cubicBezTo>
                    <a:pt x="614" y="13059"/>
                    <a:pt x="410" y="13153"/>
                    <a:pt x="252" y="13311"/>
                  </a:cubicBezTo>
                  <a:cubicBezTo>
                    <a:pt x="79" y="13468"/>
                    <a:pt x="0" y="13673"/>
                    <a:pt x="0" y="13909"/>
                  </a:cubicBezTo>
                  <a:lnTo>
                    <a:pt x="0" y="14996"/>
                  </a:lnTo>
                  <a:lnTo>
                    <a:pt x="15437" y="14980"/>
                  </a:lnTo>
                  <a:lnTo>
                    <a:pt x="15437" y="9357"/>
                  </a:lnTo>
                  <a:cubicBezTo>
                    <a:pt x="15437" y="8759"/>
                    <a:pt x="15311" y="8176"/>
                    <a:pt x="15090" y="7624"/>
                  </a:cubicBezTo>
                  <a:lnTo>
                    <a:pt x="12349" y="1135"/>
                  </a:lnTo>
                  <a:cubicBezTo>
                    <a:pt x="12066" y="457"/>
                    <a:pt x="11389" y="1"/>
                    <a:pt x="10648" y="1"/>
                  </a:cubicBez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3" name="Google Shape;473;p20"/>
            <p:cNvSpPr/>
            <p:nvPr/>
          </p:nvSpPr>
          <p:spPr>
            <a:xfrm>
              <a:off x="7841131" y="3587294"/>
              <a:ext cx="544944" cy="52494"/>
            </a:xfrm>
            <a:custGeom>
              <a:rect b="b" l="l" r="r" t="t"/>
              <a:pathLst>
                <a:path extrusionOk="0" h="1812" w="18809">
                  <a:moveTo>
                    <a:pt x="18808" y="1"/>
                  </a:moveTo>
                  <a:lnTo>
                    <a:pt x="1" y="32"/>
                  </a:lnTo>
                  <a:lnTo>
                    <a:pt x="1" y="1812"/>
                  </a:lnTo>
                  <a:lnTo>
                    <a:pt x="18808" y="1796"/>
                  </a:lnTo>
                  <a:lnTo>
                    <a:pt x="18808" y="1"/>
                  </a:lnTo>
                  <a:close/>
                </a:path>
              </a:pathLst>
            </a:custGeom>
            <a:solidFill>
              <a:srgbClr val="523FA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4" name="Google Shape;474;p20"/>
            <p:cNvSpPr/>
            <p:nvPr/>
          </p:nvSpPr>
          <p:spPr>
            <a:xfrm>
              <a:off x="8027337" y="2902356"/>
              <a:ext cx="52498" cy="89025"/>
            </a:xfrm>
            <a:custGeom>
              <a:rect b="b" l="l" r="r" t="t"/>
              <a:pathLst>
                <a:path extrusionOk="0" h="3073" w="1812">
                  <a:moveTo>
                    <a:pt x="0" y="1"/>
                  </a:moveTo>
                  <a:lnTo>
                    <a:pt x="16" y="3072"/>
                  </a:lnTo>
                  <a:lnTo>
                    <a:pt x="1812" y="3072"/>
                  </a:lnTo>
                  <a:lnTo>
                    <a:pt x="1812" y="1"/>
                  </a:lnTo>
                  <a:close/>
                </a:path>
              </a:pathLst>
            </a:custGeom>
            <a:solidFill>
              <a:srgbClr val="BFBD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5" name="Google Shape;475;p20"/>
            <p:cNvSpPr/>
            <p:nvPr/>
          </p:nvSpPr>
          <p:spPr>
            <a:xfrm>
              <a:off x="8016386" y="2932485"/>
              <a:ext cx="75329" cy="470936"/>
            </a:xfrm>
            <a:custGeom>
              <a:rect b="b" l="l" r="r" t="t"/>
              <a:pathLst>
                <a:path extrusionOk="0" h="16256" w="2600">
                  <a:moveTo>
                    <a:pt x="0" y="0"/>
                  </a:moveTo>
                  <a:lnTo>
                    <a:pt x="16" y="16256"/>
                  </a:lnTo>
                  <a:lnTo>
                    <a:pt x="2599" y="16256"/>
                  </a:lnTo>
                  <a:lnTo>
                    <a:pt x="2568" y="0"/>
                  </a:lnTo>
                  <a:close/>
                </a:path>
              </a:pathLst>
            </a:custGeom>
            <a:solidFill>
              <a:srgbClr val="523FA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6" name="Google Shape;476;p20"/>
            <p:cNvSpPr/>
            <p:nvPr/>
          </p:nvSpPr>
          <p:spPr>
            <a:xfrm>
              <a:off x="7984429" y="2991352"/>
              <a:ext cx="138778" cy="386518"/>
            </a:xfrm>
            <a:custGeom>
              <a:rect b="b" l="l" r="r" t="t"/>
              <a:pathLst>
                <a:path extrusionOk="0" h="13342" w="4790">
                  <a:moveTo>
                    <a:pt x="1" y="0"/>
                  </a:moveTo>
                  <a:lnTo>
                    <a:pt x="17" y="13342"/>
                  </a:lnTo>
                  <a:lnTo>
                    <a:pt x="4789" y="13326"/>
                  </a:lnTo>
                  <a:lnTo>
                    <a:pt x="4773" y="0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7" name="Google Shape;477;p20"/>
            <p:cNvSpPr/>
            <p:nvPr/>
          </p:nvSpPr>
          <p:spPr>
            <a:xfrm>
              <a:off x="7981705" y="2988600"/>
              <a:ext cx="144689" cy="392022"/>
            </a:xfrm>
            <a:custGeom>
              <a:rect b="b" l="l" r="r" t="t"/>
              <a:pathLst>
                <a:path extrusionOk="0" h="13532" w="4994">
                  <a:moveTo>
                    <a:pt x="4773" y="190"/>
                  </a:moveTo>
                  <a:lnTo>
                    <a:pt x="4789" y="13326"/>
                  </a:lnTo>
                  <a:lnTo>
                    <a:pt x="221" y="13326"/>
                  </a:lnTo>
                  <a:lnTo>
                    <a:pt x="205" y="190"/>
                  </a:lnTo>
                  <a:close/>
                  <a:moveTo>
                    <a:pt x="0" y="1"/>
                  </a:moveTo>
                  <a:lnTo>
                    <a:pt x="16" y="13437"/>
                  </a:lnTo>
                  <a:lnTo>
                    <a:pt x="16" y="13531"/>
                  </a:lnTo>
                  <a:lnTo>
                    <a:pt x="4994" y="13515"/>
                  </a:lnTo>
                  <a:lnTo>
                    <a:pt x="4978" y="95"/>
                  </a:lnTo>
                  <a:lnTo>
                    <a:pt x="4978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8" name="Google Shape;478;p20"/>
            <p:cNvSpPr/>
            <p:nvPr/>
          </p:nvSpPr>
          <p:spPr>
            <a:xfrm>
              <a:off x="8034638" y="3475499"/>
              <a:ext cx="39721" cy="68485"/>
            </a:xfrm>
            <a:custGeom>
              <a:rect b="b" l="l" r="r" t="t"/>
              <a:pathLst>
                <a:path extrusionOk="0" h="2364" w="1371">
                  <a:moveTo>
                    <a:pt x="0" y="0"/>
                  </a:moveTo>
                  <a:lnTo>
                    <a:pt x="0" y="2363"/>
                  </a:lnTo>
                  <a:lnTo>
                    <a:pt x="1371" y="2363"/>
                  </a:lnTo>
                  <a:lnTo>
                    <a:pt x="1371" y="0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9" name="Google Shape;479;p20"/>
            <p:cNvSpPr/>
            <p:nvPr/>
          </p:nvSpPr>
          <p:spPr>
            <a:xfrm>
              <a:off x="8063379" y="3098570"/>
              <a:ext cx="119135" cy="119125"/>
            </a:xfrm>
            <a:custGeom>
              <a:rect b="b" l="l" r="r" t="t"/>
              <a:pathLst>
                <a:path extrusionOk="0" h="4112" w="4112">
                  <a:moveTo>
                    <a:pt x="2048" y="1"/>
                  </a:moveTo>
                  <a:cubicBezTo>
                    <a:pt x="914" y="1"/>
                    <a:pt x="1" y="930"/>
                    <a:pt x="1" y="2064"/>
                  </a:cubicBezTo>
                  <a:cubicBezTo>
                    <a:pt x="1" y="3198"/>
                    <a:pt x="930" y="4112"/>
                    <a:pt x="2064" y="4112"/>
                  </a:cubicBezTo>
                  <a:cubicBezTo>
                    <a:pt x="3198" y="4112"/>
                    <a:pt x="4112" y="3183"/>
                    <a:pt x="4112" y="2048"/>
                  </a:cubicBezTo>
                  <a:cubicBezTo>
                    <a:pt x="4112" y="914"/>
                    <a:pt x="3183" y="1"/>
                    <a:pt x="2048" y="1"/>
                  </a:cubicBezTo>
                  <a:close/>
                </a:path>
              </a:pathLst>
            </a:custGeom>
            <a:solidFill>
              <a:srgbClr val="BFBD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0" name="Google Shape;480;p20"/>
            <p:cNvSpPr/>
            <p:nvPr/>
          </p:nvSpPr>
          <p:spPr>
            <a:xfrm>
              <a:off x="8083457" y="3118646"/>
              <a:ext cx="78979" cy="78972"/>
            </a:xfrm>
            <a:custGeom>
              <a:rect b="b" l="l" r="r" t="t"/>
              <a:pathLst>
                <a:path extrusionOk="0" h="2726" w="2726">
                  <a:moveTo>
                    <a:pt x="1355" y="190"/>
                  </a:moveTo>
                  <a:cubicBezTo>
                    <a:pt x="1671" y="190"/>
                    <a:pt x="1970" y="316"/>
                    <a:pt x="2190" y="536"/>
                  </a:cubicBezTo>
                  <a:cubicBezTo>
                    <a:pt x="2411" y="757"/>
                    <a:pt x="2537" y="1056"/>
                    <a:pt x="2537" y="1355"/>
                  </a:cubicBezTo>
                  <a:cubicBezTo>
                    <a:pt x="2537" y="1670"/>
                    <a:pt x="2411" y="1970"/>
                    <a:pt x="2190" y="2190"/>
                  </a:cubicBezTo>
                  <a:cubicBezTo>
                    <a:pt x="1970" y="2411"/>
                    <a:pt x="1671" y="2521"/>
                    <a:pt x="1371" y="2521"/>
                  </a:cubicBezTo>
                  <a:lnTo>
                    <a:pt x="1355" y="2521"/>
                  </a:lnTo>
                  <a:cubicBezTo>
                    <a:pt x="1056" y="2521"/>
                    <a:pt x="757" y="2411"/>
                    <a:pt x="536" y="2190"/>
                  </a:cubicBezTo>
                  <a:cubicBezTo>
                    <a:pt x="316" y="1970"/>
                    <a:pt x="190" y="1670"/>
                    <a:pt x="190" y="1355"/>
                  </a:cubicBezTo>
                  <a:cubicBezTo>
                    <a:pt x="190" y="1056"/>
                    <a:pt x="316" y="757"/>
                    <a:pt x="536" y="536"/>
                  </a:cubicBezTo>
                  <a:cubicBezTo>
                    <a:pt x="757" y="316"/>
                    <a:pt x="1056" y="190"/>
                    <a:pt x="1355" y="190"/>
                  </a:cubicBezTo>
                  <a:close/>
                  <a:moveTo>
                    <a:pt x="1355" y="1"/>
                  </a:moveTo>
                  <a:cubicBezTo>
                    <a:pt x="993" y="1"/>
                    <a:pt x="647" y="143"/>
                    <a:pt x="395" y="395"/>
                  </a:cubicBezTo>
                  <a:cubicBezTo>
                    <a:pt x="143" y="662"/>
                    <a:pt x="1" y="993"/>
                    <a:pt x="1" y="1371"/>
                  </a:cubicBezTo>
                  <a:cubicBezTo>
                    <a:pt x="1" y="1733"/>
                    <a:pt x="143" y="2064"/>
                    <a:pt x="395" y="2332"/>
                  </a:cubicBezTo>
                  <a:cubicBezTo>
                    <a:pt x="662" y="2584"/>
                    <a:pt x="993" y="2726"/>
                    <a:pt x="1355" y="2726"/>
                  </a:cubicBezTo>
                  <a:cubicBezTo>
                    <a:pt x="1734" y="2726"/>
                    <a:pt x="2064" y="2584"/>
                    <a:pt x="2332" y="2332"/>
                  </a:cubicBezTo>
                  <a:cubicBezTo>
                    <a:pt x="2584" y="2064"/>
                    <a:pt x="2726" y="1718"/>
                    <a:pt x="2726" y="1355"/>
                  </a:cubicBezTo>
                  <a:cubicBezTo>
                    <a:pt x="2726" y="993"/>
                    <a:pt x="2584" y="662"/>
                    <a:pt x="2332" y="395"/>
                  </a:cubicBezTo>
                  <a:cubicBezTo>
                    <a:pt x="2064" y="143"/>
                    <a:pt x="1734" y="1"/>
                    <a:pt x="1355" y="1"/>
                  </a:cubicBezTo>
                  <a:close/>
                </a:path>
              </a:pathLst>
            </a:custGeom>
            <a:solidFill>
              <a:srgbClr val="263238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1" name="Google Shape;481;p20"/>
            <p:cNvSpPr/>
            <p:nvPr/>
          </p:nvSpPr>
          <p:spPr>
            <a:xfrm>
              <a:off x="7948387" y="3467271"/>
              <a:ext cx="211789" cy="31085"/>
            </a:xfrm>
            <a:custGeom>
              <a:rect b="b" l="l" r="r" t="t"/>
              <a:pathLst>
                <a:path extrusionOk="0" h="1073" w="7310">
                  <a:moveTo>
                    <a:pt x="504" y="1"/>
                  </a:moveTo>
                  <a:cubicBezTo>
                    <a:pt x="221" y="1"/>
                    <a:pt x="0" y="221"/>
                    <a:pt x="0" y="505"/>
                  </a:cubicBezTo>
                  <a:lnTo>
                    <a:pt x="0" y="584"/>
                  </a:lnTo>
                  <a:cubicBezTo>
                    <a:pt x="0" y="851"/>
                    <a:pt x="221" y="1072"/>
                    <a:pt x="504" y="1072"/>
                  </a:cubicBezTo>
                  <a:lnTo>
                    <a:pt x="6805" y="1072"/>
                  </a:lnTo>
                  <a:cubicBezTo>
                    <a:pt x="7089" y="1072"/>
                    <a:pt x="7309" y="851"/>
                    <a:pt x="7309" y="568"/>
                  </a:cubicBezTo>
                  <a:lnTo>
                    <a:pt x="7309" y="489"/>
                  </a:lnTo>
                  <a:cubicBezTo>
                    <a:pt x="7309" y="221"/>
                    <a:pt x="7089" y="1"/>
                    <a:pt x="6805" y="1"/>
                  </a:cubicBezTo>
                  <a:close/>
                </a:path>
              </a:pathLst>
            </a:custGeom>
            <a:solidFill>
              <a:srgbClr val="523FA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2" name="Google Shape;482;p20"/>
            <p:cNvSpPr/>
            <p:nvPr/>
          </p:nvSpPr>
          <p:spPr>
            <a:xfrm>
              <a:off x="7068985" y="3302084"/>
              <a:ext cx="313540" cy="424874"/>
            </a:xfrm>
            <a:custGeom>
              <a:rect b="b" l="l" r="r" t="t"/>
              <a:pathLst>
                <a:path extrusionOk="0" h="14666" w="10822">
                  <a:moveTo>
                    <a:pt x="0" y="1"/>
                  </a:moveTo>
                  <a:lnTo>
                    <a:pt x="1670" y="2442"/>
                  </a:lnTo>
                  <a:lnTo>
                    <a:pt x="1670" y="13405"/>
                  </a:lnTo>
                  <a:cubicBezTo>
                    <a:pt x="1670" y="14098"/>
                    <a:pt x="2237" y="14666"/>
                    <a:pt x="2946" y="14666"/>
                  </a:cubicBezTo>
                  <a:lnTo>
                    <a:pt x="9561" y="14666"/>
                  </a:lnTo>
                  <a:cubicBezTo>
                    <a:pt x="10254" y="14666"/>
                    <a:pt x="10821" y="14098"/>
                    <a:pt x="10821" y="13405"/>
                  </a:cubicBezTo>
                  <a:lnTo>
                    <a:pt x="10821" y="1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3" name="Google Shape;483;p20"/>
            <p:cNvSpPr/>
            <p:nvPr/>
          </p:nvSpPr>
          <p:spPr>
            <a:xfrm>
              <a:off x="7063480" y="3299361"/>
              <a:ext cx="322232" cy="430349"/>
            </a:xfrm>
            <a:custGeom>
              <a:rect b="b" l="l" r="r" t="t"/>
              <a:pathLst>
                <a:path extrusionOk="0" h="14855" w="11122">
                  <a:moveTo>
                    <a:pt x="10917" y="205"/>
                  </a:moveTo>
                  <a:lnTo>
                    <a:pt x="10917" y="13499"/>
                  </a:lnTo>
                  <a:cubicBezTo>
                    <a:pt x="10917" y="14129"/>
                    <a:pt x="10397" y="14665"/>
                    <a:pt x="9751" y="14665"/>
                  </a:cubicBezTo>
                  <a:lnTo>
                    <a:pt x="3136" y="14665"/>
                  </a:lnTo>
                  <a:cubicBezTo>
                    <a:pt x="2490" y="14665"/>
                    <a:pt x="1954" y="14129"/>
                    <a:pt x="1954" y="13499"/>
                  </a:cubicBezTo>
                  <a:lnTo>
                    <a:pt x="1954" y="2505"/>
                  </a:lnTo>
                  <a:lnTo>
                    <a:pt x="379" y="205"/>
                  </a:lnTo>
                  <a:close/>
                  <a:moveTo>
                    <a:pt x="1" y="0"/>
                  </a:moveTo>
                  <a:lnTo>
                    <a:pt x="1765" y="2568"/>
                  </a:lnTo>
                  <a:lnTo>
                    <a:pt x="1765" y="13484"/>
                  </a:lnTo>
                  <a:cubicBezTo>
                    <a:pt x="1765" y="14240"/>
                    <a:pt x="2379" y="14854"/>
                    <a:pt x="3136" y="14854"/>
                  </a:cubicBezTo>
                  <a:lnTo>
                    <a:pt x="9751" y="14854"/>
                  </a:lnTo>
                  <a:cubicBezTo>
                    <a:pt x="10507" y="14854"/>
                    <a:pt x="11122" y="14240"/>
                    <a:pt x="11122" y="13484"/>
                  </a:cubicBezTo>
                  <a:lnTo>
                    <a:pt x="11122" y="0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4" name="Google Shape;484;p20"/>
            <p:cNvSpPr/>
            <p:nvPr/>
          </p:nvSpPr>
          <p:spPr>
            <a:xfrm>
              <a:off x="7147471" y="3489172"/>
              <a:ext cx="204922" cy="208120"/>
            </a:xfrm>
            <a:custGeom>
              <a:rect b="b" l="l" r="r" t="t"/>
              <a:pathLst>
                <a:path extrusionOk="0" h="7184" w="7073">
                  <a:moveTo>
                    <a:pt x="0" y="1"/>
                  </a:moveTo>
                  <a:lnTo>
                    <a:pt x="0" y="6380"/>
                  </a:lnTo>
                  <a:cubicBezTo>
                    <a:pt x="0" y="6821"/>
                    <a:pt x="363" y="7184"/>
                    <a:pt x="804" y="7184"/>
                  </a:cubicBezTo>
                  <a:lnTo>
                    <a:pt x="6269" y="7184"/>
                  </a:lnTo>
                  <a:cubicBezTo>
                    <a:pt x="6710" y="7184"/>
                    <a:pt x="7073" y="6821"/>
                    <a:pt x="7073" y="6380"/>
                  </a:cubicBezTo>
                  <a:lnTo>
                    <a:pt x="7073" y="1"/>
                  </a:lnTo>
                  <a:close/>
                </a:path>
              </a:pathLst>
            </a:custGeom>
            <a:solidFill>
              <a:srgbClr val="BFBD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5" name="Google Shape;485;p20"/>
            <p:cNvSpPr/>
            <p:nvPr/>
          </p:nvSpPr>
          <p:spPr>
            <a:xfrm>
              <a:off x="7179863" y="3525240"/>
              <a:ext cx="36100" cy="28304"/>
            </a:xfrm>
            <a:custGeom>
              <a:rect b="b" l="l" r="r" t="t"/>
              <a:pathLst>
                <a:path extrusionOk="0" h="977" w="1246">
                  <a:moveTo>
                    <a:pt x="631" y="0"/>
                  </a:moveTo>
                  <a:cubicBezTo>
                    <a:pt x="1" y="0"/>
                    <a:pt x="1" y="977"/>
                    <a:pt x="631" y="977"/>
                  </a:cubicBezTo>
                  <a:cubicBezTo>
                    <a:pt x="1245" y="977"/>
                    <a:pt x="1245" y="0"/>
                    <a:pt x="631" y="0"/>
                  </a:cubicBezTo>
                  <a:close/>
                </a:path>
              </a:pathLst>
            </a:custGeom>
            <a:solidFill>
              <a:srgbClr val="523FA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6" name="Google Shape;486;p20"/>
            <p:cNvSpPr/>
            <p:nvPr/>
          </p:nvSpPr>
          <p:spPr>
            <a:xfrm>
              <a:off x="7241024" y="3543491"/>
              <a:ext cx="73040" cy="56607"/>
            </a:xfrm>
            <a:custGeom>
              <a:rect b="b" l="l" r="r" t="t"/>
              <a:pathLst>
                <a:path extrusionOk="0" h="1954" w="2521">
                  <a:moveTo>
                    <a:pt x="1261" y="0"/>
                  </a:moveTo>
                  <a:cubicBezTo>
                    <a:pt x="0" y="0"/>
                    <a:pt x="0" y="1954"/>
                    <a:pt x="1261" y="1954"/>
                  </a:cubicBezTo>
                  <a:cubicBezTo>
                    <a:pt x="2521" y="1954"/>
                    <a:pt x="2521" y="0"/>
                    <a:pt x="1261" y="0"/>
                  </a:cubicBezTo>
                  <a:close/>
                </a:path>
              </a:pathLst>
            </a:custGeom>
            <a:solidFill>
              <a:srgbClr val="523FA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7" name="Google Shape;487;p20"/>
            <p:cNvSpPr/>
            <p:nvPr/>
          </p:nvSpPr>
          <p:spPr>
            <a:xfrm>
              <a:off x="7196290" y="3623796"/>
              <a:ext cx="58438" cy="45222"/>
            </a:xfrm>
            <a:custGeom>
              <a:rect b="b" l="l" r="r" t="t"/>
              <a:pathLst>
                <a:path extrusionOk="0" h="1561" w="2017">
                  <a:moveTo>
                    <a:pt x="1009" y="1"/>
                  </a:moveTo>
                  <a:cubicBezTo>
                    <a:pt x="1" y="1"/>
                    <a:pt x="1" y="1560"/>
                    <a:pt x="1009" y="1560"/>
                  </a:cubicBezTo>
                  <a:cubicBezTo>
                    <a:pt x="2017" y="1560"/>
                    <a:pt x="2017" y="1"/>
                    <a:pt x="1009" y="1"/>
                  </a:cubicBezTo>
                  <a:close/>
                </a:path>
              </a:pathLst>
            </a:custGeom>
            <a:solidFill>
              <a:srgbClr val="523FA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8" name="Google Shape;488;p20"/>
            <p:cNvSpPr/>
            <p:nvPr/>
          </p:nvSpPr>
          <p:spPr>
            <a:xfrm>
              <a:off x="7292131" y="3341339"/>
              <a:ext cx="60263" cy="5504"/>
            </a:xfrm>
            <a:custGeom>
              <a:rect b="b" l="l" r="r" t="t"/>
              <a:pathLst>
                <a:path extrusionOk="0" h="190" w="2080">
                  <a:moveTo>
                    <a:pt x="1" y="1"/>
                  </a:moveTo>
                  <a:lnTo>
                    <a:pt x="1" y="190"/>
                  </a:lnTo>
                  <a:lnTo>
                    <a:pt x="2080" y="190"/>
                  </a:lnTo>
                  <a:lnTo>
                    <a:pt x="2080" y="1"/>
                  </a:lnTo>
                  <a:close/>
                </a:path>
              </a:pathLst>
            </a:custGeom>
            <a:solidFill>
              <a:srgbClr val="263238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9" name="Google Shape;489;p20"/>
            <p:cNvSpPr/>
            <p:nvPr/>
          </p:nvSpPr>
          <p:spPr>
            <a:xfrm>
              <a:off x="7292131" y="3450411"/>
              <a:ext cx="60263" cy="5504"/>
            </a:xfrm>
            <a:custGeom>
              <a:rect b="b" l="l" r="r" t="t"/>
              <a:pathLst>
                <a:path extrusionOk="0" h="190" w="2080">
                  <a:moveTo>
                    <a:pt x="1" y="0"/>
                  </a:moveTo>
                  <a:lnTo>
                    <a:pt x="1" y="189"/>
                  </a:lnTo>
                  <a:lnTo>
                    <a:pt x="2080" y="189"/>
                  </a:lnTo>
                  <a:lnTo>
                    <a:pt x="2080" y="0"/>
                  </a:lnTo>
                  <a:close/>
                </a:path>
              </a:pathLst>
            </a:custGeom>
            <a:solidFill>
              <a:srgbClr val="263238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0" name="Google Shape;490;p20"/>
            <p:cNvSpPr/>
            <p:nvPr/>
          </p:nvSpPr>
          <p:spPr>
            <a:xfrm>
              <a:off x="7292131" y="3559454"/>
              <a:ext cx="60263" cy="5968"/>
            </a:xfrm>
            <a:custGeom>
              <a:rect b="b" l="l" r="r" t="t"/>
              <a:pathLst>
                <a:path extrusionOk="0" h="206" w="2080">
                  <a:moveTo>
                    <a:pt x="1" y="1"/>
                  </a:moveTo>
                  <a:lnTo>
                    <a:pt x="1" y="205"/>
                  </a:lnTo>
                  <a:lnTo>
                    <a:pt x="2080" y="205"/>
                  </a:lnTo>
                  <a:lnTo>
                    <a:pt x="2080" y="1"/>
                  </a:lnTo>
                  <a:close/>
                </a:path>
              </a:pathLst>
            </a:custGeom>
            <a:solidFill>
              <a:srgbClr val="263238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1" name="Google Shape;491;p20"/>
            <p:cNvSpPr/>
            <p:nvPr/>
          </p:nvSpPr>
          <p:spPr>
            <a:xfrm>
              <a:off x="7292131" y="3668526"/>
              <a:ext cx="60263" cy="5968"/>
            </a:xfrm>
            <a:custGeom>
              <a:rect b="b" l="l" r="r" t="t"/>
              <a:pathLst>
                <a:path extrusionOk="0" h="206" w="2080">
                  <a:moveTo>
                    <a:pt x="1" y="0"/>
                  </a:moveTo>
                  <a:lnTo>
                    <a:pt x="1" y="205"/>
                  </a:lnTo>
                  <a:lnTo>
                    <a:pt x="2080" y="205"/>
                  </a:lnTo>
                  <a:lnTo>
                    <a:pt x="2080" y="0"/>
                  </a:lnTo>
                  <a:close/>
                </a:path>
              </a:pathLst>
            </a:custGeom>
            <a:solidFill>
              <a:srgbClr val="263238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2" name="Google Shape;492;p20"/>
            <p:cNvSpPr/>
            <p:nvPr/>
          </p:nvSpPr>
          <p:spPr>
            <a:xfrm>
              <a:off x="7322262" y="3367817"/>
              <a:ext cx="30131" cy="5504"/>
            </a:xfrm>
            <a:custGeom>
              <a:rect b="b" l="l" r="r" t="t"/>
              <a:pathLst>
                <a:path extrusionOk="0" h="190" w="1040">
                  <a:moveTo>
                    <a:pt x="0" y="0"/>
                  </a:moveTo>
                  <a:lnTo>
                    <a:pt x="0" y="189"/>
                  </a:lnTo>
                  <a:lnTo>
                    <a:pt x="1040" y="189"/>
                  </a:lnTo>
                  <a:lnTo>
                    <a:pt x="1040" y="0"/>
                  </a:lnTo>
                  <a:close/>
                </a:path>
              </a:pathLst>
            </a:custGeom>
            <a:solidFill>
              <a:srgbClr val="263238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3" name="Google Shape;493;p20"/>
            <p:cNvSpPr/>
            <p:nvPr/>
          </p:nvSpPr>
          <p:spPr>
            <a:xfrm>
              <a:off x="7322262" y="3395194"/>
              <a:ext cx="30131" cy="5504"/>
            </a:xfrm>
            <a:custGeom>
              <a:rect b="b" l="l" r="r" t="t"/>
              <a:pathLst>
                <a:path extrusionOk="0" h="190" w="1040">
                  <a:moveTo>
                    <a:pt x="0" y="0"/>
                  </a:moveTo>
                  <a:lnTo>
                    <a:pt x="0" y="189"/>
                  </a:lnTo>
                  <a:lnTo>
                    <a:pt x="1040" y="189"/>
                  </a:lnTo>
                  <a:lnTo>
                    <a:pt x="1040" y="0"/>
                  </a:lnTo>
                  <a:close/>
                </a:path>
              </a:pathLst>
            </a:custGeom>
            <a:solidFill>
              <a:srgbClr val="263238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4" name="Google Shape;494;p20"/>
            <p:cNvSpPr/>
            <p:nvPr/>
          </p:nvSpPr>
          <p:spPr>
            <a:xfrm>
              <a:off x="7322262" y="3422570"/>
              <a:ext cx="30131" cy="5968"/>
            </a:xfrm>
            <a:custGeom>
              <a:rect b="b" l="l" r="r" t="t"/>
              <a:pathLst>
                <a:path extrusionOk="0" h="206" w="1040">
                  <a:moveTo>
                    <a:pt x="0" y="0"/>
                  </a:moveTo>
                  <a:lnTo>
                    <a:pt x="0" y="205"/>
                  </a:lnTo>
                  <a:lnTo>
                    <a:pt x="1040" y="205"/>
                  </a:lnTo>
                  <a:lnTo>
                    <a:pt x="1040" y="0"/>
                  </a:lnTo>
                  <a:close/>
                </a:path>
              </a:pathLst>
            </a:custGeom>
            <a:solidFill>
              <a:srgbClr val="263238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5" name="Google Shape;495;p20"/>
            <p:cNvSpPr/>
            <p:nvPr/>
          </p:nvSpPr>
          <p:spPr>
            <a:xfrm>
              <a:off x="7322262" y="3477324"/>
              <a:ext cx="30131" cy="5968"/>
            </a:xfrm>
            <a:custGeom>
              <a:rect b="b" l="l" r="r" t="t"/>
              <a:pathLst>
                <a:path extrusionOk="0" h="206" w="1040">
                  <a:moveTo>
                    <a:pt x="0" y="0"/>
                  </a:moveTo>
                  <a:lnTo>
                    <a:pt x="0" y="205"/>
                  </a:lnTo>
                  <a:lnTo>
                    <a:pt x="1040" y="205"/>
                  </a:lnTo>
                  <a:lnTo>
                    <a:pt x="1040" y="0"/>
                  </a:lnTo>
                  <a:close/>
                </a:path>
              </a:pathLst>
            </a:custGeom>
            <a:solidFill>
              <a:srgbClr val="263238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6" name="Google Shape;496;p20"/>
            <p:cNvSpPr/>
            <p:nvPr/>
          </p:nvSpPr>
          <p:spPr>
            <a:xfrm>
              <a:off x="7322262" y="3505164"/>
              <a:ext cx="30131" cy="5504"/>
            </a:xfrm>
            <a:custGeom>
              <a:rect b="b" l="l" r="r" t="t"/>
              <a:pathLst>
                <a:path extrusionOk="0" h="190" w="1040">
                  <a:moveTo>
                    <a:pt x="0" y="0"/>
                  </a:moveTo>
                  <a:lnTo>
                    <a:pt x="0" y="189"/>
                  </a:lnTo>
                  <a:lnTo>
                    <a:pt x="1040" y="189"/>
                  </a:lnTo>
                  <a:lnTo>
                    <a:pt x="1040" y="0"/>
                  </a:lnTo>
                  <a:close/>
                </a:path>
              </a:pathLst>
            </a:custGeom>
            <a:solidFill>
              <a:srgbClr val="263238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7" name="Google Shape;497;p20"/>
            <p:cNvSpPr/>
            <p:nvPr/>
          </p:nvSpPr>
          <p:spPr>
            <a:xfrm>
              <a:off x="7322262" y="3532541"/>
              <a:ext cx="30131" cy="5504"/>
            </a:xfrm>
            <a:custGeom>
              <a:rect b="b" l="l" r="r" t="t"/>
              <a:pathLst>
                <a:path extrusionOk="0" h="190" w="1040">
                  <a:moveTo>
                    <a:pt x="0" y="0"/>
                  </a:moveTo>
                  <a:lnTo>
                    <a:pt x="0" y="189"/>
                  </a:lnTo>
                  <a:lnTo>
                    <a:pt x="1040" y="189"/>
                  </a:lnTo>
                  <a:lnTo>
                    <a:pt x="1040" y="0"/>
                  </a:lnTo>
                  <a:close/>
                </a:path>
              </a:pathLst>
            </a:custGeom>
            <a:solidFill>
              <a:srgbClr val="263238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8" name="Google Shape;498;p20"/>
            <p:cNvSpPr/>
            <p:nvPr/>
          </p:nvSpPr>
          <p:spPr>
            <a:xfrm>
              <a:off x="7322262" y="3587294"/>
              <a:ext cx="30131" cy="5504"/>
            </a:xfrm>
            <a:custGeom>
              <a:rect b="b" l="l" r="r" t="t"/>
              <a:pathLst>
                <a:path extrusionOk="0" h="190" w="1040">
                  <a:moveTo>
                    <a:pt x="0" y="1"/>
                  </a:moveTo>
                  <a:lnTo>
                    <a:pt x="0" y="190"/>
                  </a:lnTo>
                  <a:lnTo>
                    <a:pt x="1040" y="190"/>
                  </a:lnTo>
                  <a:lnTo>
                    <a:pt x="1040" y="1"/>
                  </a:lnTo>
                  <a:close/>
                </a:path>
              </a:pathLst>
            </a:custGeom>
            <a:solidFill>
              <a:srgbClr val="263238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9" name="Google Shape;499;p20"/>
            <p:cNvSpPr/>
            <p:nvPr/>
          </p:nvSpPr>
          <p:spPr>
            <a:xfrm>
              <a:off x="7322262" y="3614670"/>
              <a:ext cx="30131" cy="5968"/>
            </a:xfrm>
            <a:custGeom>
              <a:rect b="b" l="l" r="r" t="t"/>
              <a:pathLst>
                <a:path extrusionOk="0" h="206" w="1040">
                  <a:moveTo>
                    <a:pt x="0" y="1"/>
                  </a:moveTo>
                  <a:lnTo>
                    <a:pt x="0" y="205"/>
                  </a:lnTo>
                  <a:lnTo>
                    <a:pt x="1040" y="205"/>
                  </a:lnTo>
                  <a:lnTo>
                    <a:pt x="1040" y="1"/>
                  </a:lnTo>
                  <a:close/>
                </a:path>
              </a:pathLst>
            </a:custGeom>
            <a:solidFill>
              <a:srgbClr val="263238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0" name="Google Shape;500;p20"/>
            <p:cNvSpPr/>
            <p:nvPr/>
          </p:nvSpPr>
          <p:spPr>
            <a:xfrm>
              <a:off x="7322262" y="3642047"/>
              <a:ext cx="30131" cy="5968"/>
            </a:xfrm>
            <a:custGeom>
              <a:rect b="b" l="l" r="r" t="t"/>
              <a:pathLst>
                <a:path extrusionOk="0" h="206" w="1040">
                  <a:moveTo>
                    <a:pt x="0" y="1"/>
                  </a:moveTo>
                  <a:lnTo>
                    <a:pt x="0" y="206"/>
                  </a:lnTo>
                  <a:lnTo>
                    <a:pt x="1040" y="206"/>
                  </a:lnTo>
                  <a:lnTo>
                    <a:pt x="1040" y="1"/>
                  </a:lnTo>
                  <a:close/>
                </a:path>
              </a:pathLst>
            </a:custGeom>
            <a:solidFill>
              <a:srgbClr val="263238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1" name="Google Shape;501;p20"/>
            <p:cNvSpPr/>
            <p:nvPr/>
          </p:nvSpPr>
          <p:spPr>
            <a:xfrm>
              <a:off x="7352365" y="3351391"/>
              <a:ext cx="345961" cy="375104"/>
            </a:xfrm>
            <a:custGeom>
              <a:rect b="b" l="l" r="r" t="t"/>
              <a:pathLst>
                <a:path extrusionOk="0" h="12948" w="11941">
                  <a:moveTo>
                    <a:pt x="4774" y="0"/>
                  </a:moveTo>
                  <a:lnTo>
                    <a:pt x="4774" y="3072"/>
                  </a:lnTo>
                  <a:lnTo>
                    <a:pt x="300" y="11703"/>
                  </a:lnTo>
                  <a:cubicBezTo>
                    <a:pt x="1" y="12270"/>
                    <a:pt x="410" y="12948"/>
                    <a:pt x="1040" y="12948"/>
                  </a:cubicBezTo>
                  <a:lnTo>
                    <a:pt x="10901" y="12948"/>
                  </a:lnTo>
                  <a:cubicBezTo>
                    <a:pt x="11547" y="12948"/>
                    <a:pt x="11940" y="12270"/>
                    <a:pt x="11657" y="11703"/>
                  </a:cubicBezTo>
                  <a:lnTo>
                    <a:pt x="7184" y="3072"/>
                  </a:lnTo>
                  <a:lnTo>
                    <a:pt x="7184" y="0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2" name="Google Shape;502;p20"/>
            <p:cNvSpPr/>
            <p:nvPr/>
          </p:nvSpPr>
          <p:spPr>
            <a:xfrm>
              <a:off x="7353756" y="3348175"/>
              <a:ext cx="343208" cy="381071"/>
            </a:xfrm>
            <a:custGeom>
              <a:rect b="b" l="l" r="r" t="t"/>
              <a:pathLst>
                <a:path extrusionOk="0" h="13154" w="11846">
                  <a:moveTo>
                    <a:pt x="7025" y="206"/>
                  </a:moveTo>
                  <a:lnTo>
                    <a:pt x="7025" y="3214"/>
                  </a:lnTo>
                  <a:lnTo>
                    <a:pt x="11514" y="11862"/>
                  </a:lnTo>
                  <a:cubicBezTo>
                    <a:pt x="11640" y="12098"/>
                    <a:pt x="11640" y="12366"/>
                    <a:pt x="11499" y="12586"/>
                  </a:cubicBezTo>
                  <a:cubicBezTo>
                    <a:pt x="11357" y="12822"/>
                    <a:pt x="11121" y="12949"/>
                    <a:pt x="10869" y="12949"/>
                  </a:cubicBezTo>
                  <a:lnTo>
                    <a:pt x="992" y="12949"/>
                  </a:lnTo>
                  <a:cubicBezTo>
                    <a:pt x="725" y="12949"/>
                    <a:pt x="488" y="12822"/>
                    <a:pt x="362" y="12586"/>
                  </a:cubicBezTo>
                  <a:cubicBezTo>
                    <a:pt x="221" y="12366"/>
                    <a:pt x="205" y="12098"/>
                    <a:pt x="331" y="11862"/>
                  </a:cubicBezTo>
                  <a:lnTo>
                    <a:pt x="4804" y="3230"/>
                  </a:lnTo>
                  <a:lnTo>
                    <a:pt x="4820" y="3214"/>
                  </a:lnTo>
                  <a:lnTo>
                    <a:pt x="4820" y="206"/>
                  </a:lnTo>
                  <a:close/>
                  <a:moveTo>
                    <a:pt x="4631" y="1"/>
                  </a:moveTo>
                  <a:lnTo>
                    <a:pt x="4631" y="3167"/>
                  </a:lnTo>
                  <a:lnTo>
                    <a:pt x="158" y="11767"/>
                  </a:lnTo>
                  <a:cubicBezTo>
                    <a:pt x="0" y="12066"/>
                    <a:pt x="16" y="12413"/>
                    <a:pt x="189" y="12696"/>
                  </a:cubicBezTo>
                  <a:cubicBezTo>
                    <a:pt x="362" y="12980"/>
                    <a:pt x="662" y="13153"/>
                    <a:pt x="992" y="13153"/>
                  </a:cubicBezTo>
                  <a:lnTo>
                    <a:pt x="10869" y="13153"/>
                  </a:lnTo>
                  <a:cubicBezTo>
                    <a:pt x="11199" y="13153"/>
                    <a:pt x="11499" y="12980"/>
                    <a:pt x="11672" y="12696"/>
                  </a:cubicBezTo>
                  <a:cubicBezTo>
                    <a:pt x="11845" y="12413"/>
                    <a:pt x="11845" y="12066"/>
                    <a:pt x="11703" y="11767"/>
                  </a:cubicBezTo>
                  <a:lnTo>
                    <a:pt x="7230" y="3167"/>
                  </a:lnTo>
                  <a:lnTo>
                    <a:pt x="7230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3" name="Google Shape;503;p20"/>
            <p:cNvSpPr/>
            <p:nvPr/>
          </p:nvSpPr>
          <p:spPr>
            <a:xfrm>
              <a:off x="7389334" y="3523878"/>
              <a:ext cx="272486" cy="180251"/>
            </a:xfrm>
            <a:custGeom>
              <a:rect b="b" l="l" r="r" t="t"/>
              <a:pathLst>
                <a:path extrusionOk="0" h="6222" w="9405">
                  <a:moveTo>
                    <a:pt x="2946" y="0"/>
                  </a:moveTo>
                  <a:lnTo>
                    <a:pt x="221" y="5245"/>
                  </a:lnTo>
                  <a:cubicBezTo>
                    <a:pt x="1" y="5686"/>
                    <a:pt x="316" y="6222"/>
                    <a:pt x="820" y="6222"/>
                  </a:cubicBezTo>
                  <a:lnTo>
                    <a:pt x="8585" y="6222"/>
                  </a:lnTo>
                  <a:cubicBezTo>
                    <a:pt x="9089" y="6222"/>
                    <a:pt x="9404" y="5686"/>
                    <a:pt x="9168" y="5245"/>
                  </a:cubicBezTo>
                  <a:lnTo>
                    <a:pt x="6443" y="0"/>
                  </a:lnTo>
                  <a:close/>
                </a:path>
              </a:pathLst>
            </a:custGeom>
            <a:solidFill>
              <a:srgbClr val="BFBD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4" name="Google Shape;504;p20"/>
            <p:cNvSpPr/>
            <p:nvPr/>
          </p:nvSpPr>
          <p:spPr>
            <a:xfrm>
              <a:off x="7458694" y="3581818"/>
              <a:ext cx="58467" cy="45193"/>
            </a:xfrm>
            <a:custGeom>
              <a:rect b="b" l="l" r="r" t="t"/>
              <a:pathLst>
                <a:path extrusionOk="0" h="1560" w="2018">
                  <a:moveTo>
                    <a:pt x="1009" y="1"/>
                  </a:moveTo>
                  <a:cubicBezTo>
                    <a:pt x="17" y="1"/>
                    <a:pt x="1" y="1560"/>
                    <a:pt x="1009" y="1560"/>
                  </a:cubicBezTo>
                  <a:cubicBezTo>
                    <a:pt x="2017" y="1560"/>
                    <a:pt x="2017" y="1"/>
                    <a:pt x="1009" y="1"/>
                  </a:cubicBezTo>
                  <a:close/>
                </a:path>
              </a:pathLst>
            </a:custGeom>
            <a:solidFill>
              <a:srgbClr val="523FA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5" name="Google Shape;505;p20"/>
            <p:cNvSpPr/>
            <p:nvPr/>
          </p:nvSpPr>
          <p:spPr>
            <a:xfrm>
              <a:off x="7530806" y="3543491"/>
              <a:ext cx="36534" cy="28304"/>
            </a:xfrm>
            <a:custGeom>
              <a:rect b="b" l="l" r="r" t="t"/>
              <a:pathLst>
                <a:path extrusionOk="0" h="977" w="1261">
                  <a:moveTo>
                    <a:pt x="631" y="0"/>
                  </a:moveTo>
                  <a:cubicBezTo>
                    <a:pt x="1" y="0"/>
                    <a:pt x="1" y="977"/>
                    <a:pt x="631" y="977"/>
                  </a:cubicBezTo>
                  <a:cubicBezTo>
                    <a:pt x="1261" y="977"/>
                    <a:pt x="1261" y="0"/>
                    <a:pt x="631" y="0"/>
                  </a:cubicBezTo>
                  <a:close/>
                </a:path>
              </a:pathLst>
            </a:custGeom>
            <a:solidFill>
              <a:srgbClr val="523FA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6" name="Google Shape;506;p20"/>
            <p:cNvSpPr/>
            <p:nvPr/>
          </p:nvSpPr>
          <p:spPr>
            <a:xfrm>
              <a:off x="7511656" y="3613772"/>
              <a:ext cx="87642" cy="68022"/>
            </a:xfrm>
            <a:custGeom>
              <a:rect b="b" l="l" r="r" t="t"/>
              <a:pathLst>
                <a:path extrusionOk="0" h="2348" w="3025">
                  <a:moveTo>
                    <a:pt x="1512" y="0"/>
                  </a:moveTo>
                  <a:cubicBezTo>
                    <a:pt x="0" y="0"/>
                    <a:pt x="0" y="2347"/>
                    <a:pt x="1512" y="2347"/>
                  </a:cubicBezTo>
                  <a:cubicBezTo>
                    <a:pt x="3024" y="2331"/>
                    <a:pt x="3024" y="0"/>
                    <a:pt x="1512" y="0"/>
                  </a:cubicBezTo>
                  <a:close/>
                </a:path>
              </a:pathLst>
            </a:custGeom>
            <a:solidFill>
              <a:srgbClr val="523FA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7" name="Google Shape;507;p20"/>
            <p:cNvSpPr/>
            <p:nvPr/>
          </p:nvSpPr>
          <p:spPr>
            <a:xfrm>
              <a:off x="7667731" y="3315787"/>
              <a:ext cx="286625" cy="410708"/>
            </a:xfrm>
            <a:custGeom>
              <a:rect b="b" l="l" r="r" t="t"/>
              <a:pathLst>
                <a:path extrusionOk="0" h="14177" w="9893">
                  <a:moveTo>
                    <a:pt x="3576" y="0"/>
                  </a:moveTo>
                  <a:lnTo>
                    <a:pt x="3576" y="5718"/>
                  </a:lnTo>
                  <a:cubicBezTo>
                    <a:pt x="1512" y="6317"/>
                    <a:pt x="0" y="8207"/>
                    <a:pt x="0" y="10475"/>
                  </a:cubicBezTo>
                  <a:cubicBezTo>
                    <a:pt x="0" y="11940"/>
                    <a:pt x="646" y="13263"/>
                    <a:pt x="1670" y="14177"/>
                  </a:cubicBezTo>
                  <a:lnTo>
                    <a:pt x="8222" y="14177"/>
                  </a:lnTo>
                  <a:cubicBezTo>
                    <a:pt x="9246" y="13263"/>
                    <a:pt x="9892" y="11940"/>
                    <a:pt x="9892" y="10475"/>
                  </a:cubicBezTo>
                  <a:cubicBezTo>
                    <a:pt x="9892" y="8207"/>
                    <a:pt x="8380" y="6317"/>
                    <a:pt x="6317" y="5718"/>
                  </a:cubicBezTo>
                  <a:lnTo>
                    <a:pt x="6317" y="0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8" name="Google Shape;508;p20"/>
            <p:cNvSpPr/>
            <p:nvPr/>
          </p:nvSpPr>
          <p:spPr>
            <a:xfrm>
              <a:off x="7664978" y="3313035"/>
              <a:ext cx="292101" cy="416212"/>
            </a:xfrm>
            <a:custGeom>
              <a:rect b="b" l="l" r="r" t="t"/>
              <a:pathLst>
                <a:path extrusionOk="0" h="14367" w="10082">
                  <a:moveTo>
                    <a:pt x="6317" y="206"/>
                  </a:moveTo>
                  <a:lnTo>
                    <a:pt x="6317" y="5892"/>
                  </a:lnTo>
                  <a:lnTo>
                    <a:pt x="6380" y="5908"/>
                  </a:lnTo>
                  <a:cubicBezTo>
                    <a:pt x="8443" y="6506"/>
                    <a:pt x="9893" y="8412"/>
                    <a:pt x="9893" y="10570"/>
                  </a:cubicBezTo>
                  <a:cubicBezTo>
                    <a:pt x="9893" y="11941"/>
                    <a:pt x="9310" y="13248"/>
                    <a:pt x="8286" y="14162"/>
                  </a:cubicBezTo>
                  <a:lnTo>
                    <a:pt x="1796" y="14162"/>
                  </a:lnTo>
                  <a:cubicBezTo>
                    <a:pt x="788" y="13248"/>
                    <a:pt x="205" y="11941"/>
                    <a:pt x="205" y="10570"/>
                  </a:cubicBezTo>
                  <a:cubicBezTo>
                    <a:pt x="205" y="8412"/>
                    <a:pt x="1639" y="6506"/>
                    <a:pt x="3702" y="5908"/>
                  </a:cubicBezTo>
                  <a:lnTo>
                    <a:pt x="3781" y="5892"/>
                  </a:lnTo>
                  <a:lnTo>
                    <a:pt x="3781" y="206"/>
                  </a:lnTo>
                  <a:close/>
                  <a:moveTo>
                    <a:pt x="3576" y="1"/>
                  </a:moveTo>
                  <a:lnTo>
                    <a:pt x="3576" y="5734"/>
                  </a:lnTo>
                  <a:cubicBezTo>
                    <a:pt x="1466" y="6380"/>
                    <a:pt x="1" y="8349"/>
                    <a:pt x="1" y="10570"/>
                  </a:cubicBezTo>
                  <a:cubicBezTo>
                    <a:pt x="1" y="12004"/>
                    <a:pt x="615" y="13374"/>
                    <a:pt x="1702" y="14335"/>
                  </a:cubicBezTo>
                  <a:lnTo>
                    <a:pt x="1733" y="14366"/>
                  </a:lnTo>
                  <a:lnTo>
                    <a:pt x="8365" y="14366"/>
                  </a:lnTo>
                  <a:lnTo>
                    <a:pt x="8380" y="14335"/>
                  </a:lnTo>
                  <a:cubicBezTo>
                    <a:pt x="9467" y="13390"/>
                    <a:pt x="10082" y="12004"/>
                    <a:pt x="10082" y="10570"/>
                  </a:cubicBezTo>
                  <a:cubicBezTo>
                    <a:pt x="10082" y="8349"/>
                    <a:pt x="8617" y="6380"/>
                    <a:pt x="6506" y="5734"/>
                  </a:cubicBezTo>
                  <a:lnTo>
                    <a:pt x="6506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9" name="Google Shape;509;p20"/>
            <p:cNvSpPr/>
            <p:nvPr/>
          </p:nvSpPr>
          <p:spPr>
            <a:xfrm>
              <a:off x="7696008" y="3504700"/>
              <a:ext cx="228216" cy="199429"/>
            </a:xfrm>
            <a:custGeom>
              <a:rect b="b" l="l" r="r" t="t"/>
              <a:pathLst>
                <a:path extrusionOk="0" h="6884" w="7877">
                  <a:moveTo>
                    <a:pt x="3939" y="1"/>
                  </a:moveTo>
                  <a:cubicBezTo>
                    <a:pt x="1765" y="1"/>
                    <a:pt x="1" y="1765"/>
                    <a:pt x="1" y="3938"/>
                  </a:cubicBezTo>
                  <a:cubicBezTo>
                    <a:pt x="1" y="5104"/>
                    <a:pt x="505" y="6159"/>
                    <a:pt x="1324" y="6884"/>
                  </a:cubicBezTo>
                  <a:lnTo>
                    <a:pt x="6553" y="6884"/>
                  </a:lnTo>
                  <a:cubicBezTo>
                    <a:pt x="7372" y="6159"/>
                    <a:pt x="7877" y="5104"/>
                    <a:pt x="7877" y="3938"/>
                  </a:cubicBezTo>
                  <a:cubicBezTo>
                    <a:pt x="7877" y="1765"/>
                    <a:pt x="6112" y="1"/>
                    <a:pt x="3939" y="1"/>
                  </a:cubicBezTo>
                  <a:close/>
                </a:path>
              </a:pathLst>
            </a:custGeom>
            <a:solidFill>
              <a:srgbClr val="BFBD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0" name="Google Shape;510;p20"/>
            <p:cNvSpPr/>
            <p:nvPr/>
          </p:nvSpPr>
          <p:spPr>
            <a:xfrm>
              <a:off x="7737091" y="3606907"/>
              <a:ext cx="80341" cy="62112"/>
            </a:xfrm>
            <a:custGeom>
              <a:rect b="b" l="l" r="r" t="t"/>
              <a:pathLst>
                <a:path extrusionOk="0" h="2144" w="2773">
                  <a:moveTo>
                    <a:pt x="1387" y="1"/>
                  </a:moveTo>
                  <a:cubicBezTo>
                    <a:pt x="0" y="1"/>
                    <a:pt x="0" y="2143"/>
                    <a:pt x="1387" y="2143"/>
                  </a:cubicBezTo>
                  <a:cubicBezTo>
                    <a:pt x="2773" y="2143"/>
                    <a:pt x="2773" y="1"/>
                    <a:pt x="1387" y="1"/>
                  </a:cubicBezTo>
                  <a:close/>
                </a:path>
              </a:pathLst>
            </a:custGeom>
            <a:solidFill>
              <a:srgbClr val="523FA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1" name="Google Shape;511;p20"/>
            <p:cNvSpPr/>
            <p:nvPr/>
          </p:nvSpPr>
          <p:spPr>
            <a:xfrm>
              <a:off x="7820155" y="3557629"/>
              <a:ext cx="58438" cy="45222"/>
            </a:xfrm>
            <a:custGeom>
              <a:rect b="b" l="l" r="r" t="t"/>
              <a:pathLst>
                <a:path extrusionOk="0" h="1561" w="2017">
                  <a:moveTo>
                    <a:pt x="1008" y="1"/>
                  </a:moveTo>
                  <a:cubicBezTo>
                    <a:pt x="0" y="1"/>
                    <a:pt x="0" y="1560"/>
                    <a:pt x="1008" y="1560"/>
                  </a:cubicBezTo>
                  <a:cubicBezTo>
                    <a:pt x="2016" y="1560"/>
                    <a:pt x="2016" y="1"/>
                    <a:pt x="1008" y="1"/>
                  </a:cubicBezTo>
                  <a:close/>
                </a:path>
              </a:pathLst>
            </a:custGeom>
            <a:solidFill>
              <a:srgbClr val="523FA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2" name="Google Shape;512;p20"/>
            <p:cNvSpPr/>
            <p:nvPr/>
          </p:nvSpPr>
          <p:spPr>
            <a:xfrm>
              <a:off x="7779999" y="3531613"/>
              <a:ext cx="29233" cy="22857"/>
            </a:xfrm>
            <a:custGeom>
              <a:rect b="b" l="l" r="r" t="t"/>
              <a:pathLst>
                <a:path extrusionOk="0" h="789" w="1009">
                  <a:moveTo>
                    <a:pt x="504" y="1"/>
                  </a:moveTo>
                  <a:cubicBezTo>
                    <a:pt x="0" y="1"/>
                    <a:pt x="0" y="788"/>
                    <a:pt x="504" y="788"/>
                  </a:cubicBezTo>
                  <a:cubicBezTo>
                    <a:pt x="1008" y="788"/>
                    <a:pt x="1008" y="1"/>
                    <a:pt x="504" y="1"/>
                  </a:cubicBezTo>
                  <a:close/>
                </a:path>
              </a:pathLst>
            </a:custGeom>
            <a:solidFill>
              <a:srgbClr val="523FA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3" name="Google Shape;513;p20"/>
            <p:cNvSpPr/>
            <p:nvPr/>
          </p:nvSpPr>
          <p:spPr>
            <a:xfrm>
              <a:off x="7543120" y="3402031"/>
              <a:ext cx="216367" cy="324464"/>
            </a:xfrm>
            <a:custGeom>
              <a:rect b="b" l="l" r="r" t="t"/>
              <a:pathLst>
                <a:path extrusionOk="0" h="11200" w="7468">
                  <a:moveTo>
                    <a:pt x="2757" y="0"/>
                  </a:moveTo>
                  <a:lnTo>
                    <a:pt x="2757" y="5419"/>
                  </a:lnTo>
                  <a:cubicBezTo>
                    <a:pt x="1167" y="5844"/>
                    <a:pt x="1" y="7293"/>
                    <a:pt x="1" y="9026"/>
                  </a:cubicBezTo>
                  <a:cubicBezTo>
                    <a:pt x="1" y="9829"/>
                    <a:pt x="253" y="10585"/>
                    <a:pt x="694" y="11200"/>
                  </a:cubicBezTo>
                  <a:lnTo>
                    <a:pt x="6774" y="11200"/>
                  </a:lnTo>
                  <a:cubicBezTo>
                    <a:pt x="7215" y="10585"/>
                    <a:pt x="7467" y="9829"/>
                    <a:pt x="7467" y="9026"/>
                  </a:cubicBezTo>
                  <a:cubicBezTo>
                    <a:pt x="7467" y="7293"/>
                    <a:pt x="6302" y="5844"/>
                    <a:pt x="4711" y="5419"/>
                  </a:cubicBezTo>
                  <a:lnTo>
                    <a:pt x="4711" y="0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4" name="Google Shape;514;p20"/>
            <p:cNvSpPr/>
            <p:nvPr/>
          </p:nvSpPr>
          <p:spPr>
            <a:xfrm>
              <a:off x="7540396" y="3399279"/>
              <a:ext cx="222277" cy="329968"/>
            </a:xfrm>
            <a:custGeom>
              <a:rect b="b" l="l" r="r" t="t"/>
              <a:pathLst>
                <a:path extrusionOk="0" h="11390" w="7672">
                  <a:moveTo>
                    <a:pt x="4710" y="190"/>
                  </a:moveTo>
                  <a:lnTo>
                    <a:pt x="4710" y="5593"/>
                  </a:lnTo>
                  <a:lnTo>
                    <a:pt x="4773" y="5608"/>
                  </a:lnTo>
                  <a:cubicBezTo>
                    <a:pt x="6364" y="6034"/>
                    <a:pt x="7467" y="7483"/>
                    <a:pt x="7467" y="9121"/>
                  </a:cubicBezTo>
                  <a:cubicBezTo>
                    <a:pt x="7467" y="9861"/>
                    <a:pt x="7246" y="10586"/>
                    <a:pt x="6821" y="11185"/>
                  </a:cubicBezTo>
                  <a:lnTo>
                    <a:pt x="835" y="11185"/>
                  </a:lnTo>
                  <a:cubicBezTo>
                    <a:pt x="410" y="10586"/>
                    <a:pt x="189" y="9861"/>
                    <a:pt x="189" y="9121"/>
                  </a:cubicBezTo>
                  <a:cubicBezTo>
                    <a:pt x="189" y="7483"/>
                    <a:pt x="1292" y="6034"/>
                    <a:pt x="2883" y="5608"/>
                  </a:cubicBezTo>
                  <a:lnTo>
                    <a:pt x="2962" y="5593"/>
                  </a:lnTo>
                  <a:lnTo>
                    <a:pt x="2962" y="190"/>
                  </a:lnTo>
                  <a:close/>
                  <a:moveTo>
                    <a:pt x="2757" y="1"/>
                  </a:moveTo>
                  <a:lnTo>
                    <a:pt x="2757" y="5435"/>
                  </a:lnTo>
                  <a:cubicBezTo>
                    <a:pt x="1135" y="5924"/>
                    <a:pt x="0" y="7420"/>
                    <a:pt x="0" y="9121"/>
                  </a:cubicBezTo>
                  <a:cubicBezTo>
                    <a:pt x="0" y="9924"/>
                    <a:pt x="237" y="10696"/>
                    <a:pt x="709" y="11342"/>
                  </a:cubicBezTo>
                  <a:lnTo>
                    <a:pt x="741" y="11389"/>
                  </a:lnTo>
                  <a:lnTo>
                    <a:pt x="6931" y="11389"/>
                  </a:lnTo>
                  <a:lnTo>
                    <a:pt x="6963" y="11342"/>
                  </a:lnTo>
                  <a:cubicBezTo>
                    <a:pt x="7419" y="10696"/>
                    <a:pt x="7671" y="9924"/>
                    <a:pt x="7671" y="9121"/>
                  </a:cubicBezTo>
                  <a:cubicBezTo>
                    <a:pt x="7671" y="7420"/>
                    <a:pt x="6537" y="5924"/>
                    <a:pt x="4899" y="5435"/>
                  </a:cubicBezTo>
                  <a:lnTo>
                    <a:pt x="4899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5" name="Google Shape;515;p20"/>
            <p:cNvSpPr/>
            <p:nvPr/>
          </p:nvSpPr>
          <p:spPr>
            <a:xfrm>
              <a:off x="7577365" y="3587294"/>
              <a:ext cx="147876" cy="116836"/>
            </a:xfrm>
            <a:custGeom>
              <a:rect b="b" l="l" r="r" t="t"/>
              <a:pathLst>
                <a:path extrusionOk="0" h="4033" w="5104">
                  <a:moveTo>
                    <a:pt x="2552" y="1"/>
                  </a:moveTo>
                  <a:cubicBezTo>
                    <a:pt x="1150" y="1"/>
                    <a:pt x="0" y="1150"/>
                    <a:pt x="0" y="2552"/>
                  </a:cubicBezTo>
                  <a:cubicBezTo>
                    <a:pt x="0" y="3104"/>
                    <a:pt x="174" y="3608"/>
                    <a:pt x="473" y="4033"/>
                  </a:cubicBezTo>
                  <a:lnTo>
                    <a:pt x="4631" y="4033"/>
                  </a:lnTo>
                  <a:cubicBezTo>
                    <a:pt x="4931" y="3608"/>
                    <a:pt x="5104" y="3104"/>
                    <a:pt x="5104" y="2552"/>
                  </a:cubicBezTo>
                  <a:cubicBezTo>
                    <a:pt x="5104" y="1150"/>
                    <a:pt x="3970" y="1"/>
                    <a:pt x="2552" y="1"/>
                  </a:cubicBezTo>
                  <a:close/>
                </a:path>
              </a:pathLst>
            </a:custGeom>
            <a:solidFill>
              <a:srgbClr val="BFBD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6" name="Google Shape;516;p20"/>
            <p:cNvSpPr/>
            <p:nvPr/>
          </p:nvSpPr>
          <p:spPr>
            <a:xfrm>
              <a:off x="7611118" y="3613772"/>
              <a:ext cx="36563" cy="28304"/>
            </a:xfrm>
            <a:custGeom>
              <a:rect b="b" l="l" r="r" t="t"/>
              <a:pathLst>
                <a:path extrusionOk="0" h="977" w="1262">
                  <a:moveTo>
                    <a:pt x="631" y="0"/>
                  </a:moveTo>
                  <a:cubicBezTo>
                    <a:pt x="1" y="0"/>
                    <a:pt x="1" y="977"/>
                    <a:pt x="631" y="977"/>
                  </a:cubicBezTo>
                  <a:cubicBezTo>
                    <a:pt x="1261" y="977"/>
                    <a:pt x="1261" y="0"/>
                    <a:pt x="631" y="0"/>
                  </a:cubicBezTo>
                  <a:close/>
                </a:path>
              </a:pathLst>
            </a:custGeom>
            <a:solidFill>
              <a:srgbClr val="523FA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7" name="Google Shape;517;p20"/>
            <p:cNvSpPr/>
            <p:nvPr/>
          </p:nvSpPr>
          <p:spPr>
            <a:xfrm>
              <a:off x="7643538" y="3646624"/>
              <a:ext cx="51136" cy="39718"/>
            </a:xfrm>
            <a:custGeom>
              <a:rect b="b" l="l" r="r" t="t"/>
              <a:pathLst>
                <a:path extrusionOk="0" h="1371" w="1765">
                  <a:moveTo>
                    <a:pt x="882" y="0"/>
                  </a:moveTo>
                  <a:cubicBezTo>
                    <a:pt x="0" y="0"/>
                    <a:pt x="0" y="1371"/>
                    <a:pt x="882" y="1371"/>
                  </a:cubicBezTo>
                  <a:cubicBezTo>
                    <a:pt x="1764" y="1371"/>
                    <a:pt x="1764" y="0"/>
                    <a:pt x="882" y="0"/>
                  </a:cubicBezTo>
                  <a:close/>
                </a:path>
              </a:pathLst>
            </a:custGeom>
            <a:solidFill>
              <a:srgbClr val="523FA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8" name="Google Shape;518;p20"/>
            <p:cNvSpPr/>
            <p:nvPr/>
          </p:nvSpPr>
          <p:spPr>
            <a:xfrm>
              <a:off x="6256654" y="3470921"/>
              <a:ext cx="34245" cy="255110"/>
            </a:xfrm>
            <a:custGeom>
              <a:rect b="b" l="l" r="r" t="t"/>
              <a:pathLst>
                <a:path extrusionOk="0" h="8806" w="1182">
                  <a:moveTo>
                    <a:pt x="0" y="1"/>
                  </a:moveTo>
                  <a:lnTo>
                    <a:pt x="0" y="8806"/>
                  </a:lnTo>
                  <a:lnTo>
                    <a:pt x="1182" y="8806"/>
                  </a:lnTo>
                  <a:lnTo>
                    <a:pt x="1182" y="1"/>
                  </a:lnTo>
                  <a:close/>
                </a:path>
              </a:pathLst>
            </a:custGeom>
            <a:solidFill>
              <a:srgbClr val="523FA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9" name="Google Shape;519;p20"/>
            <p:cNvSpPr/>
            <p:nvPr/>
          </p:nvSpPr>
          <p:spPr>
            <a:xfrm>
              <a:off x="6253901" y="3467735"/>
              <a:ext cx="40185" cy="261512"/>
            </a:xfrm>
            <a:custGeom>
              <a:rect b="b" l="l" r="r" t="t"/>
              <a:pathLst>
                <a:path extrusionOk="0" h="9027" w="1387">
                  <a:moveTo>
                    <a:pt x="1182" y="205"/>
                  </a:moveTo>
                  <a:lnTo>
                    <a:pt x="1182" y="8822"/>
                  </a:lnTo>
                  <a:lnTo>
                    <a:pt x="205" y="8822"/>
                  </a:lnTo>
                  <a:lnTo>
                    <a:pt x="205" y="205"/>
                  </a:lnTo>
                  <a:close/>
                  <a:moveTo>
                    <a:pt x="1" y="1"/>
                  </a:moveTo>
                  <a:lnTo>
                    <a:pt x="1" y="9026"/>
                  </a:lnTo>
                  <a:lnTo>
                    <a:pt x="1387" y="9026"/>
                  </a:lnTo>
                  <a:lnTo>
                    <a:pt x="1387" y="1"/>
                  </a:lnTo>
                  <a:close/>
                </a:path>
              </a:pathLst>
            </a:custGeom>
            <a:solidFill>
              <a:srgbClr val="402664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0" name="Google Shape;520;p20"/>
            <p:cNvSpPr/>
            <p:nvPr/>
          </p:nvSpPr>
          <p:spPr>
            <a:xfrm>
              <a:off x="6686084" y="3470921"/>
              <a:ext cx="34245" cy="255110"/>
            </a:xfrm>
            <a:custGeom>
              <a:rect b="b" l="l" r="r" t="t"/>
              <a:pathLst>
                <a:path extrusionOk="0" h="8806" w="1182">
                  <a:moveTo>
                    <a:pt x="0" y="1"/>
                  </a:moveTo>
                  <a:lnTo>
                    <a:pt x="0" y="8806"/>
                  </a:lnTo>
                  <a:lnTo>
                    <a:pt x="1182" y="8806"/>
                  </a:lnTo>
                  <a:lnTo>
                    <a:pt x="1182" y="1"/>
                  </a:lnTo>
                  <a:close/>
                </a:path>
              </a:pathLst>
            </a:custGeom>
            <a:solidFill>
              <a:srgbClr val="523FA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1" name="Google Shape;521;p20"/>
            <p:cNvSpPr/>
            <p:nvPr/>
          </p:nvSpPr>
          <p:spPr>
            <a:xfrm>
              <a:off x="6683332" y="3467735"/>
              <a:ext cx="40214" cy="261512"/>
            </a:xfrm>
            <a:custGeom>
              <a:rect b="b" l="l" r="r" t="t"/>
              <a:pathLst>
                <a:path extrusionOk="0" h="9027" w="1388">
                  <a:moveTo>
                    <a:pt x="1182" y="205"/>
                  </a:moveTo>
                  <a:lnTo>
                    <a:pt x="1182" y="8822"/>
                  </a:lnTo>
                  <a:lnTo>
                    <a:pt x="206" y="8822"/>
                  </a:lnTo>
                  <a:lnTo>
                    <a:pt x="206" y="205"/>
                  </a:lnTo>
                  <a:close/>
                  <a:moveTo>
                    <a:pt x="1" y="1"/>
                  </a:moveTo>
                  <a:lnTo>
                    <a:pt x="1" y="9026"/>
                  </a:lnTo>
                  <a:lnTo>
                    <a:pt x="1387" y="9026"/>
                  </a:lnTo>
                  <a:lnTo>
                    <a:pt x="1387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2" name="Google Shape;522;p20"/>
            <p:cNvSpPr/>
            <p:nvPr/>
          </p:nvSpPr>
          <p:spPr>
            <a:xfrm>
              <a:off x="6321900" y="3396555"/>
              <a:ext cx="72605" cy="270638"/>
            </a:xfrm>
            <a:custGeom>
              <a:rect b="b" l="l" r="r" t="t"/>
              <a:pathLst>
                <a:path extrusionOk="0" h="9342" w="2506">
                  <a:moveTo>
                    <a:pt x="1" y="0"/>
                  </a:moveTo>
                  <a:lnTo>
                    <a:pt x="1" y="8097"/>
                  </a:lnTo>
                  <a:cubicBezTo>
                    <a:pt x="1" y="8790"/>
                    <a:pt x="568" y="9341"/>
                    <a:pt x="1245" y="9341"/>
                  </a:cubicBezTo>
                  <a:cubicBezTo>
                    <a:pt x="1938" y="9341"/>
                    <a:pt x="2505" y="8790"/>
                    <a:pt x="2505" y="8097"/>
                  </a:cubicBezTo>
                  <a:lnTo>
                    <a:pt x="2505" y="0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3" name="Google Shape;523;p20"/>
            <p:cNvSpPr/>
            <p:nvPr/>
          </p:nvSpPr>
          <p:spPr>
            <a:xfrm>
              <a:off x="6319177" y="3393803"/>
              <a:ext cx="78052" cy="276577"/>
            </a:xfrm>
            <a:custGeom>
              <a:rect b="b" l="l" r="r" t="t"/>
              <a:pathLst>
                <a:path extrusionOk="0" h="9547" w="2694">
                  <a:moveTo>
                    <a:pt x="2489" y="206"/>
                  </a:moveTo>
                  <a:lnTo>
                    <a:pt x="2489" y="8192"/>
                  </a:lnTo>
                  <a:cubicBezTo>
                    <a:pt x="2489" y="8822"/>
                    <a:pt x="1969" y="9342"/>
                    <a:pt x="1339" y="9342"/>
                  </a:cubicBezTo>
                  <a:cubicBezTo>
                    <a:pt x="709" y="9342"/>
                    <a:pt x="189" y="8822"/>
                    <a:pt x="189" y="8192"/>
                  </a:cubicBezTo>
                  <a:lnTo>
                    <a:pt x="189" y="206"/>
                  </a:lnTo>
                  <a:close/>
                  <a:moveTo>
                    <a:pt x="0" y="1"/>
                  </a:moveTo>
                  <a:lnTo>
                    <a:pt x="0" y="8192"/>
                  </a:lnTo>
                  <a:cubicBezTo>
                    <a:pt x="0" y="8932"/>
                    <a:pt x="599" y="9546"/>
                    <a:pt x="1339" y="9546"/>
                  </a:cubicBezTo>
                  <a:cubicBezTo>
                    <a:pt x="2079" y="9546"/>
                    <a:pt x="2694" y="8932"/>
                    <a:pt x="2694" y="8192"/>
                  </a:cubicBezTo>
                  <a:lnTo>
                    <a:pt x="2694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4" name="Google Shape;524;p20"/>
            <p:cNvSpPr/>
            <p:nvPr/>
          </p:nvSpPr>
          <p:spPr>
            <a:xfrm>
              <a:off x="6337429" y="3428509"/>
              <a:ext cx="41547" cy="222692"/>
            </a:xfrm>
            <a:custGeom>
              <a:rect b="b" l="l" r="r" t="t"/>
              <a:pathLst>
                <a:path extrusionOk="0" h="7687" w="1434">
                  <a:moveTo>
                    <a:pt x="0" y="0"/>
                  </a:moveTo>
                  <a:lnTo>
                    <a:pt x="0" y="6978"/>
                  </a:lnTo>
                  <a:cubicBezTo>
                    <a:pt x="0" y="7372"/>
                    <a:pt x="315" y="7687"/>
                    <a:pt x="709" y="7687"/>
                  </a:cubicBezTo>
                  <a:cubicBezTo>
                    <a:pt x="1103" y="7687"/>
                    <a:pt x="1434" y="7372"/>
                    <a:pt x="1434" y="6978"/>
                  </a:cubicBezTo>
                  <a:lnTo>
                    <a:pt x="1434" y="0"/>
                  </a:lnTo>
                  <a:close/>
                </a:path>
              </a:pathLst>
            </a:custGeom>
            <a:solidFill>
              <a:srgbClr val="BFBD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5" name="Google Shape;525;p20"/>
            <p:cNvSpPr/>
            <p:nvPr/>
          </p:nvSpPr>
          <p:spPr>
            <a:xfrm>
              <a:off x="6308225" y="3393803"/>
              <a:ext cx="99955" cy="5968"/>
            </a:xfrm>
            <a:custGeom>
              <a:rect b="b" l="l" r="r" t="t"/>
              <a:pathLst>
                <a:path extrusionOk="0" h="206" w="3450">
                  <a:moveTo>
                    <a:pt x="0" y="1"/>
                  </a:moveTo>
                  <a:lnTo>
                    <a:pt x="0" y="206"/>
                  </a:lnTo>
                  <a:lnTo>
                    <a:pt x="3450" y="206"/>
                  </a:lnTo>
                  <a:lnTo>
                    <a:pt x="3450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6" name="Google Shape;526;p20"/>
            <p:cNvSpPr/>
            <p:nvPr/>
          </p:nvSpPr>
          <p:spPr>
            <a:xfrm>
              <a:off x="6451059" y="3396555"/>
              <a:ext cx="72576" cy="270638"/>
            </a:xfrm>
            <a:custGeom>
              <a:rect b="b" l="l" r="r" t="t"/>
              <a:pathLst>
                <a:path extrusionOk="0" h="9342" w="2505">
                  <a:moveTo>
                    <a:pt x="0" y="0"/>
                  </a:moveTo>
                  <a:lnTo>
                    <a:pt x="0" y="8097"/>
                  </a:lnTo>
                  <a:cubicBezTo>
                    <a:pt x="0" y="8790"/>
                    <a:pt x="567" y="9341"/>
                    <a:pt x="1245" y="9341"/>
                  </a:cubicBezTo>
                  <a:cubicBezTo>
                    <a:pt x="1938" y="9341"/>
                    <a:pt x="2505" y="8790"/>
                    <a:pt x="2489" y="8097"/>
                  </a:cubicBezTo>
                  <a:lnTo>
                    <a:pt x="2489" y="0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7" name="Google Shape;527;p20"/>
            <p:cNvSpPr/>
            <p:nvPr/>
          </p:nvSpPr>
          <p:spPr>
            <a:xfrm>
              <a:off x="6448307" y="3393803"/>
              <a:ext cx="78081" cy="276577"/>
            </a:xfrm>
            <a:custGeom>
              <a:rect b="b" l="l" r="r" t="t"/>
              <a:pathLst>
                <a:path extrusionOk="0" h="9547" w="2695">
                  <a:moveTo>
                    <a:pt x="2490" y="206"/>
                  </a:moveTo>
                  <a:lnTo>
                    <a:pt x="2490" y="8192"/>
                  </a:lnTo>
                  <a:cubicBezTo>
                    <a:pt x="2490" y="8822"/>
                    <a:pt x="1970" y="9342"/>
                    <a:pt x="1340" y="9342"/>
                  </a:cubicBezTo>
                  <a:cubicBezTo>
                    <a:pt x="710" y="9342"/>
                    <a:pt x="190" y="8822"/>
                    <a:pt x="190" y="8192"/>
                  </a:cubicBezTo>
                  <a:lnTo>
                    <a:pt x="190" y="206"/>
                  </a:lnTo>
                  <a:close/>
                  <a:moveTo>
                    <a:pt x="1" y="1"/>
                  </a:moveTo>
                  <a:lnTo>
                    <a:pt x="1" y="8192"/>
                  </a:lnTo>
                  <a:cubicBezTo>
                    <a:pt x="1" y="8932"/>
                    <a:pt x="599" y="9546"/>
                    <a:pt x="1340" y="9546"/>
                  </a:cubicBezTo>
                  <a:cubicBezTo>
                    <a:pt x="2080" y="9546"/>
                    <a:pt x="2694" y="8932"/>
                    <a:pt x="2694" y="8192"/>
                  </a:cubicBezTo>
                  <a:lnTo>
                    <a:pt x="2694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8" name="Google Shape;528;p20"/>
            <p:cNvSpPr/>
            <p:nvPr/>
          </p:nvSpPr>
          <p:spPr>
            <a:xfrm>
              <a:off x="6466560" y="3578632"/>
              <a:ext cx="41576" cy="72570"/>
            </a:xfrm>
            <a:custGeom>
              <a:rect b="b" l="l" r="r" t="t"/>
              <a:pathLst>
                <a:path extrusionOk="0" h="2505" w="1435">
                  <a:moveTo>
                    <a:pt x="1" y="0"/>
                  </a:moveTo>
                  <a:lnTo>
                    <a:pt x="1" y="1796"/>
                  </a:lnTo>
                  <a:cubicBezTo>
                    <a:pt x="1" y="2190"/>
                    <a:pt x="316" y="2505"/>
                    <a:pt x="710" y="2505"/>
                  </a:cubicBezTo>
                  <a:cubicBezTo>
                    <a:pt x="1104" y="2505"/>
                    <a:pt x="1434" y="2190"/>
                    <a:pt x="1434" y="1796"/>
                  </a:cubicBezTo>
                  <a:lnTo>
                    <a:pt x="1434" y="0"/>
                  </a:lnTo>
                  <a:close/>
                </a:path>
              </a:pathLst>
            </a:custGeom>
            <a:solidFill>
              <a:srgbClr val="BFBD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9" name="Google Shape;529;p20"/>
            <p:cNvSpPr/>
            <p:nvPr/>
          </p:nvSpPr>
          <p:spPr>
            <a:xfrm>
              <a:off x="6437355" y="3393803"/>
              <a:ext cx="99521" cy="5968"/>
            </a:xfrm>
            <a:custGeom>
              <a:rect b="b" l="l" r="r" t="t"/>
              <a:pathLst>
                <a:path extrusionOk="0" h="206" w="3435">
                  <a:moveTo>
                    <a:pt x="1" y="1"/>
                  </a:moveTo>
                  <a:lnTo>
                    <a:pt x="1" y="206"/>
                  </a:lnTo>
                  <a:lnTo>
                    <a:pt x="3435" y="206"/>
                  </a:lnTo>
                  <a:lnTo>
                    <a:pt x="3435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0" name="Google Shape;530;p20"/>
            <p:cNvSpPr/>
            <p:nvPr/>
          </p:nvSpPr>
          <p:spPr>
            <a:xfrm>
              <a:off x="6580219" y="3396555"/>
              <a:ext cx="72113" cy="270638"/>
            </a:xfrm>
            <a:custGeom>
              <a:rect b="b" l="l" r="r" t="t"/>
              <a:pathLst>
                <a:path extrusionOk="0" h="9342" w="2489">
                  <a:moveTo>
                    <a:pt x="0" y="0"/>
                  </a:moveTo>
                  <a:lnTo>
                    <a:pt x="0" y="8097"/>
                  </a:lnTo>
                  <a:cubicBezTo>
                    <a:pt x="0" y="8790"/>
                    <a:pt x="567" y="9341"/>
                    <a:pt x="1244" y="9341"/>
                  </a:cubicBezTo>
                  <a:cubicBezTo>
                    <a:pt x="1937" y="9341"/>
                    <a:pt x="2489" y="8790"/>
                    <a:pt x="2489" y="8097"/>
                  </a:cubicBezTo>
                  <a:lnTo>
                    <a:pt x="2489" y="0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1" name="Google Shape;531;p20"/>
            <p:cNvSpPr/>
            <p:nvPr/>
          </p:nvSpPr>
          <p:spPr>
            <a:xfrm>
              <a:off x="6577466" y="3393803"/>
              <a:ext cx="78081" cy="276577"/>
            </a:xfrm>
            <a:custGeom>
              <a:rect b="b" l="l" r="r" t="t"/>
              <a:pathLst>
                <a:path extrusionOk="0" h="9547" w="2695">
                  <a:moveTo>
                    <a:pt x="2489" y="206"/>
                  </a:moveTo>
                  <a:lnTo>
                    <a:pt x="2489" y="8192"/>
                  </a:lnTo>
                  <a:cubicBezTo>
                    <a:pt x="2489" y="8822"/>
                    <a:pt x="1985" y="9342"/>
                    <a:pt x="1339" y="9342"/>
                  </a:cubicBezTo>
                  <a:cubicBezTo>
                    <a:pt x="709" y="9342"/>
                    <a:pt x="190" y="8822"/>
                    <a:pt x="190" y="8192"/>
                  </a:cubicBezTo>
                  <a:lnTo>
                    <a:pt x="190" y="206"/>
                  </a:lnTo>
                  <a:close/>
                  <a:moveTo>
                    <a:pt x="1" y="1"/>
                  </a:moveTo>
                  <a:lnTo>
                    <a:pt x="1" y="8192"/>
                  </a:lnTo>
                  <a:cubicBezTo>
                    <a:pt x="1" y="8932"/>
                    <a:pt x="599" y="9546"/>
                    <a:pt x="1339" y="9546"/>
                  </a:cubicBezTo>
                  <a:cubicBezTo>
                    <a:pt x="2080" y="9546"/>
                    <a:pt x="2694" y="8932"/>
                    <a:pt x="2694" y="8192"/>
                  </a:cubicBezTo>
                  <a:lnTo>
                    <a:pt x="2694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2" name="Google Shape;532;p20"/>
            <p:cNvSpPr/>
            <p:nvPr/>
          </p:nvSpPr>
          <p:spPr>
            <a:xfrm>
              <a:off x="6595719" y="3525240"/>
              <a:ext cx="41547" cy="125962"/>
            </a:xfrm>
            <a:custGeom>
              <a:rect b="b" l="l" r="r" t="t"/>
              <a:pathLst>
                <a:path extrusionOk="0" h="4348" w="1434">
                  <a:moveTo>
                    <a:pt x="1" y="0"/>
                  </a:moveTo>
                  <a:lnTo>
                    <a:pt x="1" y="3639"/>
                  </a:lnTo>
                  <a:cubicBezTo>
                    <a:pt x="1" y="4033"/>
                    <a:pt x="316" y="4348"/>
                    <a:pt x="709" y="4348"/>
                  </a:cubicBezTo>
                  <a:cubicBezTo>
                    <a:pt x="1103" y="4348"/>
                    <a:pt x="1418" y="4033"/>
                    <a:pt x="1434" y="3639"/>
                  </a:cubicBezTo>
                  <a:lnTo>
                    <a:pt x="1434" y="0"/>
                  </a:lnTo>
                  <a:close/>
                </a:path>
              </a:pathLst>
            </a:custGeom>
            <a:solidFill>
              <a:srgbClr val="BFBD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3" name="Google Shape;533;p20"/>
            <p:cNvSpPr/>
            <p:nvPr/>
          </p:nvSpPr>
          <p:spPr>
            <a:xfrm>
              <a:off x="6566515" y="3393803"/>
              <a:ext cx="99521" cy="5968"/>
            </a:xfrm>
            <a:custGeom>
              <a:rect b="b" l="l" r="r" t="t"/>
              <a:pathLst>
                <a:path extrusionOk="0" h="206" w="3435">
                  <a:moveTo>
                    <a:pt x="0" y="1"/>
                  </a:moveTo>
                  <a:lnTo>
                    <a:pt x="0" y="206"/>
                  </a:lnTo>
                  <a:lnTo>
                    <a:pt x="3434" y="206"/>
                  </a:lnTo>
                  <a:lnTo>
                    <a:pt x="3434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4" name="Google Shape;534;p20"/>
            <p:cNvSpPr/>
            <p:nvPr/>
          </p:nvSpPr>
          <p:spPr>
            <a:xfrm>
              <a:off x="6233360" y="3470921"/>
              <a:ext cx="504324" cy="33344"/>
            </a:xfrm>
            <a:custGeom>
              <a:rect b="b" l="l" r="r" t="t"/>
              <a:pathLst>
                <a:path extrusionOk="0" h="1151" w="17407">
                  <a:moveTo>
                    <a:pt x="1" y="1"/>
                  </a:moveTo>
                  <a:lnTo>
                    <a:pt x="1" y="1151"/>
                  </a:lnTo>
                  <a:lnTo>
                    <a:pt x="17406" y="1151"/>
                  </a:lnTo>
                  <a:lnTo>
                    <a:pt x="17406" y="1"/>
                  </a:lnTo>
                  <a:close/>
                </a:path>
              </a:pathLst>
            </a:custGeom>
            <a:solidFill>
              <a:srgbClr val="523FA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5" name="Google Shape;535;p20"/>
            <p:cNvSpPr/>
            <p:nvPr/>
          </p:nvSpPr>
          <p:spPr>
            <a:xfrm>
              <a:off x="6230637" y="3467735"/>
              <a:ext cx="510235" cy="39747"/>
            </a:xfrm>
            <a:custGeom>
              <a:rect b="b" l="l" r="r" t="t"/>
              <a:pathLst>
                <a:path extrusionOk="0" h="1372" w="17611">
                  <a:moveTo>
                    <a:pt x="17406" y="205"/>
                  </a:moveTo>
                  <a:lnTo>
                    <a:pt x="17406" y="1166"/>
                  </a:lnTo>
                  <a:lnTo>
                    <a:pt x="189" y="1166"/>
                  </a:lnTo>
                  <a:lnTo>
                    <a:pt x="189" y="205"/>
                  </a:lnTo>
                  <a:close/>
                  <a:moveTo>
                    <a:pt x="0" y="1"/>
                  </a:moveTo>
                  <a:lnTo>
                    <a:pt x="0" y="1371"/>
                  </a:lnTo>
                  <a:lnTo>
                    <a:pt x="17611" y="1371"/>
                  </a:lnTo>
                  <a:lnTo>
                    <a:pt x="17611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6" name="Google Shape;536;p20"/>
            <p:cNvSpPr/>
            <p:nvPr/>
          </p:nvSpPr>
          <p:spPr>
            <a:xfrm>
              <a:off x="6233360" y="3655750"/>
              <a:ext cx="504324" cy="70745"/>
            </a:xfrm>
            <a:custGeom>
              <a:rect b="b" l="l" r="r" t="t"/>
              <a:pathLst>
                <a:path extrusionOk="0" h="2442" w="17407">
                  <a:moveTo>
                    <a:pt x="1" y="0"/>
                  </a:moveTo>
                  <a:lnTo>
                    <a:pt x="1" y="2442"/>
                  </a:lnTo>
                  <a:lnTo>
                    <a:pt x="17406" y="2442"/>
                  </a:lnTo>
                  <a:lnTo>
                    <a:pt x="17406" y="0"/>
                  </a:lnTo>
                  <a:close/>
                </a:path>
              </a:pathLst>
            </a:custGeom>
            <a:solidFill>
              <a:srgbClr val="523FA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7" name="Google Shape;537;p20"/>
            <p:cNvSpPr/>
            <p:nvPr/>
          </p:nvSpPr>
          <p:spPr>
            <a:xfrm>
              <a:off x="6230637" y="3652998"/>
              <a:ext cx="510235" cy="76249"/>
            </a:xfrm>
            <a:custGeom>
              <a:rect b="b" l="l" r="r" t="t"/>
              <a:pathLst>
                <a:path extrusionOk="0" h="2632" w="17611">
                  <a:moveTo>
                    <a:pt x="17406" y="206"/>
                  </a:moveTo>
                  <a:lnTo>
                    <a:pt x="17406" y="2427"/>
                  </a:lnTo>
                  <a:lnTo>
                    <a:pt x="189" y="2427"/>
                  </a:lnTo>
                  <a:lnTo>
                    <a:pt x="189" y="206"/>
                  </a:lnTo>
                  <a:close/>
                  <a:moveTo>
                    <a:pt x="0" y="1"/>
                  </a:moveTo>
                  <a:lnTo>
                    <a:pt x="0" y="2631"/>
                  </a:lnTo>
                  <a:lnTo>
                    <a:pt x="17611" y="2631"/>
                  </a:lnTo>
                  <a:lnTo>
                    <a:pt x="17611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8" name="Google Shape;538;p20"/>
            <p:cNvSpPr/>
            <p:nvPr/>
          </p:nvSpPr>
          <p:spPr>
            <a:xfrm>
              <a:off x="4804958" y="3674001"/>
              <a:ext cx="446814" cy="52494"/>
            </a:xfrm>
            <a:custGeom>
              <a:rect b="b" l="l" r="r" t="t"/>
              <a:pathLst>
                <a:path extrusionOk="0" h="1812" w="15422">
                  <a:moveTo>
                    <a:pt x="0" y="0"/>
                  </a:moveTo>
                  <a:lnTo>
                    <a:pt x="0" y="1812"/>
                  </a:lnTo>
                  <a:lnTo>
                    <a:pt x="15421" y="1812"/>
                  </a:lnTo>
                  <a:lnTo>
                    <a:pt x="15421" y="0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9" name="Google Shape;539;p20"/>
            <p:cNvSpPr/>
            <p:nvPr/>
          </p:nvSpPr>
          <p:spPr>
            <a:xfrm>
              <a:off x="5120294" y="2835291"/>
              <a:ext cx="89931" cy="378754"/>
            </a:xfrm>
            <a:custGeom>
              <a:rect b="b" l="l" r="r" t="t"/>
              <a:pathLst>
                <a:path extrusionOk="0" h="13074" w="3104">
                  <a:moveTo>
                    <a:pt x="1" y="0"/>
                  </a:moveTo>
                  <a:lnTo>
                    <a:pt x="1" y="11514"/>
                  </a:lnTo>
                  <a:cubicBezTo>
                    <a:pt x="1" y="12381"/>
                    <a:pt x="694" y="13074"/>
                    <a:pt x="1544" y="13074"/>
                  </a:cubicBezTo>
                  <a:cubicBezTo>
                    <a:pt x="2411" y="13074"/>
                    <a:pt x="3104" y="12381"/>
                    <a:pt x="3104" y="11514"/>
                  </a:cubicBezTo>
                  <a:lnTo>
                    <a:pt x="3104" y="0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0" name="Google Shape;540;p20"/>
            <p:cNvSpPr/>
            <p:nvPr/>
          </p:nvSpPr>
          <p:spPr>
            <a:xfrm>
              <a:off x="5117107" y="2832538"/>
              <a:ext cx="96305" cy="384258"/>
            </a:xfrm>
            <a:custGeom>
              <a:rect b="b" l="l" r="r" t="t"/>
              <a:pathLst>
                <a:path extrusionOk="0" h="13264" w="3324">
                  <a:moveTo>
                    <a:pt x="3119" y="190"/>
                  </a:moveTo>
                  <a:lnTo>
                    <a:pt x="3119" y="11609"/>
                  </a:lnTo>
                  <a:cubicBezTo>
                    <a:pt x="3119" y="12413"/>
                    <a:pt x="2473" y="13074"/>
                    <a:pt x="1654" y="13074"/>
                  </a:cubicBezTo>
                  <a:cubicBezTo>
                    <a:pt x="851" y="13074"/>
                    <a:pt x="205" y="12413"/>
                    <a:pt x="205" y="11609"/>
                  </a:cubicBezTo>
                  <a:lnTo>
                    <a:pt x="205" y="190"/>
                  </a:lnTo>
                  <a:close/>
                  <a:moveTo>
                    <a:pt x="0" y="1"/>
                  </a:moveTo>
                  <a:lnTo>
                    <a:pt x="0" y="11609"/>
                  </a:lnTo>
                  <a:cubicBezTo>
                    <a:pt x="0" y="12523"/>
                    <a:pt x="741" y="13263"/>
                    <a:pt x="1654" y="13263"/>
                  </a:cubicBezTo>
                  <a:cubicBezTo>
                    <a:pt x="2568" y="13263"/>
                    <a:pt x="3324" y="12523"/>
                    <a:pt x="3324" y="11609"/>
                  </a:cubicBezTo>
                  <a:lnTo>
                    <a:pt x="3324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1" name="Google Shape;541;p20"/>
            <p:cNvSpPr/>
            <p:nvPr/>
          </p:nvSpPr>
          <p:spPr>
            <a:xfrm>
              <a:off x="5135824" y="3030577"/>
              <a:ext cx="58901" cy="162956"/>
            </a:xfrm>
            <a:custGeom>
              <a:rect b="b" l="l" r="r" t="t"/>
              <a:pathLst>
                <a:path extrusionOk="0" h="5625" w="2033">
                  <a:moveTo>
                    <a:pt x="0" y="1"/>
                  </a:moveTo>
                  <a:lnTo>
                    <a:pt x="0" y="4600"/>
                  </a:lnTo>
                  <a:cubicBezTo>
                    <a:pt x="0" y="5167"/>
                    <a:pt x="457" y="5624"/>
                    <a:pt x="1008" y="5624"/>
                  </a:cubicBezTo>
                  <a:cubicBezTo>
                    <a:pt x="1575" y="5624"/>
                    <a:pt x="2032" y="5167"/>
                    <a:pt x="2032" y="4600"/>
                  </a:cubicBezTo>
                  <a:lnTo>
                    <a:pt x="2032" y="1"/>
                  </a:lnTo>
                  <a:close/>
                </a:path>
              </a:pathLst>
            </a:custGeom>
            <a:solidFill>
              <a:srgbClr val="BFBD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2" name="Google Shape;542;p20"/>
            <p:cNvSpPr/>
            <p:nvPr/>
          </p:nvSpPr>
          <p:spPr>
            <a:xfrm>
              <a:off x="4804958" y="2914668"/>
              <a:ext cx="446814" cy="5504"/>
            </a:xfrm>
            <a:custGeom>
              <a:rect b="b" l="l" r="r" t="t"/>
              <a:pathLst>
                <a:path extrusionOk="0" h="190" w="15422">
                  <a:moveTo>
                    <a:pt x="0" y="1"/>
                  </a:moveTo>
                  <a:lnTo>
                    <a:pt x="0" y="190"/>
                  </a:lnTo>
                  <a:lnTo>
                    <a:pt x="15421" y="190"/>
                  </a:lnTo>
                  <a:lnTo>
                    <a:pt x="15421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3" name="Google Shape;543;p20"/>
            <p:cNvSpPr/>
            <p:nvPr/>
          </p:nvSpPr>
          <p:spPr>
            <a:xfrm>
              <a:off x="4921775" y="2699740"/>
              <a:ext cx="5505" cy="974290"/>
            </a:xfrm>
            <a:custGeom>
              <a:rect b="b" l="l" r="r" t="t"/>
              <a:pathLst>
                <a:path extrusionOk="0" h="33631" w="190">
                  <a:moveTo>
                    <a:pt x="1" y="1"/>
                  </a:moveTo>
                  <a:lnTo>
                    <a:pt x="1" y="33630"/>
                  </a:lnTo>
                  <a:lnTo>
                    <a:pt x="190" y="33630"/>
                  </a:lnTo>
                  <a:lnTo>
                    <a:pt x="190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4" name="Google Shape;544;p20"/>
            <p:cNvSpPr/>
            <p:nvPr/>
          </p:nvSpPr>
          <p:spPr>
            <a:xfrm>
              <a:off x="4850589" y="2852759"/>
              <a:ext cx="147876" cy="129351"/>
            </a:xfrm>
            <a:custGeom>
              <a:rect b="b" l="l" r="r" t="t"/>
              <a:pathLst>
                <a:path extrusionOk="0" h="4465" w="5104">
                  <a:moveTo>
                    <a:pt x="2554" y="0"/>
                  </a:moveTo>
                  <a:cubicBezTo>
                    <a:pt x="2179" y="0"/>
                    <a:pt x="1798" y="95"/>
                    <a:pt x="1450" y="295"/>
                  </a:cubicBezTo>
                  <a:cubicBezTo>
                    <a:pt x="378" y="893"/>
                    <a:pt x="0" y="2264"/>
                    <a:pt x="599" y="3335"/>
                  </a:cubicBezTo>
                  <a:cubicBezTo>
                    <a:pt x="1013" y="4057"/>
                    <a:pt x="1765" y="4465"/>
                    <a:pt x="2543" y="4465"/>
                  </a:cubicBezTo>
                  <a:cubicBezTo>
                    <a:pt x="2919" y="4465"/>
                    <a:pt x="3301" y="4370"/>
                    <a:pt x="3655" y="4170"/>
                  </a:cubicBezTo>
                  <a:cubicBezTo>
                    <a:pt x="4726" y="3571"/>
                    <a:pt x="5104" y="2201"/>
                    <a:pt x="4490" y="1130"/>
                  </a:cubicBezTo>
                  <a:cubicBezTo>
                    <a:pt x="4086" y="407"/>
                    <a:pt x="3331" y="0"/>
                    <a:pt x="2554" y="0"/>
                  </a:cubicBezTo>
                  <a:close/>
                </a:path>
              </a:pathLst>
            </a:custGeom>
            <a:solidFill>
              <a:srgbClr val="BFBDFC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5" name="Google Shape;545;p20"/>
            <p:cNvSpPr/>
            <p:nvPr/>
          </p:nvSpPr>
          <p:spPr>
            <a:xfrm>
              <a:off x="4878896" y="2871793"/>
              <a:ext cx="91292" cy="91284"/>
            </a:xfrm>
            <a:custGeom>
              <a:rect b="b" l="l" r="r" t="t"/>
              <a:pathLst>
                <a:path extrusionOk="0" h="3151" w="3151">
                  <a:moveTo>
                    <a:pt x="1575" y="205"/>
                  </a:moveTo>
                  <a:cubicBezTo>
                    <a:pt x="2331" y="205"/>
                    <a:pt x="2946" y="819"/>
                    <a:pt x="2946" y="1575"/>
                  </a:cubicBezTo>
                  <a:cubicBezTo>
                    <a:pt x="2946" y="2331"/>
                    <a:pt x="2331" y="2946"/>
                    <a:pt x="1575" y="2946"/>
                  </a:cubicBezTo>
                  <a:cubicBezTo>
                    <a:pt x="819" y="2946"/>
                    <a:pt x="205" y="2331"/>
                    <a:pt x="205" y="1575"/>
                  </a:cubicBezTo>
                  <a:cubicBezTo>
                    <a:pt x="205" y="819"/>
                    <a:pt x="819" y="205"/>
                    <a:pt x="1575" y="205"/>
                  </a:cubicBezTo>
                  <a:close/>
                  <a:moveTo>
                    <a:pt x="1575" y="0"/>
                  </a:moveTo>
                  <a:cubicBezTo>
                    <a:pt x="709" y="0"/>
                    <a:pt x="0" y="709"/>
                    <a:pt x="0" y="1575"/>
                  </a:cubicBezTo>
                  <a:cubicBezTo>
                    <a:pt x="0" y="2442"/>
                    <a:pt x="709" y="3151"/>
                    <a:pt x="1575" y="3151"/>
                  </a:cubicBezTo>
                  <a:cubicBezTo>
                    <a:pt x="2442" y="3151"/>
                    <a:pt x="3150" y="2442"/>
                    <a:pt x="3150" y="1575"/>
                  </a:cubicBezTo>
                  <a:cubicBezTo>
                    <a:pt x="3150" y="709"/>
                    <a:pt x="2442" y="0"/>
                    <a:pt x="1575" y="0"/>
                  </a:cubicBez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6" name="Google Shape;546;p20"/>
            <p:cNvSpPr/>
            <p:nvPr/>
          </p:nvSpPr>
          <p:spPr>
            <a:xfrm>
              <a:off x="5078313" y="2886394"/>
              <a:ext cx="173458" cy="62083"/>
            </a:xfrm>
            <a:custGeom>
              <a:rect b="b" l="l" r="r" t="t"/>
              <a:pathLst>
                <a:path extrusionOk="0" h="2143" w="5987">
                  <a:moveTo>
                    <a:pt x="0" y="0"/>
                  </a:moveTo>
                  <a:lnTo>
                    <a:pt x="0" y="2142"/>
                  </a:lnTo>
                  <a:lnTo>
                    <a:pt x="5986" y="2142"/>
                  </a:lnTo>
                  <a:lnTo>
                    <a:pt x="5986" y="0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7" name="Google Shape;547;p20"/>
            <p:cNvSpPr/>
            <p:nvPr/>
          </p:nvSpPr>
          <p:spPr>
            <a:xfrm>
              <a:off x="5093379" y="2832538"/>
              <a:ext cx="143327" cy="5504"/>
            </a:xfrm>
            <a:custGeom>
              <a:rect b="b" l="l" r="r" t="t"/>
              <a:pathLst>
                <a:path extrusionOk="0" h="190" w="4947">
                  <a:moveTo>
                    <a:pt x="0" y="1"/>
                  </a:moveTo>
                  <a:lnTo>
                    <a:pt x="0" y="190"/>
                  </a:lnTo>
                  <a:lnTo>
                    <a:pt x="4946" y="190"/>
                  </a:lnTo>
                  <a:lnTo>
                    <a:pt x="4946" y="1"/>
                  </a:lnTo>
                  <a:close/>
                </a:path>
              </a:pathLst>
            </a:custGeom>
            <a:solidFill>
              <a:srgbClr val="2A1543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548" name="Google Shape;548;p20"/>
          <p:cNvCxnSpPr>
            <a:stCxn id="549" idx="2"/>
            <a:endCxn id="550" idx="0"/>
          </p:cNvCxnSpPr>
          <p:nvPr/>
        </p:nvCxnSpPr>
        <p:spPr>
          <a:xfrm>
            <a:off x="12188776" y="5235713"/>
            <a:ext cx="0" cy="5919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51" name="Google Shape;551;p20"/>
          <p:cNvCxnSpPr>
            <a:stCxn id="550" idx="2"/>
            <a:endCxn id="552" idx="0"/>
          </p:cNvCxnSpPr>
          <p:nvPr/>
        </p:nvCxnSpPr>
        <p:spPr>
          <a:xfrm>
            <a:off x="12188763" y="7311113"/>
            <a:ext cx="0" cy="8502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53" name="Google Shape;553;p20"/>
          <p:cNvSpPr/>
          <p:nvPr/>
        </p:nvSpPr>
        <p:spPr>
          <a:xfrm>
            <a:off x="7330225" y="216713"/>
            <a:ext cx="3679800" cy="1328700"/>
          </a:xfrm>
          <a:prstGeom prst="roundRect">
            <a:avLst>
              <a:gd fmla="val 16667" name="adj"/>
            </a:avLst>
          </a:prstGeom>
          <a:solidFill>
            <a:srgbClr val="BFBDFC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Secuencias MDR-3 y MDR-4 del gen </a:t>
            </a:r>
            <a:r>
              <a:rPr i="1" lang="en-US" sz="2400"/>
              <a:t>PhoQ </a:t>
            </a:r>
            <a:r>
              <a:rPr lang="en-US" sz="2400"/>
              <a:t>de </a:t>
            </a:r>
            <a:r>
              <a:rPr i="1" lang="en-US" sz="2400"/>
              <a:t>P. aeruginosa</a:t>
            </a:r>
            <a:endParaRPr sz="2400"/>
          </a:p>
        </p:txBody>
      </p:sp>
      <p:sp>
        <p:nvSpPr>
          <p:cNvPr id="554" name="Google Shape;554;p20"/>
          <p:cNvSpPr/>
          <p:nvPr/>
        </p:nvSpPr>
        <p:spPr>
          <a:xfrm>
            <a:off x="11263586" y="1912463"/>
            <a:ext cx="1850400" cy="1105800"/>
          </a:xfrm>
          <a:prstGeom prst="roundRect">
            <a:avLst>
              <a:gd fmla="val 16667" name="adj"/>
            </a:avLst>
          </a:prstGeom>
          <a:solidFill>
            <a:srgbClr val="BFBDFC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Identidad en Blastn</a:t>
            </a:r>
            <a:endParaRPr sz="2400"/>
          </a:p>
        </p:txBody>
      </p:sp>
      <p:sp>
        <p:nvSpPr>
          <p:cNvPr id="549" name="Google Shape;549;p20"/>
          <p:cNvSpPr/>
          <p:nvPr/>
        </p:nvSpPr>
        <p:spPr>
          <a:xfrm>
            <a:off x="10744126" y="3752213"/>
            <a:ext cx="2889300" cy="1483500"/>
          </a:xfrm>
          <a:prstGeom prst="roundRect">
            <a:avLst>
              <a:gd fmla="val 16667" name="adj"/>
            </a:avLst>
          </a:prstGeom>
          <a:solidFill>
            <a:srgbClr val="BFBDFC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Obtención de más secuencias + secuencia cepa sensible</a:t>
            </a:r>
            <a:endParaRPr sz="2400"/>
          </a:p>
        </p:txBody>
      </p:sp>
      <p:cxnSp>
        <p:nvCxnSpPr>
          <p:cNvPr id="555" name="Google Shape;555;p20"/>
          <p:cNvCxnSpPr>
            <a:stCxn id="553" idx="2"/>
            <a:endCxn id="554" idx="0"/>
          </p:cNvCxnSpPr>
          <p:nvPr/>
        </p:nvCxnSpPr>
        <p:spPr>
          <a:xfrm>
            <a:off x="9170125" y="1545413"/>
            <a:ext cx="3018600" cy="3669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56" name="Google Shape;556;p20"/>
          <p:cNvCxnSpPr>
            <a:stCxn id="554" idx="2"/>
            <a:endCxn id="549" idx="0"/>
          </p:cNvCxnSpPr>
          <p:nvPr/>
        </p:nvCxnSpPr>
        <p:spPr>
          <a:xfrm>
            <a:off x="12188786" y="3018263"/>
            <a:ext cx="0" cy="7341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57" name="Google Shape;557;p20"/>
          <p:cNvSpPr/>
          <p:nvPr/>
        </p:nvSpPr>
        <p:spPr>
          <a:xfrm>
            <a:off x="13768275" y="216725"/>
            <a:ext cx="3679800" cy="1191900"/>
          </a:xfrm>
          <a:prstGeom prst="roundRect">
            <a:avLst>
              <a:gd fmla="val 16667" name="adj"/>
            </a:avLst>
          </a:prstGeom>
          <a:solidFill>
            <a:srgbClr val="BFBDFC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Secuencia para el gen </a:t>
            </a:r>
            <a:r>
              <a:rPr i="1" lang="en-US" sz="2400"/>
              <a:t>PhoP </a:t>
            </a:r>
            <a:r>
              <a:rPr lang="en-US" sz="2400"/>
              <a:t>en CARD </a:t>
            </a:r>
            <a:endParaRPr i="1" sz="2400"/>
          </a:p>
        </p:txBody>
      </p:sp>
      <p:cxnSp>
        <p:nvCxnSpPr>
          <p:cNvPr id="558" name="Google Shape;558;p20"/>
          <p:cNvCxnSpPr>
            <a:stCxn id="557" idx="2"/>
            <a:endCxn id="554" idx="0"/>
          </p:cNvCxnSpPr>
          <p:nvPr/>
        </p:nvCxnSpPr>
        <p:spPr>
          <a:xfrm flipH="1">
            <a:off x="12188775" y="1408625"/>
            <a:ext cx="3419400" cy="503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50" name="Google Shape;550;p20"/>
          <p:cNvSpPr/>
          <p:nvPr/>
        </p:nvSpPr>
        <p:spPr>
          <a:xfrm>
            <a:off x="10247913" y="5827613"/>
            <a:ext cx="3881700" cy="1483500"/>
          </a:xfrm>
          <a:prstGeom prst="roundRect">
            <a:avLst>
              <a:gd fmla="val 22435" name="adj"/>
            </a:avLst>
          </a:prstGeom>
          <a:solidFill>
            <a:srgbClr val="9FC5E8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Alineamiento múltiple de NT de las secuencias obtenidas </a:t>
            </a:r>
            <a:endParaRPr sz="2400"/>
          </a:p>
        </p:txBody>
      </p:sp>
      <p:sp>
        <p:nvSpPr>
          <p:cNvPr id="552" name="Google Shape;552;p20"/>
          <p:cNvSpPr/>
          <p:nvPr/>
        </p:nvSpPr>
        <p:spPr>
          <a:xfrm>
            <a:off x="10609275" y="8161196"/>
            <a:ext cx="3159000" cy="1291200"/>
          </a:xfrm>
          <a:prstGeom prst="roundRect">
            <a:avLst>
              <a:gd fmla="val 16667" name="adj"/>
            </a:avLst>
          </a:prstGeom>
          <a:solidFill>
            <a:srgbClr val="9FC5E8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Programa Clustal Omega y Jalview</a:t>
            </a:r>
            <a:endParaRPr sz="2400"/>
          </a:p>
        </p:txBody>
      </p:sp>
      <p:grpSp>
        <p:nvGrpSpPr>
          <p:cNvPr id="559" name="Google Shape;559;p20"/>
          <p:cNvGrpSpPr/>
          <p:nvPr/>
        </p:nvGrpSpPr>
        <p:grpSpPr>
          <a:xfrm rot="508492">
            <a:off x="2681289" y="909305"/>
            <a:ext cx="2581630" cy="2221503"/>
            <a:chOff x="5226856" y="1398580"/>
            <a:chExt cx="1768801" cy="1850412"/>
          </a:xfrm>
        </p:grpSpPr>
        <p:grpSp>
          <p:nvGrpSpPr>
            <p:cNvPr id="560" name="Google Shape;560;p20"/>
            <p:cNvGrpSpPr/>
            <p:nvPr/>
          </p:nvGrpSpPr>
          <p:grpSpPr>
            <a:xfrm flipH="1" rot="-9685513">
              <a:off x="5429234" y="1576928"/>
              <a:ext cx="1364044" cy="1493716"/>
              <a:chOff x="3379863" y="1637926"/>
              <a:chExt cx="2392652" cy="2620109"/>
            </a:xfrm>
          </p:grpSpPr>
          <p:sp>
            <p:nvSpPr>
              <p:cNvPr id="561" name="Google Shape;561;p20"/>
              <p:cNvSpPr/>
              <p:nvPr/>
            </p:nvSpPr>
            <p:spPr>
              <a:xfrm>
                <a:off x="4300550" y="1964525"/>
                <a:ext cx="551400" cy="38100"/>
              </a:xfrm>
              <a:prstGeom prst="roundRect">
                <a:avLst>
                  <a:gd fmla="val 0" name="adj"/>
                </a:avLst>
              </a:prstGeom>
              <a:solidFill>
                <a:srgbClr val="FFFFFF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2" name="Google Shape;562;p20"/>
              <p:cNvSpPr/>
              <p:nvPr/>
            </p:nvSpPr>
            <p:spPr>
              <a:xfrm>
                <a:off x="4317200" y="2135975"/>
                <a:ext cx="507300" cy="38100"/>
              </a:xfrm>
              <a:prstGeom prst="roundRect">
                <a:avLst>
                  <a:gd fmla="val 50000" name="adj"/>
                </a:avLst>
              </a:prstGeom>
              <a:solidFill>
                <a:srgbClr val="FFFFFF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3" name="Google Shape;563;p20"/>
              <p:cNvSpPr/>
              <p:nvPr/>
            </p:nvSpPr>
            <p:spPr>
              <a:xfrm>
                <a:off x="4395800" y="2297900"/>
                <a:ext cx="353700" cy="38100"/>
              </a:xfrm>
              <a:prstGeom prst="roundRect">
                <a:avLst>
                  <a:gd fmla="val 50000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4" name="Google Shape;564;p20"/>
              <p:cNvSpPr/>
              <p:nvPr/>
            </p:nvSpPr>
            <p:spPr>
              <a:xfrm>
                <a:off x="4300550" y="2831300"/>
                <a:ext cx="551400" cy="38100"/>
              </a:xfrm>
              <a:prstGeom prst="roundRect">
                <a:avLst>
                  <a:gd fmla="val 50000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5" name="Google Shape;565;p20"/>
              <p:cNvSpPr/>
              <p:nvPr/>
            </p:nvSpPr>
            <p:spPr>
              <a:xfrm>
                <a:off x="4300550" y="3012275"/>
                <a:ext cx="551400" cy="38100"/>
              </a:xfrm>
              <a:prstGeom prst="roundRect">
                <a:avLst>
                  <a:gd fmla="val 0" name="adj"/>
                </a:avLst>
              </a:prstGeom>
              <a:solidFill>
                <a:srgbClr val="FFFFFF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6" name="Google Shape;566;p20"/>
              <p:cNvSpPr/>
              <p:nvPr/>
            </p:nvSpPr>
            <p:spPr>
              <a:xfrm>
                <a:off x="4395800" y="3186100"/>
                <a:ext cx="353700" cy="38100"/>
              </a:xfrm>
              <a:prstGeom prst="roundRect">
                <a:avLst>
                  <a:gd fmla="val 50000" name="adj"/>
                </a:avLst>
              </a:prstGeom>
              <a:solidFill>
                <a:srgbClr val="FFFFFF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7" name="Google Shape;567;p20"/>
              <p:cNvSpPr/>
              <p:nvPr/>
            </p:nvSpPr>
            <p:spPr>
              <a:xfrm>
                <a:off x="4395800" y="2655075"/>
                <a:ext cx="353700" cy="38100"/>
              </a:xfrm>
              <a:prstGeom prst="roundRect">
                <a:avLst>
                  <a:gd fmla="val 25000" name="adj"/>
                </a:avLst>
              </a:prstGeom>
              <a:solidFill>
                <a:srgbClr val="FFFFFF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8" name="Google Shape;568;p20"/>
              <p:cNvSpPr/>
              <p:nvPr/>
            </p:nvSpPr>
            <p:spPr>
              <a:xfrm flipH="1" rot="10800000">
                <a:off x="4300550" y="3881431"/>
                <a:ext cx="551400" cy="38100"/>
              </a:xfrm>
              <a:prstGeom prst="roundRect">
                <a:avLst>
                  <a:gd fmla="val 0" name="adj"/>
                </a:avLst>
              </a:prstGeom>
              <a:solidFill>
                <a:srgbClr val="FFFFFF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9" name="Google Shape;569;p20"/>
              <p:cNvSpPr/>
              <p:nvPr/>
            </p:nvSpPr>
            <p:spPr>
              <a:xfrm flipH="1" rot="10800000">
                <a:off x="4317200" y="3709981"/>
                <a:ext cx="507300" cy="38100"/>
              </a:xfrm>
              <a:prstGeom prst="roundRect">
                <a:avLst>
                  <a:gd fmla="val 6299" name="adj"/>
                </a:avLst>
              </a:prstGeom>
              <a:solidFill>
                <a:srgbClr val="FFFFFF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0" name="Google Shape;570;p20"/>
              <p:cNvSpPr/>
              <p:nvPr/>
            </p:nvSpPr>
            <p:spPr>
              <a:xfrm flipH="1" rot="10800000">
                <a:off x="4398181" y="3548056"/>
                <a:ext cx="353700" cy="38100"/>
              </a:xfrm>
              <a:prstGeom prst="roundRect">
                <a:avLst>
                  <a:gd fmla="val 50000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1" name="Google Shape;571;p20"/>
              <p:cNvSpPr/>
              <p:nvPr/>
            </p:nvSpPr>
            <p:spPr>
              <a:xfrm rot="-9044905">
                <a:off x="3803877" y="1878929"/>
                <a:ext cx="1544625" cy="2138103"/>
              </a:xfrm>
              <a:custGeom>
                <a:rect b="b" l="l" r="r" t="t"/>
                <a:pathLst>
                  <a:path extrusionOk="0" h="16644" w="12023">
                    <a:moveTo>
                      <a:pt x="4488" y="5508"/>
                    </a:moveTo>
                    <a:lnTo>
                      <a:pt x="4563" y="5523"/>
                    </a:lnTo>
                    <a:cubicBezTo>
                      <a:pt x="4586" y="5523"/>
                      <a:pt x="4608" y="5531"/>
                      <a:pt x="4631" y="5531"/>
                    </a:cubicBezTo>
                    <a:cubicBezTo>
                      <a:pt x="4983" y="5628"/>
                      <a:pt x="5389" y="5733"/>
                      <a:pt x="5779" y="5868"/>
                    </a:cubicBezTo>
                    <a:cubicBezTo>
                      <a:pt x="6049" y="5959"/>
                      <a:pt x="6297" y="6049"/>
                      <a:pt x="6522" y="6154"/>
                    </a:cubicBezTo>
                    <a:cubicBezTo>
                      <a:pt x="6747" y="6244"/>
                      <a:pt x="6957" y="6364"/>
                      <a:pt x="7152" y="6506"/>
                    </a:cubicBezTo>
                    <a:cubicBezTo>
                      <a:pt x="7467" y="6724"/>
                      <a:pt x="7730" y="7024"/>
                      <a:pt x="7903" y="7369"/>
                    </a:cubicBezTo>
                    <a:cubicBezTo>
                      <a:pt x="7978" y="7527"/>
                      <a:pt x="8038" y="7692"/>
                      <a:pt x="8083" y="7857"/>
                    </a:cubicBezTo>
                    <a:cubicBezTo>
                      <a:pt x="8218" y="8292"/>
                      <a:pt x="8248" y="8750"/>
                      <a:pt x="8173" y="9193"/>
                    </a:cubicBezTo>
                    <a:cubicBezTo>
                      <a:pt x="8113" y="9576"/>
                      <a:pt x="8023" y="9951"/>
                      <a:pt x="7918" y="10326"/>
                    </a:cubicBezTo>
                    <a:cubicBezTo>
                      <a:pt x="7880" y="10446"/>
                      <a:pt x="7850" y="10566"/>
                      <a:pt x="7813" y="10686"/>
                    </a:cubicBezTo>
                    <a:cubicBezTo>
                      <a:pt x="7790" y="10769"/>
                      <a:pt x="7768" y="10859"/>
                      <a:pt x="7745" y="10949"/>
                    </a:cubicBezTo>
                    <a:cubicBezTo>
                      <a:pt x="7730" y="10986"/>
                      <a:pt x="7715" y="11031"/>
                      <a:pt x="7700" y="11069"/>
                    </a:cubicBezTo>
                    <a:lnTo>
                      <a:pt x="7670" y="11174"/>
                    </a:lnTo>
                    <a:lnTo>
                      <a:pt x="7610" y="11181"/>
                    </a:lnTo>
                    <a:cubicBezTo>
                      <a:pt x="7602" y="11189"/>
                      <a:pt x="7602" y="11189"/>
                      <a:pt x="7595" y="11189"/>
                    </a:cubicBezTo>
                    <a:cubicBezTo>
                      <a:pt x="7572" y="11196"/>
                      <a:pt x="7542" y="11196"/>
                      <a:pt x="7512" y="11196"/>
                    </a:cubicBezTo>
                    <a:cubicBezTo>
                      <a:pt x="7460" y="11181"/>
                      <a:pt x="7407" y="11166"/>
                      <a:pt x="7355" y="11151"/>
                    </a:cubicBezTo>
                    <a:lnTo>
                      <a:pt x="7190" y="11106"/>
                    </a:lnTo>
                    <a:cubicBezTo>
                      <a:pt x="7002" y="11054"/>
                      <a:pt x="6814" y="11001"/>
                      <a:pt x="6634" y="10949"/>
                    </a:cubicBezTo>
                    <a:cubicBezTo>
                      <a:pt x="6297" y="10851"/>
                      <a:pt x="5959" y="10739"/>
                      <a:pt x="5629" y="10604"/>
                    </a:cubicBezTo>
                    <a:cubicBezTo>
                      <a:pt x="5186" y="10416"/>
                      <a:pt x="4796" y="10131"/>
                      <a:pt x="4488" y="9763"/>
                    </a:cubicBezTo>
                    <a:cubicBezTo>
                      <a:pt x="4346" y="9606"/>
                      <a:pt x="4233" y="9433"/>
                      <a:pt x="4136" y="9245"/>
                    </a:cubicBezTo>
                    <a:cubicBezTo>
                      <a:pt x="3993" y="8975"/>
                      <a:pt x="3910" y="8683"/>
                      <a:pt x="3888" y="8382"/>
                    </a:cubicBezTo>
                    <a:cubicBezTo>
                      <a:pt x="3873" y="8150"/>
                      <a:pt x="3873" y="7910"/>
                      <a:pt x="3903" y="7677"/>
                    </a:cubicBezTo>
                    <a:cubicBezTo>
                      <a:pt x="3940" y="7414"/>
                      <a:pt x="3985" y="7152"/>
                      <a:pt x="4045" y="6897"/>
                    </a:cubicBezTo>
                    <a:cubicBezTo>
                      <a:pt x="4128" y="6499"/>
                      <a:pt x="4241" y="6116"/>
                      <a:pt x="4368" y="5696"/>
                    </a:cubicBezTo>
                    <a:cubicBezTo>
                      <a:pt x="4376" y="5636"/>
                      <a:pt x="4413" y="5583"/>
                      <a:pt x="4458" y="5538"/>
                    </a:cubicBezTo>
                    <a:lnTo>
                      <a:pt x="4488" y="5508"/>
                    </a:lnTo>
                    <a:close/>
                    <a:moveTo>
                      <a:pt x="3929" y="0"/>
                    </a:moveTo>
                    <a:cubicBezTo>
                      <a:pt x="3915" y="0"/>
                      <a:pt x="3901" y="3"/>
                      <a:pt x="3888" y="8"/>
                    </a:cubicBezTo>
                    <a:cubicBezTo>
                      <a:pt x="3865" y="30"/>
                      <a:pt x="3850" y="53"/>
                      <a:pt x="3843" y="83"/>
                    </a:cubicBezTo>
                    <a:cubicBezTo>
                      <a:pt x="3843" y="113"/>
                      <a:pt x="3850" y="143"/>
                      <a:pt x="3865" y="165"/>
                    </a:cubicBezTo>
                    <a:cubicBezTo>
                      <a:pt x="3873" y="188"/>
                      <a:pt x="3880" y="203"/>
                      <a:pt x="3888" y="218"/>
                    </a:cubicBezTo>
                    <a:cubicBezTo>
                      <a:pt x="3978" y="368"/>
                      <a:pt x="4053" y="526"/>
                      <a:pt x="4128" y="676"/>
                    </a:cubicBezTo>
                    <a:lnTo>
                      <a:pt x="4173" y="781"/>
                    </a:lnTo>
                    <a:cubicBezTo>
                      <a:pt x="4323" y="1088"/>
                      <a:pt x="4451" y="1404"/>
                      <a:pt x="4548" y="1726"/>
                    </a:cubicBezTo>
                    <a:cubicBezTo>
                      <a:pt x="4676" y="2086"/>
                      <a:pt x="4736" y="2469"/>
                      <a:pt x="4736" y="2844"/>
                    </a:cubicBezTo>
                    <a:cubicBezTo>
                      <a:pt x="4736" y="3099"/>
                      <a:pt x="4713" y="3355"/>
                      <a:pt x="4676" y="3602"/>
                    </a:cubicBezTo>
                    <a:cubicBezTo>
                      <a:pt x="4593" y="4082"/>
                      <a:pt x="4481" y="4548"/>
                      <a:pt x="4338" y="5013"/>
                    </a:cubicBezTo>
                    <a:cubicBezTo>
                      <a:pt x="4331" y="5036"/>
                      <a:pt x="4323" y="5058"/>
                      <a:pt x="4308" y="5088"/>
                    </a:cubicBezTo>
                    <a:lnTo>
                      <a:pt x="4286" y="5141"/>
                    </a:lnTo>
                    <a:lnTo>
                      <a:pt x="4256" y="5156"/>
                    </a:lnTo>
                    <a:cubicBezTo>
                      <a:pt x="4223" y="5168"/>
                      <a:pt x="4189" y="5174"/>
                      <a:pt x="4156" y="5174"/>
                    </a:cubicBezTo>
                    <a:cubicBezTo>
                      <a:pt x="4129" y="5174"/>
                      <a:pt x="4102" y="5170"/>
                      <a:pt x="4075" y="5163"/>
                    </a:cubicBezTo>
                    <a:cubicBezTo>
                      <a:pt x="3798" y="5088"/>
                      <a:pt x="3445" y="4983"/>
                      <a:pt x="3092" y="4863"/>
                    </a:cubicBezTo>
                    <a:cubicBezTo>
                      <a:pt x="2830" y="4765"/>
                      <a:pt x="2575" y="4660"/>
                      <a:pt x="2320" y="4533"/>
                    </a:cubicBezTo>
                    <a:cubicBezTo>
                      <a:pt x="1967" y="4360"/>
                      <a:pt x="1644" y="4128"/>
                      <a:pt x="1366" y="3850"/>
                    </a:cubicBezTo>
                    <a:cubicBezTo>
                      <a:pt x="1141" y="3610"/>
                      <a:pt x="931" y="3355"/>
                      <a:pt x="744" y="3092"/>
                    </a:cubicBezTo>
                    <a:cubicBezTo>
                      <a:pt x="564" y="2837"/>
                      <a:pt x="391" y="2574"/>
                      <a:pt x="241" y="2297"/>
                    </a:cubicBezTo>
                    <a:cubicBezTo>
                      <a:pt x="226" y="2274"/>
                      <a:pt x="211" y="2251"/>
                      <a:pt x="196" y="2221"/>
                    </a:cubicBezTo>
                    <a:cubicBezTo>
                      <a:pt x="152" y="2172"/>
                      <a:pt x="120" y="2155"/>
                      <a:pt x="86" y="2155"/>
                    </a:cubicBezTo>
                    <a:cubicBezTo>
                      <a:pt x="73" y="2155"/>
                      <a:pt x="60" y="2157"/>
                      <a:pt x="46" y="2161"/>
                    </a:cubicBezTo>
                    <a:cubicBezTo>
                      <a:pt x="16" y="2191"/>
                      <a:pt x="1" y="2229"/>
                      <a:pt x="1" y="2267"/>
                    </a:cubicBezTo>
                    <a:cubicBezTo>
                      <a:pt x="16" y="2319"/>
                      <a:pt x="46" y="2379"/>
                      <a:pt x="76" y="2432"/>
                    </a:cubicBezTo>
                    <a:lnTo>
                      <a:pt x="98" y="2462"/>
                    </a:lnTo>
                    <a:cubicBezTo>
                      <a:pt x="301" y="2822"/>
                      <a:pt x="534" y="3167"/>
                      <a:pt x="789" y="3490"/>
                    </a:cubicBezTo>
                    <a:cubicBezTo>
                      <a:pt x="916" y="3655"/>
                      <a:pt x="1051" y="3820"/>
                      <a:pt x="1201" y="3970"/>
                    </a:cubicBezTo>
                    <a:cubicBezTo>
                      <a:pt x="1517" y="4293"/>
                      <a:pt x="1877" y="4555"/>
                      <a:pt x="2282" y="4750"/>
                    </a:cubicBezTo>
                    <a:cubicBezTo>
                      <a:pt x="2597" y="4900"/>
                      <a:pt x="2912" y="5028"/>
                      <a:pt x="3243" y="5133"/>
                    </a:cubicBezTo>
                    <a:cubicBezTo>
                      <a:pt x="3400" y="5186"/>
                      <a:pt x="3558" y="5231"/>
                      <a:pt x="3715" y="5276"/>
                    </a:cubicBezTo>
                    <a:cubicBezTo>
                      <a:pt x="3798" y="5306"/>
                      <a:pt x="3888" y="5328"/>
                      <a:pt x="3978" y="5358"/>
                    </a:cubicBezTo>
                    <a:cubicBezTo>
                      <a:pt x="3985" y="5358"/>
                      <a:pt x="3993" y="5366"/>
                      <a:pt x="4000" y="5366"/>
                    </a:cubicBezTo>
                    <a:cubicBezTo>
                      <a:pt x="4060" y="5373"/>
                      <a:pt x="4113" y="5403"/>
                      <a:pt x="4151" y="5441"/>
                    </a:cubicBezTo>
                    <a:lnTo>
                      <a:pt x="4158" y="5463"/>
                    </a:lnTo>
                    <a:lnTo>
                      <a:pt x="4166" y="5478"/>
                    </a:lnTo>
                    <a:cubicBezTo>
                      <a:pt x="4181" y="5538"/>
                      <a:pt x="4173" y="5606"/>
                      <a:pt x="4151" y="5666"/>
                    </a:cubicBezTo>
                    <a:cubicBezTo>
                      <a:pt x="4143" y="5681"/>
                      <a:pt x="4143" y="5688"/>
                      <a:pt x="4136" y="5703"/>
                    </a:cubicBezTo>
                    <a:cubicBezTo>
                      <a:pt x="4105" y="5838"/>
                      <a:pt x="4068" y="5981"/>
                      <a:pt x="4030" y="6116"/>
                    </a:cubicBezTo>
                    <a:cubicBezTo>
                      <a:pt x="3978" y="6326"/>
                      <a:pt x="3918" y="6529"/>
                      <a:pt x="3865" y="6739"/>
                    </a:cubicBezTo>
                    <a:cubicBezTo>
                      <a:pt x="3798" y="7017"/>
                      <a:pt x="3745" y="7294"/>
                      <a:pt x="3708" y="7579"/>
                    </a:cubicBezTo>
                    <a:cubicBezTo>
                      <a:pt x="3670" y="7842"/>
                      <a:pt x="3663" y="8112"/>
                      <a:pt x="3685" y="8382"/>
                    </a:cubicBezTo>
                    <a:cubicBezTo>
                      <a:pt x="3708" y="8713"/>
                      <a:pt x="3798" y="9035"/>
                      <a:pt x="3948" y="9335"/>
                    </a:cubicBezTo>
                    <a:cubicBezTo>
                      <a:pt x="4083" y="9591"/>
                      <a:pt x="4248" y="9823"/>
                      <a:pt x="4451" y="10033"/>
                    </a:cubicBezTo>
                    <a:cubicBezTo>
                      <a:pt x="4743" y="10348"/>
                      <a:pt x="5096" y="10604"/>
                      <a:pt x="5494" y="10776"/>
                    </a:cubicBezTo>
                    <a:cubicBezTo>
                      <a:pt x="5606" y="10821"/>
                      <a:pt x="5726" y="10866"/>
                      <a:pt x="5846" y="10911"/>
                    </a:cubicBezTo>
                    <a:lnTo>
                      <a:pt x="5876" y="10919"/>
                    </a:lnTo>
                    <a:cubicBezTo>
                      <a:pt x="6139" y="11016"/>
                      <a:pt x="6417" y="11106"/>
                      <a:pt x="6687" y="11196"/>
                    </a:cubicBezTo>
                    <a:cubicBezTo>
                      <a:pt x="6837" y="11241"/>
                      <a:pt x="6995" y="11286"/>
                      <a:pt x="7145" y="11331"/>
                    </a:cubicBezTo>
                    <a:cubicBezTo>
                      <a:pt x="7220" y="11346"/>
                      <a:pt x="7287" y="11369"/>
                      <a:pt x="7362" y="11391"/>
                    </a:cubicBezTo>
                    <a:cubicBezTo>
                      <a:pt x="7392" y="11399"/>
                      <a:pt x="7415" y="11407"/>
                      <a:pt x="7437" y="11414"/>
                    </a:cubicBezTo>
                    <a:lnTo>
                      <a:pt x="7497" y="11429"/>
                    </a:lnTo>
                    <a:lnTo>
                      <a:pt x="7520" y="11459"/>
                    </a:lnTo>
                    <a:cubicBezTo>
                      <a:pt x="7557" y="11512"/>
                      <a:pt x="7572" y="11594"/>
                      <a:pt x="7542" y="11654"/>
                    </a:cubicBezTo>
                    <a:cubicBezTo>
                      <a:pt x="7437" y="11977"/>
                      <a:pt x="7355" y="12299"/>
                      <a:pt x="7295" y="12630"/>
                    </a:cubicBezTo>
                    <a:cubicBezTo>
                      <a:pt x="7242" y="12870"/>
                      <a:pt x="7205" y="13117"/>
                      <a:pt x="7182" y="13358"/>
                    </a:cubicBezTo>
                    <a:cubicBezTo>
                      <a:pt x="7145" y="13725"/>
                      <a:pt x="7160" y="14100"/>
                      <a:pt x="7227" y="14461"/>
                    </a:cubicBezTo>
                    <a:cubicBezTo>
                      <a:pt x="7272" y="14708"/>
                      <a:pt x="7340" y="14948"/>
                      <a:pt x="7430" y="15181"/>
                    </a:cubicBezTo>
                    <a:cubicBezTo>
                      <a:pt x="7512" y="15414"/>
                      <a:pt x="7602" y="15646"/>
                      <a:pt x="7722" y="15909"/>
                    </a:cubicBezTo>
                    <a:cubicBezTo>
                      <a:pt x="7805" y="16089"/>
                      <a:pt x="7903" y="16277"/>
                      <a:pt x="8023" y="16494"/>
                    </a:cubicBezTo>
                    <a:cubicBezTo>
                      <a:pt x="8038" y="16532"/>
                      <a:pt x="8060" y="16569"/>
                      <a:pt x="8090" y="16599"/>
                    </a:cubicBezTo>
                    <a:cubicBezTo>
                      <a:pt x="8111" y="16631"/>
                      <a:pt x="8143" y="16644"/>
                      <a:pt x="8176" y="16644"/>
                    </a:cubicBezTo>
                    <a:cubicBezTo>
                      <a:pt x="8190" y="16644"/>
                      <a:pt x="8204" y="16641"/>
                      <a:pt x="8218" y="16637"/>
                    </a:cubicBezTo>
                    <a:cubicBezTo>
                      <a:pt x="8255" y="16607"/>
                      <a:pt x="8270" y="16554"/>
                      <a:pt x="8255" y="16509"/>
                    </a:cubicBezTo>
                    <a:cubicBezTo>
                      <a:pt x="8255" y="16494"/>
                      <a:pt x="8248" y="16479"/>
                      <a:pt x="8240" y="16472"/>
                    </a:cubicBezTo>
                    <a:cubicBezTo>
                      <a:pt x="8233" y="16449"/>
                      <a:pt x="8218" y="16427"/>
                      <a:pt x="8203" y="16404"/>
                    </a:cubicBezTo>
                    <a:cubicBezTo>
                      <a:pt x="7970" y="15984"/>
                      <a:pt x="7768" y="15541"/>
                      <a:pt x="7610" y="15084"/>
                    </a:cubicBezTo>
                    <a:cubicBezTo>
                      <a:pt x="7415" y="14551"/>
                      <a:pt x="7340" y="13980"/>
                      <a:pt x="7385" y="13418"/>
                    </a:cubicBezTo>
                    <a:cubicBezTo>
                      <a:pt x="7452" y="12825"/>
                      <a:pt x="7580" y="12239"/>
                      <a:pt x="7760" y="11662"/>
                    </a:cubicBezTo>
                    <a:cubicBezTo>
                      <a:pt x="7775" y="11609"/>
                      <a:pt x="7820" y="11564"/>
                      <a:pt x="7880" y="11542"/>
                    </a:cubicBezTo>
                    <a:lnTo>
                      <a:pt x="7903" y="11534"/>
                    </a:lnTo>
                    <a:lnTo>
                      <a:pt x="7955" y="11542"/>
                    </a:lnTo>
                    <a:cubicBezTo>
                      <a:pt x="7985" y="11549"/>
                      <a:pt x="8015" y="11557"/>
                      <a:pt x="8045" y="11564"/>
                    </a:cubicBezTo>
                    <a:lnTo>
                      <a:pt x="8233" y="11617"/>
                    </a:lnTo>
                    <a:cubicBezTo>
                      <a:pt x="8420" y="11677"/>
                      <a:pt x="8623" y="11737"/>
                      <a:pt x="8818" y="11797"/>
                    </a:cubicBezTo>
                    <a:cubicBezTo>
                      <a:pt x="9096" y="11887"/>
                      <a:pt x="9366" y="11999"/>
                      <a:pt x="9636" y="12127"/>
                    </a:cubicBezTo>
                    <a:cubicBezTo>
                      <a:pt x="10049" y="12322"/>
                      <a:pt x="10416" y="12600"/>
                      <a:pt x="10732" y="12930"/>
                    </a:cubicBezTo>
                    <a:cubicBezTo>
                      <a:pt x="10994" y="13215"/>
                      <a:pt x="11234" y="13523"/>
                      <a:pt x="11445" y="13853"/>
                    </a:cubicBezTo>
                    <a:cubicBezTo>
                      <a:pt x="11527" y="13973"/>
                      <a:pt x="11602" y="14100"/>
                      <a:pt x="11677" y="14228"/>
                    </a:cubicBezTo>
                    <a:cubicBezTo>
                      <a:pt x="11722" y="14288"/>
                      <a:pt x="11760" y="14356"/>
                      <a:pt x="11797" y="14416"/>
                    </a:cubicBezTo>
                    <a:cubicBezTo>
                      <a:pt x="11812" y="14446"/>
                      <a:pt x="11835" y="14476"/>
                      <a:pt x="11857" y="14506"/>
                    </a:cubicBezTo>
                    <a:cubicBezTo>
                      <a:pt x="11879" y="14528"/>
                      <a:pt x="11909" y="14542"/>
                      <a:pt x="11938" y="14542"/>
                    </a:cubicBezTo>
                    <a:cubicBezTo>
                      <a:pt x="11949" y="14542"/>
                      <a:pt x="11960" y="14540"/>
                      <a:pt x="11970" y="14536"/>
                    </a:cubicBezTo>
                    <a:cubicBezTo>
                      <a:pt x="12000" y="14513"/>
                      <a:pt x="12022" y="14476"/>
                      <a:pt x="12015" y="14438"/>
                    </a:cubicBezTo>
                    <a:cubicBezTo>
                      <a:pt x="12007" y="14393"/>
                      <a:pt x="11992" y="14356"/>
                      <a:pt x="11977" y="14318"/>
                    </a:cubicBezTo>
                    <a:cubicBezTo>
                      <a:pt x="11955" y="14273"/>
                      <a:pt x="11925" y="14221"/>
                      <a:pt x="11895" y="14176"/>
                    </a:cubicBezTo>
                    <a:cubicBezTo>
                      <a:pt x="11850" y="14100"/>
                      <a:pt x="11805" y="14033"/>
                      <a:pt x="11760" y="13958"/>
                    </a:cubicBezTo>
                    <a:cubicBezTo>
                      <a:pt x="11647" y="13793"/>
                      <a:pt x="11542" y="13613"/>
                      <a:pt x="11422" y="13455"/>
                    </a:cubicBezTo>
                    <a:cubicBezTo>
                      <a:pt x="11249" y="13223"/>
                      <a:pt x="11069" y="13005"/>
                      <a:pt x="10882" y="12787"/>
                    </a:cubicBezTo>
                    <a:cubicBezTo>
                      <a:pt x="10537" y="12420"/>
                      <a:pt x="10131" y="12127"/>
                      <a:pt x="9674" y="11917"/>
                    </a:cubicBezTo>
                    <a:cubicBezTo>
                      <a:pt x="9396" y="11789"/>
                      <a:pt x="9111" y="11669"/>
                      <a:pt x="8826" y="11572"/>
                    </a:cubicBezTo>
                    <a:cubicBezTo>
                      <a:pt x="8593" y="11497"/>
                      <a:pt x="8345" y="11422"/>
                      <a:pt x="8098" y="11361"/>
                    </a:cubicBezTo>
                    <a:lnTo>
                      <a:pt x="8083" y="11354"/>
                    </a:lnTo>
                    <a:cubicBezTo>
                      <a:pt x="8023" y="11346"/>
                      <a:pt x="7963" y="11309"/>
                      <a:pt x="7933" y="11256"/>
                    </a:cubicBezTo>
                    <a:lnTo>
                      <a:pt x="7918" y="11241"/>
                    </a:lnTo>
                    <a:lnTo>
                      <a:pt x="7918" y="11219"/>
                    </a:lnTo>
                    <a:cubicBezTo>
                      <a:pt x="7918" y="11159"/>
                      <a:pt x="7925" y="11099"/>
                      <a:pt x="7948" y="11039"/>
                    </a:cubicBezTo>
                    <a:cubicBezTo>
                      <a:pt x="7955" y="11024"/>
                      <a:pt x="7963" y="11009"/>
                      <a:pt x="7963" y="10994"/>
                    </a:cubicBezTo>
                    <a:lnTo>
                      <a:pt x="8000" y="10859"/>
                    </a:lnTo>
                    <a:cubicBezTo>
                      <a:pt x="8090" y="10536"/>
                      <a:pt x="8188" y="10198"/>
                      <a:pt x="8248" y="9868"/>
                    </a:cubicBezTo>
                    <a:cubicBezTo>
                      <a:pt x="8270" y="9771"/>
                      <a:pt x="8293" y="9681"/>
                      <a:pt x="8315" y="9583"/>
                    </a:cubicBezTo>
                    <a:lnTo>
                      <a:pt x="8345" y="9448"/>
                    </a:lnTo>
                    <a:cubicBezTo>
                      <a:pt x="8420" y="9095"/>
                      <a:pt x="8443" y="8728"/>
                      <a:pt x="8398" y="8360"/>
                    </a:cubicBezTo>
                    <a:cubicBezTo>
                      <a:pt x="8360" y="8015"/>
                      <a:pt x="8263" y="7677"/>
                      <a:pt x="8128" y="7362"/>
                    </a:cubicBezTo>
                    <a:cubicBezTo>
                      <a:pt x="7940" y="6949"/>
                      <a:pt x="7647" y="6596"/>
                      <a:pt x="7272" y="6341"/>
                    </a:cubicBezTo>
                    <a:cubicBezTo>
                      <a:pt x="7077" y="6199"/>
                      <a:pt x="6867" y="6079"/>
                      <a:pt x="6642" y="5974"/>
                    </a:cubicBezTo>
                    <a:cubicBezTo>
                      <a:pt x="6402" y="5868"/>
                      <a:pt x="6154" y="5771"/>
                      <a:pt x="5899" y="5688"/>
                    </a:cubicBezTo>
                    <a:cubicBezTo>
                      <a:pt x="5651" y="5613"/>
                      <a:pt x="5396" y="5531"/>
                      <a:pt x="5149" y="5456"/>
                    </a:cubicBezTo>
                    <a:lnTo>
                      <a:pt x="4901" y="5381"/>
                    </a:lnTo>
                    <a:cubicBezTo>
                      <a:pt x="4863" y="5373"/>
                      <a:pt x="4833" y="5366"/>
                      <a:pt x="4803" y="5358"/>
                    </a:cubicBezTo>
                    <a:cubicBezTo>
                      <a:pt x="4758" y="5343"/>
                      <a:pt x="4706" y="5328"/>
                      <a:pt x="4661" y="5313"/>
                    </a:cubicBezTo>
                    <a:cubicBezTo>
                      <a:pt x="4638" y="5306"/>
                      <a:pt x="4616" y="5291"/>
                      <a:pt x="4593" y="5276"/>
                    </a:cubicBezTo>
                    <a:cubicBezTo>
                      <a:pt x="4586" y="5276"/>
                      <a:pt x="4578" y="5268"/>
                      <a:pt x="4571" y="5261"/>
                    </a:cubicBezTo>
                    <a:lnTo>
                      <a:pt x="4518" y="5231"/>
                    </a:lnTo>
                    <a:lnTo>
                      <a:pt x="4578" y="4960"/>
                    </a:lnTo>
                    <a:cubicBezTo>
                      <a:pt x="4601" y="4885"/>
                      <a:pt x="4623" y="4818"/>
                      <a:pt x="4638" y="4743"/>
                    </a:cubicBezTo>
                    <a:cubicBezTo>
                      <a:pt x="4683" y="4585"/>
                      <a:pt x="4721" y="4435"/>
                      <a:pt x="4758" y="4278"/>
                    </a:cubicBezTo>
                    <a:cubicBezTo>
                      <a:pt x="4833" y="3947"/>
                      <a:pt x="4893" y="3617"/>
                      <a:pt x="4923" y="3280"/>
                    </a:cubicBezTo>
                    <a:cubicBezTo>
                      <a:pt x="4968" y="2844"/>
                      <a:pt x="4938" y="2409"/>
                      <a:pt x="4841" y="1981"/>
                    </a:cubicBezTo>
                    <a:cubicBezTo>
                      <a:pt x="4766" y="1704"/>
                      <a:pt x="4676" y="1426"/>
                      <a:pt x="4563" y="1156"/>
                    </a:cubicBezTo>
                    <a:cubicBezTo>
                      <a:pt x="4488" y="961"/>
                      <a:pt x="4398" y="773"/>
                      <a:pt x="4316" y="593"/>
                    </a:cubicBezTo>
                    <a:lnTo>
                      <a:pt x="4256" y="458"/>
                    </a:lnTo>
                    <a:cubicBezTo>
                      <a:pt x="4188" y="330"/>
                      <a:pt x="4120" y="203"/>
                      <a:pt x="4045" y="83"/>
                    </a:cubicBezTo>
                    <a:cubicBezTo>
                      <a:pt x="4028" y="30"/>
                      <a:pt x="3979" y="0"/>
                      <a:pt x="392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72" name="Google Shape;572;p20"/>
            <p:cNvGrpSpPr/>
            <p:nvPr/>
          </p:nvGrpSpPr>
          <p:grpSpPr>
            <a:xfrm>
              <a:off x="6063794" y="2213904"/>
              <a:ext cx="246145" cy="353745"/>
              <a:chOff x="6063794" y="2213904"/>
              <a:chExt cx="246145" cy="353745"/>
            </a:xfrm>
          </p:grpSpPr>
          <p:grpSp>
            <p:nvGrpSpPr>
              <p:cNvPr id="573" name="Google Shape;573;p20"/>
              <p:cNvGrpSpPr/>
              <p:nvPr/>
            </p:nvGrpSpPr>
            <p:grpSpPr>
              <a:xfrm flipH="1" rot="-10602898">
                <a:off x="6073386" y="2220126"/>
                <a:ext cx="226960" cy="341300"/>
                <a:chOff x="6078645" y="3539962"/>
                <a:chExt cx="226973" cy="341319"/>
              </a:xfrm>
            </p:grpSpPr>
            <p:grpSp>
              <p:nvGrpSpPr>
                <p:cNvPr id="574" name="Google Shape;574;p20"/>
                <p:cNvGrpSpPr/>
                <p:nvPr/>
              </p:nvGrpSpPr>
              <p:grpSpPr>
                <a:xfrm rot="-1114487">
                  <a:off x="6125370" y="3553019"/>
                  <a:ext cx="133522" cy="315207"/>
                  <a:chOff x="3360796" y="2363828"/>
                  <a:chExt cx="234208" cy="552900"/>
                </a:xfrm>
              </p:grpSpPr>
              <p:sp>
                <p:nvSpPr>
                  <p:cNvPr id="575" name="Google Shape;575;p20"/>
                  <p:cNvSpPr/>
                  <p:nvPr/>
                </p:nvSpPr>
                <p:spPr>
                  <a:xfrm>
                    <a:off x="3439554" y="2363828"/>
                    <a:ext cx="155450" cy="552900"/>
                  </a:xfrm>
                  <a:custGeom>
                    <a:rect b="b" l="l" r="r" t="t"/>
                    <a:pathLst>
                      <a:path extrusionOk="0" h="22116" w="6218">
                        <a:moveTo>
                          <a:pt x="0" y="0"/>
                        </a:moveTo>
                        <a:cubicBezTo>
                          <a:pt x="862" y="1291"/>
                          <a:pt x="4166" y="5288"/>
                          <a:pt x="5174" y="7748"/>
                        </a:cubicBezTo>
                        <a:cubicBezTo>
                          <a:pt x="6182" y="10208"/>
                          <a:pt x="6427" y="12365"/>
                          <a:pt x="6050" y="14760"/>
                        </a:cubicBezTo>
                        <a:cubicBezTo>
                          <a:pt x="5673" y="17155"/>
                          <a:pt x="3435" y="20890"/>
                          <a:pt x="2912" y="22116"/>
                        </a:cubicBezTo>
                      </a:path>
                    </a:pathLst>
                  </a:custGeom>
                  <a:noFill/>
                  <a:ln cap="flat" cmpd="sng" w="38100">
                    <a:solidFill>
                      <a:srgbClr val="788BF1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sp>
              <p:cxnSp>
                <p:nvCxnSpPr>
                  <p:cNvPr id="576" name="Google Shape;576;p20"/>
                  <p:cNvCxnSpPr>
                    <a:stCxn id="565" idx="3"/>
                  </p:cNvCxnSpPr>
                  <p:nvPr/>
                </p:nvCxnSpPr>
                <p:spPr>
                  <a:xfrm flipH="1" rot="1926798">
                    <a:off x="3369897" y="2738743"/>
                    <a:ext cx="202598" cy="101257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rgbClr val="788BF1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</p:grpSp>
            <p:cxnSp>
              <p:nvCxnSpPr>
                <p:cNvPr id="577" name="Google Shape;577;p20"/>
                <p:cNvCxnSpPr>
                  <a:endCxn id="564" idx="3"/>
                </p:cNvCxnSpPr>
                <p:nvPr/>
              </p:nvCxnSpPr>
              <p:spPr>
                <a:xfrm flipH="1" rot="-9988499">
                  <a:off x="6131946" y="3664187"/>
                  <a:ext cx="114166" cy="57369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788BF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  <p:cxnSp>
            <p:nvCxnSpPr>
              <p:cNvPr id="578" name="Google Shape;578;p20"/>
              <p:cNvCxnSpPr>
                <a:endCxn id="567" idx="3"/>
              </p:cNvCxnSpPr>
              <p:nvPr/>
            </p:nvCxnSpPr>
            <p:spPr>
              <a:xfrm rot="-612238">
                <a:off x="6092449" y="2472511"/>
                <a:ext cx="60964" cy="3628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788BF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</p:grpSp>
      <p:sp>
        <p:nvSpPr>
          <p:cNvPr id="579" name="Google Shape;579;p20"/>
          <p:cNvSpPr/>
          <p:nvPr/>
        </p:nvSpPr>
        <p:spPr>
          <a:xfrm flipH="1">
            <a:off x="93825" y="216725"/>
            <a:ext cx="3301500" cy="2031900"/>
          </a:xfrm>
          <a:prstGeom prst="cloudCallout">
            <a:avLst>
              <a:gd fmla="val -23065" name="adj1"/>
              <a:gd fmla="val -35800" name="adj2"/>
            </a:avLst>
          </a:prstGeom>
          <a:solidFill>
            <a:srgbClr val="EEEEEE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Diseño metodológico para el primer objetivo</a:t>
            </a:r>
            <a:endParaRPr sz="2400"/>
          </a:p>
        </p:txBody>
      </p:sp>
      <p:sp>
        <p:nvSpPr>
          <p:cNvPr id="580" name="Google Shape;580;p20"/>
          <p:cNvSpPr/>
          <p:nvPr/>
        </p:nvSpPr>
        <p:spPr>
          <a:xfrm>
            <a:off x="14244375" y="4015624"/>
            <a:ext cx="2889300" cy="956700"/>
          </a:xfrm>
          <a:prstGeom prst="roundRect">
            <a:avLst>
              <a:gd fmla="val 16667" name="adj"/>
            </a:avLst>
          </a:prstGeom>
          <a:solidFill>
            <a:srgbClr val="BFBDFC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Página web de </a:t>
            </a:r>
            <a:r>
              <a:rPr i="1" lang="en-US" sz="2400"/>
              <a:t>Pseudomonas</a:t>
            </a:r>
            <a:endParaRPr sz="2400"/>
          </a:p>
        </p:txBody>
      </p:sp>
      <p:cxnSp>
        <p:nvCxnSpPr>
          <p:cNvPr id="581" name="Google Shape;581;p20"/>
          <p:cNvCxnSpPr>
            <a:stCxn id="580" idx="1"/>
            <a:endCxn id="549" idx="3"/>
          </p:cNvCxnSpPr>
          <p:nvPr/>
        </p:nvCxnSpPr>
        <p:spPr>
          <a:xfrm rot="10800000">
            <a:off x="13633575" y="4493974"/>
            <a:ext cx="6108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7EC898"/>
        </a:solidFill>
      </p:bgPr>
    </p:bg>
    <p:spTree>
      <p:nvGrpSpPr>
        <p:cNvPr id="585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6" name="Google Shape;58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3475" y="993025"/>
            <a:ext cx="14327675" cy="87577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587" name="Google Shape;587;p21"/>
          <p:cNvSpPr/>
          <p:nvPr/>
        </p:nvSpPr>
        <p:spPr>
          <a:xfrm>
            <a:off x="14531150" y="1778500"/>
            <a:ext cx="3632100" cy="76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/>
              <a:t>Figura 3.</a:t>
            </a:r>
            <a:r>
              <a:rPr lang="en-US" sz="2300"/>
              <a:t> Resultados del Blastn para genes </a:t>
            </a:r>
            <a:r>
              <a:rPr i="1" lang="en-US" sz="2300"/>
              <a:t>PhoQ-PhoP</a:t>
            </a:r>
            <a:r>
              <a:rPr lang="en-US" sz="2300"/>
              <a:t>. </a:t>
            </a:r>
            <a:r>
              <a:rPr b="1" lang="en-US" sz="2300"/>
              <a:t>(A)</a:t>
            </a:r>
            <a:r>
              <a:rPr lang="en-US" sz="2300"/>
              <a:t> cepa MDR-3 gen </a:t>
            </a:r>
            <a:r>
              <a:rPr i="1" lang="en-US" sz="2300"/>
              <a:t>PhoQ</a:t>
            </a:r>
            <a:r>
              <a:rPr lang="en-US" sz="2300"/>
              <a:t> </a:t>
            </a:r>
            <a:r>
              <a:rPr b="1" lang="en-US" sz="2300"/>
              <a:t>(B)</a:t>
            </a:r>
            <a:r>
              <a:rPr lang="en-US" sz="2300"/>
              <a:t>  cepa MDR-4 gen </a:t>
            </a:r>
            <a:r>
              <a:rPr i="1" lang="en-US" sz="2300"/>
              <a:t>PhoQ</a:t>
            </a:r>
            <a:r>
              <a:rPr lang="en-US" sz="2300"/>
              <a:t> </a:t>
            </a:r>
            <a:r>
              <a:rPr b="1" lang="en-US" sz="2300"/>
              <a:t>(C)</a:t>
            </a:r>
            <a:r>
              <a:rPr lang="en-US" sz="2300"/>
              <a:t> cepa 213BR gen PhoP. </a:t>
            </a:r>
            <a:endParaRPr sz="2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588" name="Google Shape;588;p21"/>
          <p:cNvSpPr txBox="1"/>
          <p:nvPr/>
        </p:nvSpPr>
        <p:spPr>
          <a:xfrm>
            <a:off x="15461725" y="9886800"/>
            <a:ext cx="3366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Imagen realizada por la autora</a:t>
            </a:r>
            <a:endParaRPr/>
          </a:p>
        </p:txBody>
      </p:sp>
      <p:sp>
        <p:nvSpPr>
          <p:cNvPr id="589" name="Google Shape;589;p21"/>
          <p:cNvSpPr txBox="1"/>
          <p:nvPr/>
        </p:nvSpPr>
        <p:spPr>
          <a:xfrm>
            <a:off x="203473" y="137475"/>
            <a:ext cx="98040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5000">
                <a:solidFill>
                  <a:schemeClr val="dk1"/>
                </a:solidFill>
              </a:rPr>
              <a:t>Resultado Blastn</a:t>
            </a:r>
            <a:endParaRPr sz="5000">
              <a:solidFill>
                <a:srgbClr val="F4F4F4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