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23.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notesSlide+xml" PartName="/ppt/notesSlides/notesSlide4.xml"/>
  <Override ContentType="application/vnd.openxmlformats-officedocument.presentationml.tableStyles+xml" PartName="/ppt/tableStyles1.xml"/>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18.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17.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13.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62">
          <p15:clr>
            <a:srgbClr val="FF0000"/>
          </p15:clr>
        </p15:guide>
        <p15:guide id="2" pos="288">
          <p15:clr>
            <a:srgbClr val="FF0000"/>
          </p15:clr>
        </p15:guide>
        <p15:guide id="3" pos="5472">
          <p15:clr>
            <a:srgbClr val="FF0000"/>
          </p15:clr>
        </p15:guide>
        <p15:guide id="4" orient="horz" pos="2984">
          <p15:clr>
            <a:srgbClr val="FF0000"/>
          </p15:clr>
        </p15:guide>
        <p15:guide id="5" orient="horz" pos="1620">
          <p15:clr>
            <a:srgbClr val="9AA0A6"/>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1.xml><?xml version="1.0" encoding="utf-8"?>
<a:tblStyleLst xmlns:a="http://schemas.openxmlformats.org/drawingml/2006/main" xmlns:r="http://schemas.openxmlformats.org/officeDocument/2006/relationships" def="{90651C3A-4460-11DB-9652-00E08161165F}">
  <a:tblStyle styleId="{71CFE58B-FE6B-4FBB-939A-C602676FF38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34C919B-54CC-433A-8390-689C56B0D178}"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62" orient="horz"/>
        <p:guide pos="288"/>
        <p:guide pos="5472"/>
        <p:guide pos="2984" orient="horz"/>
        <p:guide pos="162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1.xml"/><Relationship Id="rId3" Type="http://schemas.openxmlformats.org/officeDocument/2006/relationships/presProps" Target="presProps1.xml"/><Relationship Id="rId4" Type="http://schemas.openxmlformats.org/officeDocument/2006/relationships/tableStyles" Target="tableStyles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slide" Target="slides/slide24.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facatativa.gov.co/facatativa-4.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d5c200a2fa_0_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d5c200a2fa_0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50000"/>
              </a:lnSpc>
              <a:spcBef>
                <a:spcPts val="1200"/>
              </a:spcBef>
              <a:spcAft>
                <a:spcPts val="0"/>
              </a:spcAft>
              <a:buSzPts val="1100"/>
              <a:buChar char="-"/>
            </a:pPr>
            <a:r>
              <a:rPr lang="en" sz="1200" dirty="0">
                <a:solidFill>
                  <a:schemeClr val="dk1"/>
                </a:solidFill>
              </a:rPr>
              <a:t>Informe Del Evento Por Enfermedad Diarreica Aguda (EDA) En Menores De Cinco Años Y Morbilidad En Todos Los Grupos De Edad, Colombia, 2018. Proceso Vigilancia Y Análisis Del Riesgo En Salud Pública. 2019; For-R02.4000-001(04):4-10.</a:t>
            </a:r>
            <a:endParaRPr sz="1200" dirty="0">
              <a:solidFill>
                <a:schemeClr val="dk1"/>
              </a:solidFill>
            </a:endParaRPr>
          </a:p>
          <a:p>
            <a:pPr marL="457200" lvl="0" indent="-304800" algn="just" rtl="0">
              <a:lnSpc>
                <a:spcPct val="150000"/>
              </a:lnSpc>
              <a:spcBef>
                <a:spcPts val="1200"/>
              </a:spcBef>
              <a:spcAft>
                <a:spcPts val="0"/>
              </a:spcAft>
              <a:buClr>
                <a:schemeClr val="dk1"/>
              </a:buClr>
              <a:buSzPts val="1200"/>
              <a:buChar char="-"/>
            </a:pPr>
            <a:endParaRPr sz="1200" b="1" dirty="0">
              <a:solidFill>
                <a:schemeClr val="dk1"/>
              </a:solidFill>
            </a:endParaRPr>
          </a:p>
          <a:p>
            <a:pPr marL="457200" lvl="0" indent="-298450" algn="just" rtl="0">
              <a:lnSpc>
                <a:spcPct val="150000"/>
              </a:lnSpc>
              <a:spcBef>
                <a:spcPts val="0"/>
              </a:spcBef>
              <a:spcAft>
                <a:spcPts val="0"/>
              </a:spcAft>
              <a:buSzPts val="1100"/>
              <a:buChar char="-"/>
            </a:pPr>
            <a:r>
              <a:rPr lang="en" sz="1200" b="1" dirty="0">
                <a:solidFill>
                  <a:schemeClr val="dk1"/>
                </a:solidFill>
              </a:rPr>
              <a:t>30</a:t>
            </a:r>
            <a:r>
              <a:rPr lang="en" sz="1200" dirty="0">
                <a:solidFill>
                  <a:schemeClr val="dk1"/>
                </a:solidFill>
              </a:rPr>
              <a:t>.Modelo Hidrogeológico De Los Municipios De Funza, Mosquera, Madrid Y Facatativá [Internet]. Hidroconsulta.com. 2001 [citado 21 Abr 2021]. Disponible en: http://www.hidroconsulta.com/articulos_ampliacion.php?Id=12</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endParaRPr sz="1200" b="1" dirty="0">
              <a:solidFill>
                <a:schemeClr val="dk1"/>
              </a:solidFill>
            </a:endParaRPr>
          </a:p>
          <a:p>
            <a:pPr marL="457200" lvl="0" indent="-298450" algn="just" rtl="0">
              <a:lnSpc>
                <a:spcPct val="150000"/>
              </a:lnSpc>
              <a:spcBef>
                <a:spcPts val="0"/>
              </a:spcBef>
              <a:spcAft>
                <a:spcPts val="0"/>
              </a:spcAft>
              <a:buSzPts val="1100"/>
              <a:buChar char="-"/>
            </a:pPr>
            <a:r>
              <a:rPr lang="en" sz="1200" b="1" dirty="0">
                <a:solidFill>
                  <a:schemeClr val="dk1"/>
                </a:solidFill>
              </a:rPr>
              <a:t>Importancia del manejo de la salubridad y el abastecimiento de agua para el municipio de Facatativá: </a:t>
            </a:r>
            <a:r>
              <a:rPr lang="en" sz="1200" dirty="0">
                <a:solidFill>
                  <a:schemeClr val="dk1"/>
                </a:solidFill>
              </a:rPr>
              <a:t>El municipio cuenta actualmente con ocho vertimientos de agua sin tratamiento, cuyo nacimiento proviene del río Botello, estos vertimientos sin tratamiento cercanos a las zonas urbanas, han afectado la calidad de vida de la población, por la presencia de olores y basuras en estos afluentes. Del mismo modo, afectan la calidad del recurso hídrico y limitan las fuentes que pueden ser tratadas y potabilizadas para el servicio de la comunidad. Dado que la calidad del agua, ha sido durante muchos años un problema evidente en el municipio, la gestión de la alcaldía ha tenido este punto en cuenta, sin embargo, son pocas las acciones que se han realizado para solucionar esta problemática. Mediante el plan de desarrollo del municipio "Recuperemos a Facatativá”, se buscó brindar apoyo a las comunidades afectadas, entre ellas dos sectores pertenecientes a la cuenca alta del Río Botello, no obstante, la falta de inversión por parte del gobierno nacional y la gobernación de Cundinamarca, y la repartición del presupuesto del municipio de Facatativá, impiden debido a los altos costos de inversión, la ejecución de obras de tratamiento de aguas residuales, que a su vez depende de los proyectos de recuperación del río Bogotá </a:t>
            </a:r>
            <a:r>
              <a:rPr lang="en" sz="1200" baseline="30000" dirty="0">
                <a:solidFill>
                  <a:schemeClr val="dk1"/>
                </a:solidFill>
              </a:rPr>
              <a:t>19</a:t>
            </a:r>
            <a:r>
              <a:rPr lang="en" sz="1200" dirty="0">
                <a:solidFill>
                  <a:schemeClr val="dk1"/>
                </a:solidFill>
              </a:rPr>
              <a:t>.Según el análisis situacional del municipio, realizado para el plan de desarrollo 2016-2019, no se puede costear las obras de ejecución para el tratamiento de aguas residuales, de igual manera, se informa que debido a la mala administración ambiental del municipio, donde se evidencio la falta de control  en las construcciones de viviendas, las cuales tenían malas conexiones de los vertimientos de aguas residuales a las fuentes hídricas, igualmente, falta de conocimiento de la comunidad sobre los programas de ahorro y uso eficiente del agua, la protección de los humedales y fuentes hídricas conllevan a realizar acciones contaminantes y arrojar basuras a los efluentes. Todas estas problemáticas, conllevan al aumento en las tasas de cobro de servicios públicos y al aumento de costos para la potabilización del agua </a:t>
            </a:r>
            <a:r>
              <a:rPr lang="en" sz="1200" baseline="30000" dirty="0">
                <a:solidFill>
                  <a:schemeClr val="dk1"/>
                </a:solidFill>
              </a:rPr>
              <a:t>19</a:t>
            </a:r>
            <a:r>
              <a:rPr lang="en" sz="1200" dirty="0">
                <a:solidFill>
                  <a:schemeClr val="dk1"/>
                </a:solidFill>
              </a:rPr>
              <a:t>.</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Actualmente en el municipio de Facatativá hay problemáticas ligadas a la distribución del agua potable de consumo, además de la escasez del recurso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hídrico en el municipio se ha evidenciado que las características fisicoquímicas y microbiológicas se han visto afectadas en los últimos años. Está pregunta se</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plantea con el fin de identificar si la calidad de las fuentes hídricas y las posibles deficiencias en el tratamiento de las mismas, sumado a la escasez del recurso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hídrico, se relacionan con los altos índices de EDA, especialmente en la poblaciónde menores de 5 años como una fuente para el desarrollo de ETAs y EVAs en la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población de estudio, así mismo implementar acciones encaminadas a mejorar la calidad del agua y proteger la salud de los habitantes.</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se hace necesario la vigilancia por su estrecha relación del río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Bogotá y el rio los Andes, que han tenido graves problemas de contaminación e</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irrigan las fuentes hídricas que se usan para el consumo, además por lo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evidenciado en los antecedentes se suma la escasez del recurso hídrico en el</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municipio, que depende de gran medida de fuentes subterráneas y la quebrada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la Tribuna, pero no da abasto con la creciente población que para el 2017 llegaba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a 136 950 habitantes. Esta escasez del agua de consumo suministrada por el</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acueducto del municipio, se ha visto que tiene una relación directamente</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proporcional con el aumento de enfermedades vehiculizadas por agua, debido 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que en la necesidad las personas optan por el uso de fuentes de agua no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seguras.</a:t>
            </a:r>
            <a:endParaRPr sz="1200" dirty="0">
              <a:solidFill>
                <a:schemeClr val="dk1"/>
              </a:solidFill>
            </a:endParaRPr>
          </a:p>
          <a:p>
            <a:pPr marL="0" lvl="0" indent="0" algn="just" rtl="0">
              <a:lnSpc>
                <a:spcPct val="150000"/>
              </a:lnSpc>
              <a:spcBef>
                <a:spcPts val="0"/>
              </a:spcBef>
              <a:spcAft>
                <a:spcPts val="0"/>
              </a:spcAft>
              <a:buNone/>
            </a:pP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En el 2008 se determinó la presencia de estos indicadores de contaminación fecal en la cuenca alta del río Bogotá, entre los cuales se evalúo la potabilizadora de tratamiento de aguas del municipio de Facatativá y se determinó la concentración de microorganismos en diferentes tipos de agua de la cuenca;  la media obtenida para Coliformes fecales fue de 1.07 y 1.74 UFC/ 100 mL, para los fagos somáticos de 1.99 y 2.06/L y para los fagos F específicos tuvo una media de 1.78 y 2.04/L;  los resultados de este estudio mostraron concentraciones elevadas en la mayoría de indicadores tanto en las aguas superficiales como en las aguas subterráneas de la cuenca alta del río Bogotá; sin embargo, en el sistema de potabilización de agua de Facatativá la presencia de bacterias fue baja de 0,81 UFC/ 100 mL, lo que evidencia el nivel de eficiencia de estos sistemas para eliminar las bacterias, pero no garantiza la calidad del agua en cuanto a la presencia de virus y parásitos </a:t>
            </a:r>
            <a:r>
              <a:rPr lang="en" sz="1200" baseline="30000" dirty="0">
                <a:solidFill>
                  <a:schemeClr val="dk1"/>
                </a:solidFill>
              </a:rPr>
              <a:t>9</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En el municipio de Facatativá, se analizaron 226 muestras de agua a causa de una alta tasa de incidencia en los casos de diarrea en los años 1999 y 2000, de los cuales el 40% de los casos se identificó como agente causal un virus. En el río que abastece el acueducto del municipio, se identificó una muestra positiva para Astrovirus, mientras que al agua tratada se identificó dos muestras positivas para Norovirus, y en general para el agua cruda y el agua tratada se identificaron 13 muestras positivas para Rotavirus 6.</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EDA Facatativá fue el que tuvo el mayor índice de diarrea, con un 33.7% del total de los casos reportados. De igual forma, se encontró que de los microorganismos causantes de EDA estudiados en Facatativá, hubo predominio de diarrea viral con un porcentaje de 21.4%, de este porcentaje el Rotavirus fue el agente viral con mayor prevalencia con 18%, seguido de Astrovirus y Adenovirus entéricos; en cuanto a los agentes bacterianos hubo una prevalencia del 15% de los casos, de los cuales el agente bacteriano con mayor prevalencia fue</a:t>
            </a:r>
            <a:r>
              <a:rPr lang="en" sz="1200" i="1" dirty="0">
                <a:solidFill>
                  <a:schemeClr val="dk1"/>
                </a:solidFill>
              </a:rPr>
              <a:t> Escherichia coli, </a:t>
            </a:r>
            <a:r>
              <a:rPr lang="en" sz="1200" dirty="0">
                <a:solidFill>
                  <a:schemeClr val="dk1"/>
                </a:solidFill>
              </a:rPr>
              <a:t>con un porcentaje de 14.7%</a:t>
            </a:r>
            <a:r>
              <a:rPr lang="en" sz="1200" baseline="30000" dirty="0">
                <a:solidFill>
                  <a:schemeClr val="dk1"/>
                </a:solidFill>
              </a:rPr>
              <a:t>3</a:t>
            </a:r>
            <a:r>
              <a:rPr lang="en" sz="1200" dirty="0">
                <a:solidFill>
                  <a:schemeClr val="dk1"/>
                </a:solidFill>
              </a:rPr>
              <a:t>.</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Además de la EDA, hay una estrecha relación entre el agua de riego y de consumo con las ETAS; en el 2010, se reportó al SIVIGILA 2297 casos de ETAS y 112 brotes en Cundinamarca, de los cuales, en Facatativá contó con 34 casos y 3 brotes alimentarios. En cuanto a la notificación de Hepatitis A, se reportaron en Cundinamarca 468 casos, de los confirmados por laboratorio hubo 176 casos en Bogotá y 5 casos en Facatativá </a:t>
            </a:r>
            <a:r>
              <a:rPr lang="en" sz="1200" baseline="30000" dirty="0">
                <a:solidFill>
                  <a:schemeClr val="dk1"/>
                </a:solidFill>
              </a:rPr>
              <a:t>12</a:t>
            </a:r>
            <a:r>
              <a:rPr lang="en" sz="1200" dirty="0">
                <a:solidFill>
                  <a:schemeClr val="dk1"/>
                </a:solidFill>
              </a:rPr>
              <a:t>.</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La contaminación de los afluentes del río Bogotá, conlleva de forma directa o indirecta a un riesgo para la salud, debido a que estos afluentes contaminados abastecen los sistemas de irrigación de cultivos, que son consumidos por la población. En 2014 se llevó a cabo una evaluación en 8 municipios, que hacen parte de la cuenca alta de la Sabana de Bogotá, donde se utilizó la técnica del número más probable y la técnica de filtración por membrana, para determinar la concentración de Coliformes fecales y Coliformes totales en aguas de riego, se evidenció una contaminación fecal en el 41.7% de las muestras, que supera el rango permitido para las frutas, que se consumen con cáscara y hortalizas de tallo corto, con un rango de número más probable 5000 NMP /100 mL, evidenciando que el agua analizada no es apta para el riego agrícola, ya que puede representar un riesgo para la salud de los consumidores finales </a:t>
            </a:r>
            <a:r>
              <a:rPr lang="en" sz="1200" baseline="30000" dirty="0">
                <a:solidFill>
                  <a:schemeClr val="dk1"/>
                </a:solidFill>
              </a:rPr>
              <a:t>13</a:t>
            </a:r>
            <a:endParaRPr sz="1200" dirty="0">
              <a:solidFill>
                <a:schemeClr val="dk1"/>
              </a:solidFill>
            </a:endParaRPr>
          </a:p>
          <a:p>
            <a:pPr marL="457200" lvl="0" indent="0" algn="just" rtl="0">
              <a:lnSpc>
                <a:spcPct val="150000"/>
              </a:lnSpc>
              <a:spcBef>
                <a:spcPts val="0"/>
              </a:spcBef>
              <a:spcAft>
                <a:spcPts val="0"/>
              </a:spcAft>
              <a:buNone/>
            </a:pPr>
            <a:endParaRPr sz="1200" dirty="0">
              <a:solidFill>
                <a:schemeClr val="dk1"/>
              </a:solidFill>
            </a:endParaRPr>
          </a:p>
          <a:p>
            <a:pPr marL="457200" lvl="0" indent="0" algn="just" rtl="0">
              <a:lnSpc>
                <a:spcPct val="150000"/>
              </a:lnSpc>
              <a:spcBef>
                <a:spcPts val="0"/>
              </a:spcBef>
              <a:spcAft>
                <a:spcPts val="0"/>
              </a:spcAft>
              <a:buNone/>
            </a:pPr>
            <a:endParaRPr sz="1200" dirty="0">
              <a:solidFill>
                <a:schemeClr val="dk1"/>
              </a:solidFill>
            </a:endParaRPr>
          </a:p>
          <a:p>
            <a:pPr marL="457200" lvl="0" indent="0" algn="l" rtl="0">
              <a:spcBef>
                <a:spcPts val="0"/>
              </a:spcBef>
              <a:spcAft>
                <a:spcPts val="0"/>
              </a:spcAft>
              <a:buNone/>
            </a:pPr>
            <a:endParaRPr sz="1200" dirty="0">
              <a:solidFill>
                <a:schemeClr val="dk1"/>
              </a:solidFill>
              <a:latin typeface="Advent Pro"/>
              <a:ea typeface="Advent Pro"/>
              <a:cs typeface="Advent Pro"/>
              <a:sym typeface="Advent Pr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d59857f3cc_1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d59857f3cc_1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just" rtl="0">
              <a:lnSpc>
                <a:spcPct val="150000"/>
              </a:lnSpc>
              <a:spcBef>
                <a:spcPts val="0"/>
              </a:spcBef>
              <a:spcAft>
                <a:spcPts val="0"/>
              </a:spcAft>
              <a:buClr>
                <a:schemeClr val="dk1"/>
              </a:buClr>
              <a:buSzPts val="1100"/>
              <a:buChar char="-"/>
            </a:pPr>
            <a:r>
              <a:rPr lang="en" sz="1200">
                <a:solidFill>
                  <a:schemeClr val="dk1"/>
                </a:solidFill>
              </a:rPr>
              <a:t>En 2007, igualmente se decretó la resolución número 2115, la cual estipula el sistema de vigilancia y control para para la calidad del agua para consumo humano en el territorio nacional </a:t>
            </a:r>
            <a:r>
              <a:rPr lang="en" sz="1200" baseline="30000">
                <a:solidFill>
                  <a:schemeClr val="dk1"/>
                </a:solidFill>
              </a:rPr>
              <a:t>8</a:t>
            </a:r>
            <a:r>
              <a:rPr lang="en" sz="1200">
                <a:solidFill>
                  <a:schemeClr val="dk1"/>
                </a:solidFill>
              </a:rPr>
              <a:t>. No obstante para evaluar la calidad microbiológica del agua, se debe determinar la presencia de diferentes indicadores de contaminación fecal, tales como bacterias mediante la determinación de Coliformes fecales, virus por medio de Fagos somáticos y Fagos F específicos y parásitos por presencia de huevos de helmintos como </a:t>
            </a:r>
            <a:r>
              <a:rPr lang="en" sz="1200" i="1">
                <a:solidFill>
                  <a:schemeClr val="dk1"/>
                </a:solidFill>
              </a:rPr>
              <a:t>Giardia sp </a:t>
            </a:r>
            <a:r>
              <a:rPr lang="en" sz="1200">
                <a:solidFill>
                  <a:schemeClr val="dk1"/>
                </a:solidFill>
              </a:rPr>
              <a:t> y C</a:t>
            </a:r>
            <a:r>
              <a:rPr lang="en" sz="1200" i="1">
                <a:solidFill>
                  <a:schemeClr val="dk1"/>
                </a:solidFill>
              </a:rPr>
              <a:t>ryptosporidium sp</a:t>
            </a:r>
            <a:r>
              <a:rPr lang="en" sz="1200">
                <a:solidFill>
                  <a:schemeClr val="dk1"/>
                </a:solidFill>
              </a:rPr>
              <a:t> </a:t>
            </a:r>
            <a:r>
              <a:rPr lang="en" sz="1200" baseline="30000">
                <a:solidFill>
                  <a:schemeClr val="dk1"/>
                </a:solidFill>
              </a:rPr>
              <a:t>9</a:t>
            </a:r>
            <a:r>
              <a:rPr lang="en" sz="1200">
                <a:solidFill>
                  <a:schemeClr val="dk1"/>
                </a:solidFill>
              </a:rPr>
              <a:t>.</a:t>
            </a:r>
            <a:endParaRPr sz="1200">
              <a:solidFill>
                <a:schemeClr val="dk1"/>
              </a:solidFill>
            </a:endParaRPr>
          </a:p>
          <a:p>
            <a:pPr marL="457200" lvl="0" indent="-298450" algn="just" rtl="0">
              <a:lnSpc>
                <a:spcPct val="150000"/>
              </a:lnSpc>
              <a:spcBef>
                <a:spcPts val="0"/>
              </a:spcBef>
              <a:spcAft>
                <a:spcPts val="0"/>
              </a:spcAft>
              <a:buClr>
                <a:schemeClr val="dk1"/>
              </a:buClr>
              <a:buSzPts val="1100"/>
              <a:buChar char="-"/>
            </a:pPr>
            <a:r>
              <a:rPr lang="en" sz="1200">
                <a:solidFill>
                  <a:schemeClr val="dk1"/>
                </a:solidFill>
              </a:rPr>
              <a:t>El Decreto 1575 de 2007, implementado mediante la resolución 2115 de 2007, se fundamenta bajo el Sistema para la Protección y Control de la Calidad del Agua para Consumo Humano, donde se establece el Índice de Riesgo de la Calidad del Agua para Consumo Humano (IRCA), que permite vigilar los posibles riesgos microbiológicos, químicos y físicos del agua, para establecer acciones para garantizar la calidad del agua para consumo humano </a:t>
            </a:r>
            <a:endParaRPr sz="1200">
              <a:solidFill>
                <a:schemeClr val="dk1"/>
              </a:solidFill>
            </a:endParaRPr>
          </a:p>
          <a:p>
            <a:pPr marL="457200" lvl="0" indent="-304800" algn="just" rtl="0">
              <a:lnSpc>
                <a:spcPct val="150000"/>
              </a:lnSpc>
              <a:spcBef>
                <a:spcPts val="0"/>
              </a:spcBef>
              <a:spcAft>
                <a:spcPts val="0"/>
              </a:spcAft>
              <a:buClr>
                <a:schemeClr val="dk1"/>
              </a:buClr>
              <a:buSzPts val="1200"/>
              <a:buChar char="-"/>
            </a:pPr>
            <a:endParaRPr sz="1200">
              <a:solidFill>
                <a:schemeClr val="dk1"/>
              </a:solidFill>
            </a:endParaRPr>
          </a:p>
          <a:p>
            <a:pPr marL="45720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 sz="1100" dirty="0" smtClean="0">
                <a:solidFill>
                  <a:schemeClr val="dk1"/>
                </a:solidFill>
              </a:rPr>
              <a:t>Se busca evaluar la calidad del agua mediante un puntaje de riesgo, que asigna el IRCA, en cumplimiento de las características físicas, químicas y microbiológicas del agua para consumo humano, en muestras de agua junto con el  grado  de riesgo de ocurrencia de enfermedades diarreica</a:t>
            </a:r>
            <a:r>
              <a:rPr lang="en" sz="1100" baseline="0" dirty="0" smtClean="0">
                <a:solidFill>
                  <a:schemeClr val="dk1"/>
                </a:solidFill>
              </a:rPr>
              <a:t> transmitida </a:t>
            </a:r>
            <a:r>
              <a:rPr lang="en" sz="1100" dirty="0" smtClean="0">
                <a:solidFill>
                  <a:schemeClr val="dk1"/>
                </a:solidFill>
              </a:rPr>
              <a:t>por agua.</a:t>
            </a:r>
          </a:p>
        </p:txBody>
      </p:sp>
    </p:spTree>
    <p:extLst>
      <p:ext uri="{BB962C8B-B14F-4D97-AF65-F5344CB8AC3E}">
        <p14:creationId xmlns:p14="http://schemas.microsoft.com/office/powerpoint/2010/main" val="1049150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g101c81f2a2b_0_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9" name="Google Shape;469;g101c81f2a2b_0_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marR="0" lvl="0" indent="-304800" algn="just" defTabSz="914400" rtl="0" eaLnBrk="1" fontAlgn="auto" latinLnBrk="0" hangingPunct="1">
              <a:lnSpc>
                <a:spcPct val="150000"/>
              </a:lnSpc>
              <a:spcBef>
                <a:spcPts val="0"/>
              </a:spcBef>
              <a:spcAft>
                <a:spcPts val="0"/>
              </a:spcAft>
              <a:buClr>
                <a:schemeClr val="dk1"/>
              </a:buClr>
              <a:buSzPts val="1200"/>
              <a:buFont typeface="Arial"/>
              <a:buChar char="-"/>
              <a:tabLst/>
              <a:defRPr/>
            </a:pPr>
            <a:r>
              <a:rPr lang="es-ES" sz="1100" b="0" i="0" u="none" strike="noStrike" cap="none" dirty="0" smtClean="0">
                <a:solidFill>
                  <a:srgbClr val="000000"/>
                </a:solidFill>
                <a:effectLst/>
                <a:latin typeface="Arial"/>
                <a:ea typeface="Arial"/>
                <a:cs typeface="Arial"/>
                <a:sym typeface="Arial"/>
              </a:rPr>
              <a:t>Se desarrolló un mapa de riesgo de la calidad del agua, por medio de una tabla de convención de colores, que muestra la categoría de riesgo establecida según el porcentaje de IRCA, reportado por el INS en los diferentes informes de vigilancia y control del riesgo, asociado a las condiciones de calidad de las fuentes abastecedoras de los sistemas de suministro de agua para consumo humano.</a:t>
            </a:r>
            <a:endParaRPr lang="es-CO" sz="1100" b="0" i="0" u="none" strike="noStrike" cap="none" dirty="0" smtClean="0">
              <a:solidFill>
                <a:srgbClr val="000000"/>
              </a:solidFill>
              <a:effectLst/>
              <a:latin typeface="Arial"/>
              <a:ea typeface="Arial"/>
              <a:cs typeface="Arial"/>
              <a:sym typeface="Arial"/>
            </a:endParaRPr>
          </a:p>
          <a:p>
            <a:pPr marL="457200" lvl="0" indent="-304800" algn="just" rtl="0">
              <a:lnSpc>
                <a:spcPct val="150000"/>
              </a:lnSpc>
              <a:spcBef>
                <a:spcPts val="0"/>
              </a:spcBef>
              <a:spcAft>
                <a:spcPts val="0"/>
              </a:spcAft>
              <a:buClr>
                <a:schemeClr val="dk1"/>
              </a:buClr>
              <a:buSzPts val="1200"/>
              <a:buChar char="-"/>
            </a:pPr>
            <a:endParaRPr sz="1200" dirty="0">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d59857f3cc_1_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6" name="Google Shape;476;gd59857f3cc_1_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d59857f3cc_1_3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d59857f3cc_1_3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just" rtl="0">
              <a:lnSpc>
                <a:spcPct val="150000"/>
              </a:lnSpc>
              <a:spcBef>
                <a:spcPts val="0"/>
              </a:spcBef>
              <a:spcAft>
                <a:spcPts val="0"/>
              </a:spcAft>
              <a:buSzPts val="1100"/>
              <a:buChar char="-"/>
            </a:pPr>
            <a:r>
              <a:rPr lang="en" sz="1200" dirty="0">
                <a:solidFill>
                  <a:schemeClr val="dk1"/>
                </a:solidFill>
              </a:rPr>
              <a:t>En relación con el municipio de Facatativá el % IRCA acumulado desde el año 2007 al 2020, también se ha mantenido constante, pero a diferencia del acumulado del departamento, únicamente en el 2007 se presentó un porcentaje de 7.3 equivalente a un riesgo bajo, pero desde el 2008 hasta el 2020, se ha mantenido en un porcentaje inferior al 5%, que quiere decir que el agua de consumo es seguro y no presenta ningún riesgo a la salud, únicamente se debe mantener la vigilancia estándar establecida en la normativa.</a:t>
            </a:r>
            <a:endParaRPr sz="1200" dirty="0">
              <a:solidFill>
                <a:schemeClr val="dk1"/>
              </a:solidFill>
            </a:endParaRPr>
          </a:p>
          <a:p>
            <a:pPr marL="0" lvl="0" indent="0" algn="just" rtl="0">
              <a:lnSpc>
                <a:spcPct val="150000"/>
              </a:lnSpc>
              <a:spcBef>
                <a:spcPts val="1200"/>
              </a:spcBef>
              <a:spcAft>
                <a:spcPts val="1200"/>
              </a:spcAft>
              <a:buNone/>
            </a:pPr>
            <a:r>
              <a:rPr lang="en" sz="1200" dirty="0">
                <a:solidFill>
                  <a:schemeClr val="dk1"/>
                </a:solidFill>
              </a:rPr>
              <a:t>en el departamento de Cundinamarca el agua se ha mantenido constante en el nivel de riesgo bajo que es un agua susceptible a mejoramiento a diferencia del municipio de Facatativá el % IRCA menor al 5%  indica que el agua de consumo es segura y no presenta ningún riesgo a la salud a los que tienen acceso a ella en cuanto a las características fisicoquímicas y microbiológicas para indicadores bacterianos y coliformes fecales</a:t>
            </a:r>
            <a:endParaRPr sz="1200" dirty="0">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gd59857f3cc_1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6" name="Google Shape;496;gd59857f3cc_1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d59857f3cc_1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d59857f3cc_1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just" rtl="0">
              <a:lnSpc>
                <a:spcPct val="150000"/>
              </a:lnSpc>
              <a:spcBef>
                <a:spcPts val="0"/>
              </a:spcBef>
              <a:spcAft>
                <a:spcPts val="0"/>
              </a:spcAft>
              <a:buSzPts val="1100"/>
              <a:buChar char="-"/>
            </a:pPr>
            <a:r>
              <a:rPr lang="en" sz="1200">
                <a:solidFill>
                  <a:schemeClr val="dk1"/>
                </a:solidFill>
              </a:rPr>
              <a:t>según los datos reportados la tendencia fue constante en el número de casos de EDA en Cundinamarca  y se organizaron así,  2015 (157.577 casos),  2016 (163.478 casos), 2017 (149.989), 2018 (168.316 casos),  2019 (155.839 casos); sin embargo, en los datos de acceso abierto el número de casos de EDA hasta la semana epidemiológica 20 del 2020 se publicó un total de 884.545 casos en Colombia, pero no se referencia los lugares de procedencia.</a:t>
            </a:r>
            <a:endParaRPr sz="1200">
              <a:solidFill>
                <a:schemeClr val="dk1"/>
              </a:solidFill>
            </a:endParaRPr>
          </a:p>
          <a:p>
            <a:pPr marL="0" lvl="0" indent="0" algn="just" rtl="0">
              <a:lnSpc>
                <a:spcPct val="150000"/>
              </a:lnSpc>
              <a:spcBef>
                <a:spcPts val="1200"/>
              </a:spcBef>
              <a:spcAft>
                <a:spcPts val="1200"/>
              </a:spcAft>
              <a:buNone/>
            </a:pPr>
            <a:r>
              <a:rPr lang="en" sz="1200">
                <a:solidFill>
                  <a:schemeClr val="dk1"/>
                </a:solidFill>
              </a:rPr>
              <a:t>Al brindar esta información se busca hacer un llamado a la comunidad y las instituciones gubernamentales, para que se busquen nuevas maneras de asegurar el acceso al agua de calidad y consecuentemente reducir la morbilidad de sus habitantes por enfermedad diarreica aguda y otras enfermedades transmitidas por agua. Así mismo la responsabilidad de las futuras gobernaciones y alcaldías del municipio para implementar medidas de mejora en salud pública para disminuir las cifras de EDA e invertir recursos para la ampliación del acueducto, mejora de procesos y el tratamiento de aguas que llegan a la población para cumplir con los objetivos de desarrollo sostenible Agua y sanemiento basico en el municipio.</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101c81f2a2b_0_2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5" name="Google Shape;535;g101c81f2a2b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50000"/>
              </a:lnSpc>
              <a:spcBef>
                <a:spcPts val="0"/>
              </a:spcBef>
              <a:spcAft>
                <a:spcPts val="0"/>
              </a:spcAft>
              <a:buClr>
                <a:schemeClr val="dk1"/>
              </a:buClr>
              <a:buSzPts val="1200"/>
              <a:buAutoNum type="arabicPeriod"/>
            </a:pPr>
            <a:endParaRPr lang="en" sz="1200" dirty="0" smtClean="0">
              <a:solidFill>
                <a:schemeClr val="dk1"/>
              </a:solidFill>
            </a:endParaRPr>
          </a:p>
          <a:p>
            <a:pPr marL="457200" lvl="0" indent="-304800" algn="just" rtl="0">
              <a:lnSpc>
                <a:spcPct val="150000"/>
              </a:lnSpc>
              <a:spcBef>
                <a:spcPts val="0"/>
              </a:spcBef>
              <a:spcAft>
                <a:spcPts val="0"/>
              </a:spcAft>
              <a:buClr>
                <a:schemeClr val="dk1"/>
              </a:buClr>
              <a:buSzPts val="1200"/>
              <a:buAutoNum type="arabicPeriod"/>
            </a:pPr>
            <a:r>
              <a:rPr lang="en" sz="1200" dirty="0" smtClean="0">
                <a:solidFill>
                  <a:schemeClr val="dk1"/>
                </a:solidFill>
              </a:rPr>
              <a:t>En </a:t>
            </a:r>
            <a:r>
              <a:rPr lang="en" sz="1200" dirty="0">
                <a:solidFill>
                  <a:schemeClr val="dk1"/>
                </a:solidFill>
              </a:rPr>
              <a:t>el municipio de Facatativá, se analizaron 226 muestras de agua a causa de una alta tasa de incidencia en los casos de diarrea en los años 1999 y 2000, de los cuales el 40% de los casos se identificó como agente causal un virus. Además de evaluar la contaminación de bacterias mediante Coliformes totales y Coliformes fecales, los virus entéricos (Hepatitis A, adenovirus, rotavirus y enterovirus) representan una fuente importante de notificación,  para conocer si la presencia de virus se relacionaba con la calidad del agua en 2016, se estudió el agua de consumo en 102 municipios, donde se examinaron 288 muestras, de las cuales el 50,7% fue positivo para algún virus, de estos el agente identificado con  mayor porcentaje fue Hepatitis que representaba el 26,73 %; asimismo, en el municipio de Facatativá, de 226 muestras recolectadas entre el 2000 y el 2005, se identificó una muestra positiva para Astrovirus procedente del río que abastece el acueducto, dos muestras con presencia de norovirus en agua tratada y 13 muestras positivas para rotavirus tanto de agua cruda como tratada; evidenciando que si se relaciona la presencia de virus en la calidad del agua </a:t>
            </a:r>
            <a:r>
              <a:rPr lang="en" sz="1200" baseline="30000" dirty="0">
                <a:solidFill>
                  <a:schemeClr val="dk1"/>
                </a:solidFill>
              </a:rPr>
              <a:t>18 </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AutoNum type="arabicPeriod"/>
            </a:pPr>
            <a:r>
              <a:rPr lang="en" sz="1200" dirty="0">
                <a:solidFill>
                  <a:schemeClr val="dk1"/>
                </a:solidFill>
              </a:rPr>
              <a:t>.Así mismo para el año 2005, se realizó otro estudio sobre la prevalencia de los agentes causales de EDA en población infantil, donde se comparó la prevalencia de EDA en la ciudad de Cartagena y el municipio de Facatativá-Cundinamarca. Facatativá fue el que tuvo el mayor índice de diarrea, con un 33.7% del total de los casos reportados. De igual forma, se encontró que, de los microorganismos causantes de EDA estudiados en Facatativá, hubo predominio de diarrea viral con un porcentaje de 21.4%, de este porcentaje el Rotavirus fue el agente viral con mayor prevalencia con 18%, seguido de Astrovirus y Adenovirus entéricos; en cuanto a los agentes bacterianos hubo una prevalencia del 15% de los casos, de los cuales el agente bacteriano con mayor prevalencia fue Escherichia coli, con un porcentaje de 14.7% (3)</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AutoNum type="arabicPeriod"/>
            </a:pPr>
            <a:r>
              <a:rPr lang="en" sz="1200" dirty="0">
                <a:solidFill>
                  <a:schemeClr val="dk1"/>
                </a:solidFill>
              </a:rPr>
              <a:t>ESTIMACIÓN DE LA PREVALENCIA DE ROTAVIRUS A EN POBLACIÓN INFANTIL DE FACATATIVÁ se estudio los niños menores de 5 años que acudieron al Hospital San Rafael de Facatativá con diagnóstico de diarrea, encontró que los casos positivos para Rotavirus A son del 18.9%, con una tasa de prevalencia de EDA de 45.9 por cada 10.000 niños menores de 5 años; en cuanto a su relación con el consumo de agua, se realizó una encuesta donde el 68.4%  de la población estudiada, consumía agua potable y entre ellas el 18.6% resultó positiva para Rotavirus tipo A</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AutoNum type="arabicPeriod"/>
            </a:pPr>
            <a:r>
              <a:rPr lang="en" sz="1200" dirty="0">
                <a:solidFill>
                  <a:schemeClr val="dk1"/>
                </a:solidFill>
              </a:rPr>
              <a:t>En el 2008 se determinó la presencia de  indicadores de contaminación fecal en la cuenca alta del río Bogotá, entre los cuales se evalúo la potabilizadora de tratamiento de aguas del municipio de Facatativá y se determinó la concentración de microorganismos en diferentes tipos de agua de la cuenca, en el sistema de potabilización de agua de Facatativá la presencia de bacterias fue baja de 0,81 UFC/ 100 mL, lo que evidencia el nivel de eficiencia de estos sistemas para eliminar las bacterias, pero no garantiza la calidad del agua en cuanto a la presencia de virus y parásitos  </a:t>
            </a:r>
            <a:r>
              <a:rPr lang="en" sz="1200" baseline="30000" dirty="0">
                <a:solidFill>
                  <a:schemeClr val="dk1"/>
                </a:solidFill>
              </a:rPr>
              <a:t>9</a:t>
            </a:r>
            <a:r>
              <a:rPr lang="en" sz="1200" dirty="0">
                <a:solidFill>
                  <a:schemeClr val="dk1"/>
                </a:solidFill>
              </a:rPr>
              <a:t>. Además, ya que según la legislación no se reglamenta la detección de agentes virales como método rutinario, su verdadera incidencia estaría subestimada.</a:t>
            </a:r>
            <a:endParaRPr sz="1200" dirty="0">
              <a:solidFill>
                <a:schemeClr val="dk1"/>
              </a:solidFill>
            </a:endParaRPr>
          </a:p>
          <a:p>
            <a:pPr marL="0" lvl="0" indent="0" algn="just" rtl="0">
              <a:lnSpc>
                <a:spcPct val="150000"/>
              </a:lnSpc>
              <a:spcBef>
                <a:spcPts val="0"/>
              </a:spcBef>
              <a:spcAft>
                <a:spcPts val="0"/>
              </a:spcAft>
              <a:buNone/>
            </a:pPr>
            <a:r>
              <a:rPr lang="en" sz="1200" dirty="0">
                <a:solidFill>
                  <a:schemeClr val="dk1"/>
                </a:solidFill>
              </a:rPr>
              <a:t> Para obtener un mayor conocimiento del papel del agua como vehículo de enfermedades virales, es indispensable fortalecer la vigilancia epidemiológica en todo el país y desarrollar acciones que permitan confirmar su participación en la transmisión de enfermedades de origen hídrico</a:t>
            </a:r>
            <a:endParaRPr sz="1200" dirty="0">
              <a:solidFill>
                <a:schemeClr val="dk1"/>
              </a:solidFill>
            </a:endParaRPr>
          </a:p>
          <a:p>
            <a:pPr marL="0" lvl="0" indent="0" algn="just" rtl="0">
              <a:lnSpc>
                <a:spcPct val="150000"/>
              </a:lnSpc>
              <a:spcBef>
                <a:spcPts val="1200"/>
              </a:spcBef>
              <a:spcAft>
                <a:spcPts val="0"/>
              </a:spcAft>
              <a:buClr>
                <a:schemeClr val="dk1"/>
              </a:buClr>
              <a:buSzPts val="1100"/>
              <a:buFont typeface="Arial"/>
              <a:buNone/>
            </a:pPr>
            <a:r>
              <a:rPr lang="en" sz="1200" dirty="0">
                <a:solidFill>
                  <a:schemeClr val="dk1"/>
                </a:solidFill>
              </a:rPr>
              <a:t>La incidencia de EDA es muy variable y puede estar causada por una gran variedad de patógenos bacterianos, víricos o protozoarios. En los países subdesarrollados donde las condiciones sanitarias son generalmente inadecuadas, esta enfermedad suele ser causa importante de morbilidad en todas las edades y de mortalidad en lactantes y niños pequeños </a:t>
            </a:r>
            <a:r>
              <a:rPr lang="en" sz="1200" baseline="30000" dirty="0">
                <a:solidFill>
                  <a:schemeClr val="dk1"/>
                </a:solidFill>
              </a:rPr>
              <a:t>50</a:t>
            </a:r>
            <a:r>
              <a:rPr lang="en" sz="1200" dirty="0">
                <a:solidFill>
                  <a:schemeClr val="dk1"/>
                </a:solidFill>
              </a:rPr>
              <a:t>.</a:t>
            </a:r>
            <a:endParaRPr sz="1200" dirty="0">
              <a:solidFill>
                <a:schemeClr val="dk1"/>
              </a:solidFill>
            </a:endParaRPr>
          </a:p>
          <a:p>
            <a:pPr marL="0" lvl="0" indent="0" algn="just" rtl="0">
              <a:lnSpc>
                <a:spcPct val="150000"/>
              </a:lnSpc>
              <a:spcBef>
                <a:spcPts val="1200"/>
              </a:spcBef>
              <a:spcAft>
                <a:spcPts val="0"/>
              </a:spcAft>
              <a:buClr>
                <a:schemeClr val="dk1"/>
              </a:buClr>
              <a:buSzPts val="1100"/>
              <a:buFont typeface="Arial"/>
              <a:buNone/>
            </a:pPr>
            <a:r>
              <a:rPr lang="en" sz="1200" dirty="0">
                <a:solidFill>
                  <a:schemeClr val="dk1"/>
                </a:solidFill>
              </a:rPr>
              <a:t>Abordando la problemática nacional, en el caso de Colombia en cuanto a la mortalidad por EDA en menores de cinco años, se ha evidenciado un descenso entre 2005 y 2017, según los reportes de vigilancia del INS las tasas de mortalidad por 100 mil menores de cinco años pasaron de 13,4 a 3,0 muertes; además, referencia que esta disminución se pudo relacionar con la instauración de la vacuna contra el rotavirus en el año 2009 </a:t>
            </a:r>
            <a:r>
              <a:rPr lang="en" sz="1200" baseline="30000" dirty="0">
                <a:solidFill>
                  <a:schemeClr val="dk1"/>
                </a:solidFill>
              </a:rPr>
              <a:t>26</a:t>
            </a:r>
            <a:r>
              <a:rPr lang="en" sz="1200" dirty="0">
                <a:solidFill>
                  <a:schemeClr val="dk1"/>
                </a:solidFill>
              </a:rPr>
              <a:t>.  </a:t>
            </a:r>
            <a:endParaRPr sz="1200" dirty="0">
              <a:solidFill>
                <a:schemeClr val="dk1"/>
              </a:solidFill>
            </a:endParaRPr>
          </a:p>
          <a:p>
            <a:pPr marL="0" lvl="0" indent="0" algn="just" rtl="0">
              <a:lnSpc>
                <a:spcPct val="150000"/>
              </a:lnSpc>
              <a:spcBef>
                <a:spcPts val="1200"/>
              </a:spcBef>
              <a:spcAft>
                <a:spcPts val="0"/>
              </a:spcAft>
              <a:buClr>
                <a:schemeClr val="dk1"/>
              </a:buClr>
              <a:buSzPts val="1100"/>
              <a:buFont typeface="Arial"/>
              <a:buNone/>
            </a:pPr>
            <a:endParaRPr sz="1200" dirty="0">
              <a:solidFill>
                <a:schemeClr val="dk1"/>
              </a:solidFill>
            </a:endParaRPr>
          </a:p>
          <a:p>
            <a:pPr marL="0" lvl="0" indent="0" algn="just" rtl="0">
              <a:lnSpc>
                <a:spcPct val="150000"/>
              </a:lnSpc>
              <a:spcBef>
                <a:spcPts val="0"/>
              </a:spcBef>
              <a:spcAft>
                <a:spcPts val="0"/>
              </a:spcAft>
              <a:buNone/>
            </a:pPr>
            <a:endParaRPr sz="1200"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d59857f183_0_6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d59857f183_0_6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30200" marR="508000" lvl="0" indent="0" algn="just" rtl="0">
              <a:lnSpc>
                <a:spcPct val="155000"/>
              </a:lnSpc>
              <a:spcBef>
                <a:spcPts val="0"/>
              </a:spcBef>
              <a:spcAft>
                <a:spcPts val="0"/>
              </a:spcAft>
              <a:buNone/>
            </a:pPr>
            <a:r>
              <a:rPr lang="en" sz="1200" dirty="0">
                <a:solidFill>
                  <a:schemeClr val="dk1"/>
                </a:solidFill>
              </a:rPr>
              <a:t>Las EDA (Enfermedad diarreica aguda) de origen viral constituyen un importante problema sanitario a escala mundial, pues en países desarrollados presentan una incidencia superior al de EDAS bacterianas y parasitarias (en aproximadamente un 40%) siendo el agua un importante vehículo de transmisión (15% aproximadamente) aunque en la mayoría de los casos no son diagnosticadas ni reportadas </a:t>
            </a:r>
            <a:r>
              <a:rPr lang="en" sz="1200" i="1" dirty="0">
                <a:solidFill>
                  <a:schemeClr val="dk1"/>
                </a:solidFill>
              </a:rPr>
              <a:t>(Gratacap- Cavallier et al., 2000)</a:t>
            </a:r>
            <a:endParaRPr sz="1200" b="1" dirty="0">
              <a:solidFill>
                <a:schemeClr val="dk1"/>
              </a:solidFill>
            </a:endParaRPr>
          </a:p>
          <a:p>
            <a:pPr marL="457200" lvl="0" indent="-304800" algn="just" rtl="0">
              <a:lnSpc>
                <a:spcPct val="115000"/>
              </a:lnSpc>
              <a:spcBef>
                <a:spcPts val="1200"/>
              </a:spcBef>
              <a:spcAft>
                <a:spcPts val="0"/>
              </a:spcAft>
              <a:buClr>
                <a:schemeClr val="dk1"/>
              </a:buClr>
              <a:buSzPts val="1200"/>
              <a:buFont typeface="Advent Pro"/>
              <a:buChar char="-"/>
            </a:pPr>
            <a:r>
              <a:rPr lang="en" sz="1200" dirty="0">
                <a:solidFill>
                  <a:schemeClr val="dk1"/>
                </a:solidFill>
              </a:rPr>
              <a:t>En un estudio revisado del 2016 se analizó la asociación entre la presencia de virus y los datos sobre la calidad del agua registrados en el Subsistema de Información para la Vigilancia del Agua para Consumo Humano (Sivicap), deter-minada por el IRCA, información que es recopilada por las autoridades de salud en cada municipio. </a:t>
            </a:r>
            <a:r>
              <a:rPr lang="en" sz="1200" dirty="0">
                <a:solidFill>
                  <a:schemeClr val="dk1"/>
                </a:solidFill>
                <a:latin typeface="Calibri"/>
                <a:ea typeface="Calibri"/>
                <a:cs typeface="Calibri"/>
                <a:sym typeface="Calibri"/>
              </a:rPr>
              <a:t>Para el análisis de la asociación se consultaron los valores del IRCA mensual correspondientes a cada municipio donde se captaron las muestras para el análisis viral. Dichos valores se analizaron considerando los cinco niveles de riesgo esta-blecidos (sin riesgo, riesgo bajo, riesgo medio, riesgo alto e inviables sanitariamente) estipulados en la Resolución 2115 de 2007 </a:t>
            </a:r>
            <a:endParaRPr lang="en" sz="1200" dirty="0" smtClean="0">
              <a:solidFill>
                <a:schemeClr val="dk1"/>
              </a:solidFill>
              <a:latin typeface="Calibri"/>
              <a:ea typeface="Calibri"/>
              <a:cs typeface="Calibri"/>
              <a:sym typeface="Calibri"/>
            </a:endParaRPr>
          </a:p>
          <a:p>
            <a:endParaRPr lang="es-CO" sz="1100" b="0" i="0" u="none" strike="noStrike" cap="none" baseline="0" dirty="0" smtClean="0">
              <a:solidFill>
                <a:srgbClr val="000000"/>
              </a:solidFill>
              <a:latin typeface="Arial"/>
              <a:ea typeface="Arial"/>
              <a:cs typeface="Arial"/>
              <a:sym typeface="Arial"/>
            </a:endParaRPr>
          </a:p>
          <a:p>
            <a:r>
              <a:rPr lang="es-CO" sz="1100" b="0" i="0" u="none" strike="noStrike" cap="none" baseline="0" dirty="0" smtClean="0">
                <a:solidFill>
                  <a:srgbClr val="000000"/>
                </a:solidFill>
                <a:latin typeface="Arial"/>
                <a:ea typeface="Arial"/>
                <a:cs typeface="Arial"/>
                <a:sym typeface="Arial"/>
              </a:rPr>
              <a:t> </a:t>
            </a:r>
            <a:r>
              <a:rPr lang="es-CO" sz="1100" b="1" i="0" u="none" strike="noStrike" cap="none" baseline="0" dirty="0" smtClean="0">
                <a:solidFill>
                  <a:srgbClr val="000000"/>
                </a:solidFill>
                <a:latin typeface="Arial"/>
                <a:ea typeface="Arial"/>
                <a:cs typeface="Arial"/>
                <a:sym typeface="Arial"/>
              </a:rPr>
              <a:t>Resultados. </a:t>
            </a:r>
            <a:r>
              <a:rPr lang="es-CO" sz="1100" b="0" i="0" u="none" strike="noStrike" cap="none" baseline="0" dirty="0" smtClean="0">
                <a:solidFill>
                  <a:srgbClr val="000000"/>
                </a:solidFill>
                <a:latin typeface="Arial"/>
                <a:ea typeface="Arial"/>
                <a:cs typeface="Arial"/>
                <a:sym typeface="Arial"/>
              </a:rPr>
              <a:t>Se procesaron 288 muestras de 102 municipios de Colombia, de las cuales el 50,7 % fue positivo para algún virus: 26,73 %, para el virus de la hepatitis A; 20,48 %, para enterovirus y rotavirus, y 18,05 % para adenovirus. Se detectaron virus en 48,26 % de las muestras de agua no tratada y en 45,83 % de las de agua tratada. El IRCA no mostró correlación con la presencia de virus.</a:t>
            </a:r>
            <a:endParaRPr sz="1200" dirty="0">
              <a:solidFill>
                <a:schemeClr val="dk1"/>
              </a:solidFill>
              <a:latin typeface="Calibri"/>
              <a:ea typeface="Calibri"/>
              <a:cs typeface="Calibri"/>
              <a:sym typeface="Calibri"/>
            </a:endParaRPr>
          </a:p>
          <a:p>
            <a:pPr marL="457200" lvl="0" indent="-304800" algn="just" rtl="0">
              <a:lnSpc>
                <a:spcPct val="115000"/>
              </a:lnSpc>
              <a:spcBef>
                <a:spcPts val="0"/>
              </a:spcBef>
              <a:spcAft>
                <a:spcPts val="0"/>
              </a:spcAft>
              <a:buClr>
                <a:schemeClr val="dk1"/>
              </a:buClr>
              <a:buSzPts val="1200"/>
              <a:buFont typeface="Calibri"/>
              <a:buChar char="-"/>
            </a:pPr>
            <a:r>
              <a:rPr lang="en" sz="1200" dirty="0">
                <a:solidFill>
                  <a:schemeClr val="dk1"/>
                </a:solidFill>
                <a:latin typeface="Calibri"/>
                <a:ea typeface="Calibri"/>
                <a:cs typeface="Calibri"/>
                <a:sym typeface="Calibri"/>
              </a:rPr>
              <a:t>Los valores del IRCA correspondientes a las muestras procesadas se distribuyeron en los niveles de riesgo según su resultado positivo o negativo para los virus (figura 5). Los resultados mostraron una distribución semejante de las muestras de aguas negativas y positivas para virus entéricos según los niveles de riesgo. El análisis de asociación entre los resultados de virología y los datos de la calidad del agua para consumo humano según el IRCA, demuestra que aunque haya un agua sin riesgo segun los paramettros del IRCA no es un valor representante o de tranquilidad para que no haya transmisión viral ene stas aguas.</a:t>
            </a:r>
            <a:endParaRPr sz="1200" dirty="0">
              <a:solidFill>
                <a:schemeClr val="dk1"/>
              </a:solidFill>
            </a:endParaRPr>
          </a:p>
          <a:p>
            <a:pPr marL="457200" lvl="0" indent="0" algn="just" rtl="0">
              <a:lnSpc>
                <a:spcPct val="150000"/>
              </a:lnSpc>
              <a:spcBef>
                <a:spcPts val="500"/>
              </a:spcBef>
              <a:spcAft>
                <a:spcPts val="0"/>
              </a:spcAft>
              <a:buClr>
                <a:schemeClr val="dk1"/>
              </a:buClr>
              <a:buSzPts val="1100"/>
              <a:buFont typeface="Arial"/>
              <a:buNone/>
            </a:pPr>
            <a:endParaRPr sz="1200" dirty="0">
              <a:solidFill>
                <a:schemeClr val="dk1"/>
              </a:solidFill>
            </a:endParaRPr>
          </a:p>
          <a:p>
            <a:pPr marL="457200" lvl="0" indent="-298450" algn="just" rtl="0">
              <a:lnSpc>
                <a:spcPct val="150000"/>
              </a:lnSpc>
              <a:spcBef>
                <a:spcPts val="0"/>
              </a:spcBef>
              <a:spcAft>
                <a:spcPts val="0"/>
              </a:spcAft>
              <a:buClr>
                <a:schemeClr val="dk1"/>
              </a:buClr>
              <a:buSzPts val="1100"/>
              <a:buChar char="-"/>
            </a:pPr>
            <a:r>
              <a:rPr lang="en" sz="1200" dirty="0">
                <a:solidFill>
                  <a:schemeClr val="dk1"/>
                </a:solidFill>
              </a:rPr>
              <a:t>Teniendo en cuenta que el agua es uno de los mecanismos más efectivos para la transmisión y propagación de estos patógenos en la población, la implementación de buenas prácticas en la manipulación de alimentos, el uso de agua segura para el riego y ganadería junto con la higiene, son fundamentales para la prevención de estas enfermedades.</a:t>
            </a:r>
            <a:endParaRPr sz="1200" dirty="0">
              <a:solidFill>
                <a:schemeClr val="dk1"/>
              </a:solidFill>
            </a:endParaRPr>
          </a:p>
          <a:p>
            <a:pPr marL="0" lvl="0" indent="0" algn="just" rtl="0">
              <a:lnSpc>
                <a:spcPct val="150000"/>
              </a:lnSpc>
              <a:spcBef>
                <a:spcPts val="0"/>
              </a:spcBef>
              <a:spcAft>
                <a:spcPts val="0"/>
              </a:spcAft>
              <a:buNone/>
            </a:pPr>
            <a:endParaRPr sz="1200" dirty="0">
              <a:solidFill>
                <a:schemeClr val="dk1"/>
              </a:solidFill>
            </a:endParaRPr>
          </a:p>
          <a:p>
            <a:pPr marL="0" lvl="0" indent="0" algn="just" rtl="0">
              <a:lnSpc>
                <a:spcPct val="150000"/>
              </a:lnSpc>
              <a:spcBef>
                <a:spcPts val="0"/>
              </a:spcBef>
              <a:spcAft>
                <a:spcPts val="0"/>
              </a:spcAft>
              <a:buNone/>
            </a:pPr>
            <a:r>
              <a:rPr lang="en" sz="1200" dirty="0">
                <a:solidFill>
                  <a:schemeClr val="dk1"/>
                </a:solidFill>
              </a:rPr>
              <a:t>Fuente: Se hizo un análisis descriptivo retrospectivo de los resultados obtenidos en la detección de rotavirus, enterovirus, virus de la hepatitis A y adenovirus, en muestras de agua recibidas para estudios complementarios en la investigación de brotes de hepatitis entérica, de enfermedad diarreica aguda y de enfermedades transmitidas por alimentos. Dicha información se correlacionó con los datos de la vigilancia de la calidad del agua municipal determinada según el índice de riesgo de la calidad del agua (IRCA).</a:t>
            </a:r>
            <a:endParaRPr sz="1200" dirty="0">
              <a:solidFill>
                <a:schemeClr val="dk1"/>
              </a:solidFill>
            </a:endParaRPr>
          </a:p>
          <a:p>
            <a:pPr marL="45720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d5c200a2fa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d5c200a2fa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just" rtl="0">
              <a:lnSpc>
                <a:spcPct val="150000"/>
              </a:lnSpc>
              <a:spcBef>
                <a:spcPts val="0"/>
              </a:spcBef>
              <a:spcAft>
                <a:spcPts val="0"/>
              </a:spcAft>
              <a:buClr>
                <a:schemeClr val="dk1"/>
              </a:buClr>
              <a:buSzPts val="1100"/>
              <a:buChar char="-"/>
            </a:pPr>
            <a:r>
              <a:rPr lang="en" sz="1200" b="1" dirty="0">
                <a:solidFill>
                  <a:schemeClr val="dk1"/>
                </a:solidFill>
              </a:rPr>
              <a:t>Importancia del manejo de la salubridad y el abastecimiento de agua para el municipio de Facatativá: </a:t>
            </a:r>
            <a:r>
              <a:rPr lang="en" sz="1200" dirty="0">
                <a:solidFill>
                  <a:schemeClr val="dk1"/>
                </a:solidFill>
              </a:rPr>
              <a:t>El municipio cuenta actualmente con ocho vertimientos de agua sin tratamiento, cuyo nacimiento proviene del río Botello, estos vertimientos sin tratamiento cercanos a las zonas urbanas, han afectado la calidad de vida de la población, por la presencia de olores y basuras en estos afluentes. Del mismo modo, afectan la calidad del recurso hídrico y limitan las fuentes que pueden ser tratadas y potabilizadas para el servicio de la comunidad. Dado que la calidad del agua, ha sido durante muchos años un problema evidente en el municipio, la gestión de la alcaldía ha tenido este punto en cuenta, sin embargo, son pocas las acciones que se han realizado para solucionar esta problemática. Mediante el plan de desarrollo del municipio "Recuperemos a Facatativá”, se buscó brindar apoyo a las comunidades afectadas, entre ellas dos sectores pertenecientes a la cuenca alta del Río Botello, no obstante, la falta de inversión por parte del gobierno nacional y la gobernación de Cundinamarca, y la repartición del presupuesto del municipio de Facatativá, impiden debido a los altos costos de inversión, la ejecución de obras de tratamiento de aguas residuales, que a su vez depende de los proyectos de recuperación del río Bogotá </a:t>
            </a:r>
            <a:r>
              <a:rPr lang="en" sz="1200" baseline="30000" dirty="0">
                <a:solidFill>
                  <a:schemeClr val="dk1"/>
                </a:solidFill>
              </a:rPr>
              <a:t>19</a:t>
            </a:r>
            <a:r>
              <a:rPr lang="en" sz="1200" dirty="0">
                <a:solidFill>
                  <a:schemeClr val="dk1"/>
                </a:solidFill>
              </a:rPr>
              <a:t>.Según el análisis situacional del municipio, realizado para el plan de desarrollo 2016-2019, no se puede costear las obras de ejecución para el tratamiento de aguas residuales, de igual manera, se informa que debido a la mala administración ambiental del municipio, donde se evidencio la falta de control  en las construcciones de viviendas, las cuales tenían malas conexiones de los vertimientos de aguas residuales a las fuentes hídricas, igualmente, falta de conocimiento de la comunidad sobre los programas de ahorro y uso eficiente del agua, la protección de los humedales y fuentes hídricas conllevan a realizar acciones contaminantes y arrojar basuras a los efluentes. Todas estas problemáticas, conllevan al aumento en las tasas de cobro de servicios públicos y al aumento de costos para la potabilización del agua </a:t>
            </a:r>
            <a:r>
              <a:rPr lang="en" sz="1200" baseline="30000" dirty="0">
                <a:solidFill>
                  <a:schemeClr val="dk1"/>
                </a:solidFill>
              </a:rPr>
              <a:t>19</a:t>
            </a:r>
            <a:r>
              <a:rPr lang="en" sz="1200" dirty="0">
                <a:solidFill>
                  <a:schemeClr val="dk1"/>
                </a:solidFill>
              </a:rPr>
              <a:t>.</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En el 2008 se determinó la presencia de estos indicadores de contaminación fecal en la cuenca alta del río Bogotá, entre los cuales se evalúo la potabilizadora de tratamiento de aguas del municipio de Facatativá y se determinó la concentración de microorganismos en diferentes tipos de agua de la cuenca;  en el sistema de potabilización de agua de Facatativá la presencia de bacterias fue baja de 0,81 UFC/ 100 mL, lo que evidencia el nivel de eficiencia de estos sistemas para eliminar las bacterias, pero no garantiza la calidad del agua en cuanto a la presencia de virus y parásitos </a:t>
            </a:r>
            <a:r>
              <a:rPr lang="en" sz="1200" baseline="30000" dirty="0">
                <a:solidFill>
                  <a:schemeClr val="dk1"/>
                </a:solidFill>
              </a:rPr>
              <a:t>9</a:t>
            </a:r>
            <a:endParaRPr sz="1200" dirty="0">
              <a:solidFill>
                <a:schemeClr val="dk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101c81f2a2b_0_6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 name="Google Shape;558;g101c81f2a2b_0_6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50000"/>
              </a:lnSpc>
              <a:spcBef>
                <a:spcPts val="1200"/>
              </a:spcBef>
              <a:spcAft>
                <a:spcPts val="0"/>
              </a:spcAft>
              <a:buClr>
                <a:schemeClr val="dk1"/>
              </a:buClr>
              <a:buSzPts val="1200"/>
              <a:buChar char="-"/>
            </a:pPr>
            <a:r>
              <a:rPr lang="en" sz="1200" dirty="0">
                <a:solidFill>
                  <a:schemeClr val="dk1"/>
                </a:solidFill>
              </a:rPr>
              <a:t>El municipio de Facatativá ha mejorado sus condiciones de tratamiento en cuanto al porcentaje IRCA, pero indirectamente se ha visto afectada la calidad de agua del departamento,. En el municipio de Facatativá el % IRCA acumulado desde el año 2007 al 2020, también se ha mantenido en un agua sin riesgo con excepción del año 2007 que tuvo un riesgo bajo; sin embargo, a nivel departamental se ha obtenido un riesgo bajo que para el 2017 fue superior el porcentaje en zonas rurales y es un agua que debería ser susceptible a mejoramiento. El municipio de Facatativá ha mejorado sus condiciones de tratamiento en cuanto al porcentaje IRCA, pero está categoria noe valua por si solo que el agua no sea una feunte de trasnmisión de otros agentes causanets de EDA.</a:t>
            </a:r>
            <a:endParaRPr sz="1200" dirty="0">
              <a:solidFill>
                <a:schemeClr val="dk1"/>
              </a:solidFill>
            </a:endParaRPr>
          </a:p>
          <a:p>
            <a:pPr marL="457200" lvl="0" indent="0" algn="l" rtl="0">
              <a:spcBef>
                <a:spcPts val="0"/>
              </a:spcBef>
              <a:spcAft>
                <a:spcPts val="0"/>
              </a:spcAft>
              <a:buNone/>
            </a:pPr>
            <a:endParaRPr sz="1200" dirty="0">
              <a:solidFill>
                <a:schemeClr val="dk1"/>
              </a:solidFill>
              <a:latin typeface="Fira Sans"/>
              <a:ea typeface="Fira Sans"/>
              <a:cs typeface="Fira Sans"/>
              <a:sym typeface="Fira Sans"/>
            </a:endParaRPr>
          </a:p>
          <a:p>
            <a:pPr marL="457200" lvl="0" indent="-304800" algn="l" rtl="0">
              <a:spcBef>
                <a:spcPts val="0"/>
              </a:spcBef>
              <a:spcAft>
                <a:spcPts val="0"/>
              </a:spcAft>
              <a:buClr>
                <a:schemeClr val="dk1"/>
              </a:buClr>
              <a:buSzPts val="1200"/>
              <a:buChar char="-"/>
            </a:pPr>
            <a:r>
              <a:rPr lang="en" sz="1200" dirty="0">
                <a:solidFill>
                  <a:schemeClr val="dk1"/>
                </a:solidFill>
                <a:latin typeface="Fira Sans"/>
                <a:ea typeface="Fira Sans"/>
                <a:cs typeface="Fira Sans"/>
                <a:sym typeface="Fira Sans"/>
              </a:rPr>
              <a:t>Lamentablemente, en esta revisión se demostró que, aunque las bacterias si son susceptibles de eliminación por cloración y la calidad sanitaria de las plantas de tratamiento y tiene una asignaci´on de riesgo en el IRCA,   QUE es comúnmente monitoreada con indicadores bacterianos (E. coli y S. faecalis), algunos virus y quistes de protozoos son más resistentes a los sistemas de potabilización actualmente utilizados que las bacterias indicadoras utilizadas para analizar la eficacia de la desinfección.</a:t>
            </a:r>
            <a:endParaRPr sz="1200" dirty="0">
              <a:solidFill>
                <a:schemeClr val="dk1"/>
              </a:solidFill>
              <a:latin typeface="Fira Sans"/>
              <a:ea typeface="Fira Sans"/>
              <a:cs typeface="Fira Sans"/>
              <a:sym typeface="Fira Sans"/>
            </a:endParaRPr>
          </a:p>
          <a:p>
            <a:pPr marL="457200" lvl="0" indent="0" algn="l" rtl="0">
              <a:spcBef>
                <a:spcPts val="0"/>
              </a:spcBef>
              <a:spcAft>
                <a:spcPts val="0"/>
              </a:spcAft>
              <a:buNone/>
            </a:pPr>
            <a:endParaRPr sz="1200" dirty="0">
              <a:solidFill>
                <a:schemeClr val="dk1"/>
              </a:solidFill>
              <a:latin typeface="Fira Sans"/>
              <a:ea typeface="Fira Sans"/>
              <a:cs typeface="Fira Sans"/>
              <a:sym typeface="Fira Sans"/>
            </a:endParaRPr>
          </a:p>
          <a:p>
            <a:pPr marL="457200" lvl="0" indent="-304800" algn="just" rtl="0">
              <a:lnSpc>
                <a:spcPct val="150000"/>
              </a:lnSpc>
              <a:spcBef>
                <a:spcPts val="1200"/>
              </a:spcBef>
              <a:spcAft>
                <a:spcPts val="0"/>
              </a:spcAft>
              <a:buClr>
                <a:schemeClr val="dk1"/>
              </a:buClr>
              <a:buSzPts val="1200"/>
              <a:buChar char="-"/>
            </a:pPr>
            <a:r>
              <a:rPr lang="en" sz="1200" dirty="0">
                <a:solidFill>
                  <a:schemeClr val="dk1"/>
                </a:solidFill>
              </a:rPr>
              <a:t>Los brotes epidémicos causados por el consumo de agua de suministro público tienen una gran repercusión sobre la salud pública debido al gran número de personas potencialmente expuestas. Sin embargo, con la mejora generalizada de los sistemas de control y desinfección del agua, se ha producido una disminución de los casos de etiología bacteriana y un incremento de los brotes ocasionados por otros agentes como protozoos y </a:t>
            </a:r>
            <a:r>
              <a:rPr lang="en" sz="1200" dirty="0" smtClean="0">
                <a:solidFill>
                  <a:schemeClr val="dk1"/>
                </a:solidFill>
              </a:rPr>
              <a:t>virus</a:t>
            </a:r>
          </a:p>
          <a:p>
            <a:pPr marL="457200" lvl="0" indent="-304800" algn="just" rtl="0">
              <a:lnSpc>
                <a:spcPct val="150000"/>
              </a:lnSpc>
              <a:spcBef>
                <a:spcPts val="1200"/>
              </a:spcBef>
              <a:spcAft>
                <a:spcPts val="0"/>
              </a:spcAft>
              <a:buClr>
                <a:schemeClr val="dk1"/>
              </a:buClr>
              <a:buSzPts val="1200"/>
              <a:buChar char="-"/>
            </a:pPr>
            <a:r>
              <a:rPr lang="en" sz="1200" dirty="0" smtClean="0">
                <a:solidFill>
                  <a:schemeClr val="dk1"/>
                </a:solidFill>
              </a:rPr>
              <a:t>además </a:t>
            </a:r>
            <a:r>
              <a:rPr lang="en" sz="1200" dirty="0">
                <a:solidFill>
                  <a:schemeClr val="dk1"/>
                </a:solidFill>
              </a:rPr>
              <a:t>la eficiencia de las plantas de tratamiento para la descontaminación de agentes virales no está del todo bien entendida, los estudios virológicos han demostrado que el tratamiento permite reducir considerablemente el nivel de virus pero no eliminarlos por completo en grandes volúmenes de agua La OMS y otros organismos han propuesto una estrategia complementaria para garantizar la inocuidad microbiológica de los abastecimientos de agua potable con la busqueda de indicadores microbiologicos para bacetrias virus y parasitos.</a:t>
            </a:r>
            <a:endParaRPr sz="1200"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101c81f2a2b_0_6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5" name="Google Shape;605;g101c81f2a2b_0_6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just" rtl="0">
              <a:lnSpc>
                <a:spcPct val="150000"/>
              </a:lnSpc>
              <a:spcBef>
                <a:spcPts val="1200"/>
              </a:spcBef>
              <a:spcAft>
                <a:spcPts val="0"/>
              </a:spcAft>
              <a:buClr>
                <a:schemeClr val="dk1"/>
              </a:buClr>
              <a:buSzPts val="1200"/>
              <a:buChar char="-"/>
            </a:pPr>
            <a:r>
              <a:rPr lang="en" sz="1200" dirty="0">
                <a:solidFill>
                  <a:schemeClr val="dk1"/>
                </a:solidFill>
              </a:rPr>
              <a:t>En el departamento de Cundinamarca el porcentaje de casos de EDA llega al 5% del total de los casos nacionales y para el 2019 se reportaron 155.839 casos. Por estas razones en el municipio se hace necesario desarrollar mecanismos de mejora para asegurar una fuente de agua segura y disminuir las cifras de enfermedad diarreica aguda en Facatativá y el municipio de Cundinamarca que está entre las más altas a nivel nacional. </a:t>
            </a:r>
            <a:endParaRPr sz="1200" dirty="0">
              <a:solidFill>
                <a:schemeClr val="dk1"/>
              </a:solidFill>
            </a:endParaRPr>
          </a:p>
          <a:p>
            <a:pPr marL="457200" lvl="0" indent="-304800" algn="just" rtl="0">
              <a:lnSpc>
                <a:spcPct val="150000"/>
              </a:lnSpc>
              <a:spcBef>
                <a:spcPts val="0"/>
              </a:spcBef>
              <a:spcAft>
                <a:spcPts val="0"/>
              </a:spcAft>
              <a:buSzPts val="1200"/>
              <a:buChar char="-"/>
            </a:pPr>
            <a:r>
              <a:rPr lang="en" sz="1200" dirty="0">
                <a:solidFill>
                  <a:schemeClr val="dk1"/>
                </a:solidFill>
              </a:rPr>
              <a:t>Desde el punto de vista de salud pública, los virus entéricos son el grupo de microorganismos patógenos más críticos y mas relacionados como agentes causantes de EDA, debido a que la dosis mínima infecciosa es muy baja, son muy resistentes a los sistemas de desinfección y la detección a nivel de laboratorio es relativamente difícil y costosa.</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En este análisis se demostró la persistencia de los virus entéricos después del tratamiento del agua para consumo humano.  Los datos de la vigilancia de la calidad del agua en Colombia evidencian que existe un alto porcentaje de fuentes de agua que no cumplen con el patrón de potabilidad según los indicadores microbiologicos.  La presencia de virus en el agua tratada puede estar relacionada con los tratamientos inadecuados, la falta de continuidad en su aplicación, la edad del sistema de distribución y los problemas consecuentes en la red de distribución, el almacenamiento inadecuado, y los fenómenos climáticos extremos de invierno o verano que pueden dificultar las operaciones y que son tan comunes en países en desarrollo (29). En este sentido, los sistemas de tratamiento deben validarse para constatar su eficacia en la inactivación de los virus (8), con especial énfasis en el tiempo de contacto del desinfectante (hipoclorito de sodio) con el agua.</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Dado el impacto de la transmisión de virus por el agua, es necesario fortalecer la vigilancia de las enfermedades resultantes para conocer su incidencia y su tendencia, así como los agentes etiológicos involucrados, el tipo de fuente, las cau-sas de la contaminación y los factores de riesgos, con el fin de orientar la adopción de medidas de control y prevención apropiadas. La vigilancia de las enfermedades trasmitidas por el agua es una estrategia difícil de desarrollar, sobre todo en países en desarrollo, donde los sistemas de vigilancia son deficientes</a:t>
            </a:r>
            <a:endParaRPr sz="1200" dirty="0">
              <a:solidFill>
                <a:schemeClr val="dk1"/>
              </a:solidFill>
            </a:endParaRPr>
          </a:p>
          <a:p>
            <a:pPr marL="0" lvl="0" indent="0" algn="l" rtl="0">
              <a:lnSpc>
                <a:spcPct val="115000"/>
              </a:lnSpc>
              <a:spcBef>
                <a:spcPts val="1200"/>
              </a:spcBef>
              <a:spcAft>
                <a:spcPts val="0"/>
              </a:spcAft>
              <a:buNone/>
            </a:pPr>
            <a:endParaRPr sz="1200" dirty="0">
              <a:solidFill>
                <a:schemeClr val="dk1"/>
              </a:solidFill>
            </a:endParaRPr>
          </a:p>
          <a:p>
            <a:pPr marL="457200" lvl="0" indent="-304800" algn="just" rtl="0">
              <a:lnSpc>
                <a:spcPct val="150000"/>
              </a:lnSpc>
              <a:spcBef>
                <a:spcPts val="0"/>
              </a:spcBef>
              <a:spcAft>
                <a:spcPts val="0"/>
              </a:spcAft>
              <a:buSzPts val="1200"/>
              <a:buChar char="-"/>
            </a:pPr>
            <a:r>
              <a:rPr lang="en" sz="1200" dirty="0">
                <a:solidFill>
                  <a:schemeClr val="dk1"/>
                </a:solidFill>
              </a:rPr>
              <a:t>Al brindar esta información se busca hacer un llamado a la comunidad y las instituciones gubernamentales, para que se busquen nuevas maneras de asegurar el acceso al agua de calidad y consecuentemente reducir la carga de morbilidad por EDA , y  que pueden llegar a prevenirse, instaurando acciones correctivas y de mejora a corto plazo, principalmente en cuanto al manejo del agua de consumo en Facatativá y buscar fuentes alternas de agua que cumplan con la demanda que exige los habitantes del municipio, ADEMAS Del seguimiento y notificacion de los casos de EDA.</a:t>
            </a:r>
            <a:endParaRPr sz="1200" dirty="0">
              <a:solidFill>
                <a:schemeClr val="dk1"/>
              </a:solidFill>
            </a:endParaRPr>
          </a:p>
          <a:p>
            <a:pPr marL="457200" lvl="0" indent="-304800" algn="just" rtl="0">
              <a:lnSpc>
                <a:spcPct val="150000"/>
              </a:lnSpc>
              <a:spcBef>
                <a:spcPts val="0"/>
              </a:spcBef>
              <a:spcAft>
                <a:spcPts val="0"/>
              </a:spcAft>
              <a:buSzPts val="1200"/>
              <a:buChar char="-"/>
            </a:pPr>
            <a:r>
              <a:rPr lang="en" sz="1200" dirty="0">
                <a:solidFill>
                  <a:schemeClr val="dk1"/>
                </a:solidFill>
              </a:rPr>
              <a:t>La calidad del agua es una responsabilidad de los gobernantes, que hace parte de las intervenciones del Plan Decenal de Salud Pública y de una de las Metas de los Objetivos de Desarrollo Sostenible ODS 2016-2030 Y SE ESTABLECE SU CUMPLIMIENTO EN EL plan de ordenamiento ¨Recuperemos a Facatativá 2016-2019¨ , QUE NO CUMPLIO SUS OBJETIVOS Y SE ESPERA QUE SE DE CUMPLIMIENTO EN EL ACTUAL  PLAN DE DESARROLLO MUNICIPAL “FACATATIVÁ CORRECTA,UN PROPÓSITO COMÚN 2.020 – 2.024”</a:t>
            </a:r>
            <a:endParaRPr sz="1200" dirty="0">
              <a:solidFill>
                <a:schemeClr val="dk1"/>
              </a:solidFill>
            </a:endParaRPr>
          </a:p>
          <a:p>
            <a:pPr marL="457200" lvl="0" indent="0" algn="just" rtl="0">
              <a:lnSpc>
                <a:spcPct val="150000"/>
              </a:lnSpc>
              <a:spcBef>
                <a:spcPts val="0"/>
              </a:spcBef>
              <a:spcAft>
                <a:spcPts val="0"/>
              </a:spcAft>
              <a:buNone/>
            </a:pPr>
            <a:endParaRPr sz="1200" dirty="0">
              <a:solidFill>
                <a:schemeClr val="dk1"/>
              </a:solidFill>
            </a:endParaRPr>
          </a:p>
          <a:p>
            <a:pPr marL="457200" lvl="0" indent="0" algn="just" rtl="0">
              <a:lnSpc>
                <a:spcPct val="150000"/>
              </a:lnSpc>
              <a:spcBef>
                <a:spcPts val="0"/>
              </a:spcBef>
              <a:spcAft>
                <a:spcPts val="0"/>
              </a:spcAft>
              <a:buNone/>
            </a:pPr>
            <a:endParaRPr sz="1200" dirty="0">
              <a:solidFill>
                <a:schemeClr val="dk1"/>
              </a:solidFill>
            </a:endParaRPr>
          </a:p>
          <a:p>
            <a:pPr marL="457200" lvl="0" indent="0" algn="l" rtl="0">
              <a:spcBef>
                <a:spcPts val="0"/>
              </a:spcBef>
              <a:spcAft>
                <a:spcPts val="0"/>
              </a:spcAft>
              <a:buNone/>
            </a:pPr>
            <a:endParaRPr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
        <p:cNvGrpSpPr/>
        <p:nvPr/>
      </p:nvGrpSpPr>
      <p:grpSpPr>
        <a:xfrm>
          <a:off x="0" y="0"/>
          <a:ext cx="0" cy="0"/>
          <a:chOff x="0" y="0"/>
          <a:chExt cx="0" cy="0"/>
        </a:xfrm>
      </p:grpSpPr>
      <p:sp>
        <p:nvSpPr>
          <p:cNvPr id="651" name="Google Shape;651;gd59857f183_0_5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2" name="Google Shape;652;gd59857f183_0_5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highlight>
                  <a:srgbClr val="FFFFFF"/>
                </a:highlight>
              </a:rPr>
              <a:t>FINALMENTE SE QUIERA HACER ENFASIS QUE ESTE PROYECTO EN LA MODALIDAD DE POSTER SE PRESENTÓ EN EL ENCUENTRO REGIONAL  DE SEMILLEROS 2021 OBTENIENDO UN PUNTAJE MAYOR A 90 QUE PERMITIÓ QUE EL PASADO LUNES 8 SE PRESENTARÁ EN EL ENCUENTRO  NACIONAL DE SEMILLEROS.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g9237506a29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9" name="Google Shape;659;g9237506a29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800"/>
              <a:t>Informe Nacional De La Calidad Del Agua Para Consumo Humano – INCA 2017 [Internet]. Minsalud.gov.co. 2019 [citado 21 Abr 2021]. Disponible en: https://www.minsalud.gov.co/sites/rid/Lists/BibliotecaDigital/RIDE/VS/PP/SA/calidad-del-agua-inca-2017.pdf</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36. Boletín de Vigilancia de la Calidad del Agua para Consumo Humano Despacho Dirección Redes en Salud Pública Marzo 2019 [Internet]. Ins.gov.co. 2019 [citado 21 Abr 2021]. Disponible en: https://www.ins.gov.co/sivicap/Documentacin%20SIVICAP/boletin-vigilancia-calidad-agua-marzo-2019.pdf</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37. Cadena E. Enfermedades transmitidas por alimentos disminuyeron en 2020 [Internet]. Minsalud.gov.co. 2020 [citado 21 Abr 2021]. Disponible en: https://www.minsalud.gov.co/Paginas/Enfermedades%20transmitidas%20por%20alimentos%20disminuyeron%20en%202020.aspx</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38. Semana epidemiológica 52 23 al 29 de diciembre de 2018 [Internet]. Ins.gov.co. 2018 [citado 21 Abr 2021]. Disponible en: https://www.ins.gov.co/buscador-eventos/BoletinEpidemiologico/2018%20Bolet%C3%ADn%20epidemiol%C3%B3gico%20semana%2052.pdf</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39.Semana epidemiológica 04 24 al 30 de enero de 2021 [Internet]. Ins.gov.co. 2021 [citado 21 Abr 2021]. Disponible en: https://www.ins.gov.co/buscador-eventos/BoletinEpidemiologico/2021_Boletin_epidemiologico_semana_4.pdf</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40. Enfermedades Vehiculizadas Por Agua (EVA) E Índice De Riesgo De La Calidad Agua (IRCA) En Colombia 2015 [Internet]. Ins.gov.co. 2016 [citado 21 Abr 2021]. Disponible en: https://www.ins.gov.co/sivicap/Documentacin%20SIVICAP/2016%20Enfermedades%20%20vehiculizadas%20por%20agua%202015.pdf</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41. Vigilancia De La Calidad De Agua Para Consumo Humano 2008-2013 [Internet]. Ins.gov.co. 2014 [citado 21 Abr 2021]. Disponible en: https://www.ins.gov.co/sivicap/Documentacin%20SIVICAP/2014%20Enfermedades%20Vehiculizadas%20por%20Agua%202008-2013.pdf</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42. Informe Técnico de la vigilancia por el laboratorio de Cryptosporidium spp. y Giardia sp. en aguas 2019 [Internet]. Ins.gov.co. 2019 [citado 21 Abr 2021]. Disponible en: https://www.ins.gov.co/buscador-eventos/Informacin%20de%20laboratorio/Informe-t%C3%A9cnico-de-vigilancia-por-laboratorio-de-Cryptosporidium-spp-y-Giardia-spp-en-aguas.pdf</a:t>
            </a:r>
            <a:endParaRPr sz="800"/>
          </a:p>
          <a:p>
            <a:pPr marL="0" lvl="0" indent="0" algn="l" rtl="0">
              <a:spcBef>
                <a:spcPts val="0"/>
              </a:spcBef>
              <a:spcAft>
                <a:spcPts val="0"/>
              </a:spcAft>
              <a:buClr>
                <a:schemeClr val="dk1"/>
              </a:buClr>
              <a:buSzPts val="1100"/>
              <a:buFont typeface="Arial"/>
              <a:buNone/>
            </a:pPr>
            <a:r>
              <a:rPr lang="en" sz="800"/>
              <a:t> </a:t>
            </a:r>
            <a:endParaRPr sz="800"/>
          </a:p>
          <a:p>
            <a:pPr marL="0" lvl="0" indent="0" algn="l" rtl="0">
              <a:spcBef>
                <a:spcPts val="0"/>
              </a:spcBef>
              <a:spcAft>
                <a:spcPts val="0"/>
              </a:spcAft>
              <a:buClr>
                <a:schemeClr val="dk1"/>
              </a:buClr>
              <a:buSzPts val="1100"/>
              <a:buFont typeface="Arial"/>
              <a:buNone/>
            </a:pPr>
            <a:r>
              <a:rPr lang="en" sz="800"/>
              <a:t>43.Martín Bayona R , Avendaño C , Álvaro Amaya M. EPIDEMIOLOGIC CHARACTERIZATION OF CRYPTOSPORIDIOSIS IN INFANT POPULATION AT THE SABANA CENTRO (CUNDINAMARCA) [Internet]. 2011 [citado 21 Abr 2021]. Disponible en: http://www.scielo.org.co/pdf/rudca/v14n1/v14n1a02.pdf</a:t>
            </a:r>
            <a:endParaRPr sz="800"/>
          </a:p>
          <a:p>
            <a:pPr marL="0" lvl="0" indent="0" algn="l" rtl="0">
              <a:spcBef>
                <a:spcPts val="0"/>
              </a:spcBef>
              <a:spcAft>
                <a:spcPts val="0"/>
              </a:spcAft>
              <a:buClr>
                <a:schemeClr val="dk1"/>
              </a:buClr>
              <a:buSzPts val="1100"/>
              <a:buFont typeface="Arial"/>
              <a:buNone/>
            </a:pPr>
            <a:r>
              <a:rPr lang="en" sz="800"/>
              <a:t>44. LUNA S,  REYES L, CHINCHILLA M,  CATARINELLA G.  Presencia de ooquistes de Cryptosporidium spp en aguas superficiales en Costa Rica [Internet]. 2002 citado [21 Abr 2021]. Disponible en: https://www.researchgate.net/publication/251072432_Presencia_de_ooquistes_de_Cryptosporidium_spp_en_aguas_superficiales_en_Costa_Rica</a:t>
            </a:r>
            <a:endParaRPr sz="800"/>
          </a:p>
          <a:p>
            <a:pPr marL="0" lvl="0" indent="0" algn="l" rtl="0">
              <a:spcBef>
                <a:spcPts val="0"/>
              </a:spcBef>
              <a:spcAft>
                <a:spcPts val="0"/>
              </a:spcAft>
              <a:buClr>
                <a:schemeClr val="dk1"/>
              </a:buClr>
              <a:buSzPts val="1100"/>
              <a:buFont typeface="Arial"/>
              <a:buNone/>
            </a:pPr>
            <a:r>
              <a:rPr lang="en" sz="800"/>
              <a:t>45. Cuellar Segura C. Menores de 5 años, prioridad en prevención de enfermedad diarreica [Internet]. Minsalud.gov.co. 2020 citado [21 Abr 2021]. Disponible en: https://www.minsalud.gov.co/Paginas/Menores-de-5-anos-prioridad-en-prevencion-de-enfermedad-diarreica.asp</a:t>
            </a:r>
            <a:endParaRPr sz="800"/>
          </a:p>
          <a:p>
            <a:pPr marL="0" lvl="0" indent="0" algn="l" rtl="0">
              <a:spcBef>
                <a:spcPts val="0"/>
              </a:spcBef>
              <a:spcAft>
                <a:spcPts val="0"/>
              </a:spcAft>
              <a:buClr>
                <a:schemeClr val="dk1"/>
              </a:buClr>
              <a:buSzPts val="1100"/>
              <a:buFont typeface="Arial"/>
              <a:buNone/>
            </a:pPr>
            <a:endParaRPr sz="800"/>
          </a:p>
          <a:p>
            <a:pPr marL="0" lvl="0" indent="0" algn="l" rtl="0">
              <a:spcBef>
                <a:spcPts val="0"/>
              </a:spcBef>
              <a:spcAft>
                <a:spcPts val="0"/>
              </a:spcAft>
              <a:buNone/>
            </a:pPr>
            <a:endParaRPr sz="8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d66192d9f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d66192d9f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just" rtl="0">
              <a:lnSpc>
                <a:spcPct val="150000"/>
              </a:lnSpc>
              <a:spcBef>
                <a:spcPts val="0"/>
              </a:spcBef>
              <a:spcAft>
                <a:spcPts val="0"/>
              </a:spcAft>
              <a:buSzPts val="1100"/>
              <a:buChar char="-"/>
            </a:pPr>
            <a:r>
              <a:rPr lang="en" sz="1200" dirty="0">
                <a:solidFill>
                  <a:schemeClr val="dk1"/>
                </a:solidFill>
              </a:rPr>
              <a:t>Para Cundinamarca se tomaron 37 muestras de las cuales una pertenece a la empresa de acueducto de Facatativá, llamada Aguas de Facatativá que fue negativa para estos dos parásitos en el agua tratada y una muestra positiva de </a:t>
            </a:r>
            <a:r>
              <a:rPr lang="en" sz="1200" i="1" dirty="0">
                <a:solidFill>
                  <a:schemeClr val="dk1"/>
                </a:solidFill>
              </a:rPr>
              <a:t> Cryptosporidium sp </a:t>
            </a:r>
            <a:r>
              <a:rPr lang="en" sz="1200" dirty="0">
                <a:solidFill>
                  <a:schemeClr val="dk1"/>
                </a:solidFill>
              </a:rPr>
              <a:t>en agua no tratada, perteneciente a la fuente de abastecimiento, la quebrada La Tribuna; estos resultados aunque no son del todo desfavorables, se debe tener en cuenta que solo fue una muestra tomada en un mismo día y que si la fuente de abastecimiento tiene la presencia de </a:t>
            </a:r>
            <a:r>
              <a:rPr lang="en" sz="1200" i="1" dirty="0">
                <a:solidFill>
                  <a:schemeClr val="dk1"/>
                </a:solidFill>
              </a:rPr>
              <a:t>Cryptosporidium </a:t>
            </a:r>
            <a:r>
              <a:rPr lang="en" sz="1200" i="1" dirty="0" smtClean="0">
                <a:solidFill>
                  <a:schemeClr val="dk1"/>
                </a:solidFill>
              </a:rPr>
              <a:t>sp.</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d59857f3cc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d59857f3cc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d5c200a2fa_0_2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d5c200a2fa_0_2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50000"/>
              </a:lnSpc>
              <a:spcBef>
                <a:spcPts val="0"/>
              </a:spcBef>
              <a:spcAft>
                <a:spcPts val="0"/>
              </a:spcAft>
              <a:buNone/>
            </a:pP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000" dirty="0">
                <a:solidFill>
                  <a:schemeClr val="dk1"/>
                </a:solidFill>
              </a:rPr>
              <a:t>Esta pregunta se plantea con el fin de identificar si la calidad de las fuentes hídricas y las posibles deficiencias en el tratamiento de las mismas, sumado a la escasez del recurso hídrico, se relacionan con los altos índices de  enfermedad diarreica aguda y  como fuente de transmisión  de  otras enfermedades vehiculizadas por agua (EVAs) en la población de estudio, así mismo implementar acciones encaminadas a mejorar la calidad del agua y proteger la salud de los habitantes.</a:t>
            </a:r>
            <a:endParaRPr sz="1200" dirty="0">
              <a:solidFill>
                <a:schemeClr val="dk1"/>
              </a:solidFill>
            </a:endParaRPr>
          </a:p>
          <a:p>
            <a:pPr marL="0" lvl="0" indent="0" algn="l" rtl="0">
              <a:spcBef>
                <a:spcPts val="0"/>
              </a:spcBef>
              <a:spcAft>
                <a:spcPts val="0"/>
              </a:spcAft>
              <a:buNone/>
            </a:pPr>
            <a:endParaRPr dirty="0"/>
          </a:p>
          <a:p>
            <a:pPr marL="0" lvl="0" indent="0" algn="just" rtl="0">
              <a:lnSpc>
                <a:spcPct val="150000"/>
              </a:lnSpc>
              <a:spcBef>
                <a:spcPts val="1200"/>
              </a:spcBef>
              <a:spcAft>
                <a:spcPts val="0"/>
              </a:spcAft>
              <a:buClr>
                <a:schemeClr val="dk1"/>
              </a:buClr>
              <a:buSzPts val="1100"/>
              <a:buFont typeface="Arial"/>
              <a:buNone/>
            </a:pPr>
            <a:r>
              <a:rPr lang="en" sz="1200" dirty="0">
                <a:solidFill>
                  <a:schemeClr val="dk1"/>
                </a:solidFill>
              </a:rPr>
              <a:t>El presente trabajo tiene como finalidad analizar la información existente sobre la EDA y la calidad del agua como fuente de transmisión en el municipio de Facatativá - Cundinamarca y así poder identificar las posibles acciones de mejora y su impacto en la salud de los habitantes.</a:t>
            </a:r>
            <a:endParaRPr sz="1200" dirty="0">
              <a:solidFill>
                <a:schemeClr val="dk1"/>
              </a:solidFill>
            </a:endParaRPr>
          </a:p>
          <a:p>
            <a:pPr marL="0" lvl="0" indent="0" algn="just" rtl="0">
              <a:lnSpc>
                <a:spcPct val="150000"/>
              </a:lnSpc>
              <a:spcBef>
                <a:spcPts val="1200"/>
              </a:spcBef>
              <a:spcAft>
                <a:spcPts val="0"/>
              </a:spcAft>
              <a:buClr>
                <a:schemeClr val="dk1"/>
              </a:buClr>
              <a:buSzPts val="1100"/>
              <a:buFont typeface="Arial"/>
              <a:buNone/>
            </a:pPr>
            <a:r>
              <a:rPr lang="en" sz="1200" dirty="0">
                <a:solidFill>
                  <a:schemeClr val="dk1"/>
                </a:solidFill>
              </a:rPr>
              <a:t> Actualmente existe poca información sobre el monitoreo y los controles llevados a cabo en las fuentes hídricas que irrigan al acueducto del municipio, limitando la posibilidad para hacer nuevas investigaciones sobre la calidad del agua, lo que permitiría posicionar a la Universidad Colegio mayor de Cundinamarca como pionera en este tipo de estudios y a futuro complementar los trabajos de investigación en aguas  y abrir un nuevo campo de investigación sobre EDA en el semillero de Bioprocesos y control.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d59857f3cc_0_5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d59857f3cc_0_5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50000"/>
              </a:lnSpc>
              <a:spcBef>
                <a:spcPts val="120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d59857f3cc_1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d59857f3cc_1_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50000"/>
              </a:lnSpc>
              <a:spcBef>
                <a:spcPts val="1200"/>
              </a:spcBef>
              <a:spcAft>
                <a:spcPts val="0"/>
              </a:spcAft>
              <a:buSzPts val="1100"/>
              <a:buChar char="-"/>
            </a:pPr>
            <a:r>
              <a:rPr lang="en" sz="1200" b="1">
                <a:solidFill>
                  <a:schemeClr val="dk1"/>
                </a:solidFill>
              </a:rPr>
              <a:t>Tipo de investigación </a:t>
            </a:r>
            <a:r>
              <a:rPr lang="en" sz="1200">
                <a:solidFill>
                  <a:schemeClr val="dk1"/>
                </a:solidFill>
              </a:rPr>
              <a:t>El enfoque de esta investigación es cuantitativa para relacionar las variables de calidad del agua con la transmisión en EDA utilizando métodos de análisis de riesgo analizadas sobre las tendencias y la relación la información existente sobre la enfermedad diarreica aguda en el municipio de Facatativá.</a:t>
            </a:r>
            <a:endParaRPr sz="1200">
              <a:solidFill>
                <a:schemeClr val="dk1"/>
              </a:solidFill>
            </a:endParaRPr>
          </a:p>
          <a:p>
            <a:pPr marL="457200" lvl="0" indent="-298450" algn="l" rtl="0">
              <a:lnSpc>
                <a:spcPct val="150000"/>
              </a:lnSpc>
              <a:spcBef>
                <a:spcPts val="0"/>
              </a:spcBef>
              <a:spcAft>
                <a:spcPts val="0"/>
              </a:spcAft>
              <a:buSzPts val="1100"/>
              <a:buChar char="-"/>
            </a:pPr>
            <a:r>
              <a:rPr lang="en" sz="1200" b="1">
                <a:solidFill>
                  <a:schemeClr val="dk1"/>
                </a:solidFill>
              </a:rPr>
              <a:t> </a:t>
            </a:r>
            <a:endParaRPr sz="1200" b="1">
              <a:solidFill>
                <a:schemeClr val="dk1"/>
              </a:solidFill>
            </a:endParaRPr>
          </a:p>
          <a:p>
            <a:pPr marL="457200" lvl="0" indent="-298450" algn="l" rtl="0">
              <a:lnSpc>
                <a:spcPct val="150000"/>
              </a:lnSpc>
              <a:spcBef>
                <a:spcPts val="0"/>
              </a:spcBef>
              <a:spcAft>
                <a:spcPts val="0"/>
              </a:spcAft>
              <a:buSzPts val="1100"/>
              <a:buChar char="-"/>
            </a:pPr>
            <a:r>
              <a:rPr lang="en" sz="1200" b="1">
                <a:solidFill>
                  <a:schemeClr val="dk1"/>
                </a:solidFill>
              </a:rPr>
              <a:t>4.2 Alcance de la investigación</a:t>
            </a:r>
            <a:r>
              <a:rPr lang="en" sz="1200">
                <a:solidFill>
                  <a:schemeClr val="dk1"/>
                </a:solidFill>
              </a:rPr>
              <a:t>  El desarrollo de la investigación se basó en un diseño exploratorio, en el cual se busca realizar una aproximación a un tema poco investigado, principalmente en el municipio de Facatativá y su impacto de la EDA en la salud de sus habitantes, y generar interés para futuras investigaciones en este y otros municipios. Simultáneamente, se buscó analizar la calidad del agua en el municipio y determinar si cumple con los lineamientos establecidos en las normas colombianas vigentes y si las características del agua de consumo se relacionan con los eventos de salud en el municipio, para ello se aplicó un diseño de tipo descriptivo.</a:t>
            </a:r>
            <a:endParaRPr sz="1200">
              <a:solidFill>
                <a:schemeClr val="dk1"/>
              </a:solidFill>
            </a:endParaRPr>
          </a:p>
          <a:p>
            <a:pPr marL="457200" lvl="0" indent="-298450" algn="l" rtl="0">
              <a:lnSpc>
                <a:spcPct val="150000"/>
              </a:lnSpc>
              <a:spcBef>
                <a:spcPts val="0"/>
              </a:spcBef>
              <a:spcAft>
                <a:spcPts val="0"/>
              </a:spcAft>
              <a:buSzPts val="1100"/>
              <a:buChar char="-"/>
            </a:pPr>
            <a:r>
              <a:rPr lang="en" sz="1200" b="1">
                <a:solidFill>
                  <a:schemeClr val="dk1"/>
                </a:solidFill>
              </a:rPr>
              <a:t>4.3 Población y muestra </a:t>
            </a:r>
            <a:r>
              <a:rPr lang="en" sz="1200">
                <a:solidFill>
                  <a:schemeClr val="dk1"/>
                </a:solidFill>
              </a:rPr>
              <a:t>Según las características de la investigación, la muestra no fue de tipo probabilístico, se seleccionó como población los documentos, revistas, artículos, tesis e investigacioens de la transmisión por agua de EDA y la mUestra fueron la bibliografía que cumplían con los criterios de inclusión; bibliografía del 2000 en adelante  tomada de bases de datos científicas Bioline, BioMed , Dimensions, NCBI, Scopus, Scielo, Researchgate, Tesis universitarias Universidad de Cundinamarca y Javeriana, y los datos oficiales reportados al INS sobre EDA en Cundinamarca y los valores IRCA del agua potable del municipio de 2008 a 2020 SIVIGILA , para encontrar patrones de seguimiento que cumplieran con los intereses del estudio.</a:t>
            </a:r>
            <a:endParaRPr sz="1200">
              <a:solidFill>
                <a:schemeClr val="dk1"/>
              </a:solidFill>
            </a:endParaRPr>
          </a:p>
          <a:p>
            <a:pPr marL="457200" lvl="0" indent="-298450" algn="just" rtl="0">
              <a:lnSpc>
                <a:spcPct val="150000"/>
              </a:lnSpc>
              <a:spcBef>
                <a:spcPts val="0"/>
              </a:spcBef>
              <a:spcAft>
                <a:spcPts val="0"/>
              </a:spcAft>
              <a:buSzPts val="1100"/>
              <a:buChar char="-"/>
            </a:pPr>
            <a:r>
              <a:rPr lang="en" sz="1200" b="1">
                <a:solidFill>
                  <a:schemeClr val="dk1"/>
                </a:solidFill>
              </a:rPr>
              <a:t> </a:t>
            </a:r>
            <a:endParaRPr sz="1200" b="1">
              <a:solidFill>
                <a:schemeClr val="dk1"/>
              </a:solidFill>
            </a:endParaRPr>
          </a:p>
          <a:p>
            <a:pPr marL="0" lvl="0" indent="0" algn="just" rtl="0">
              <a:lnSpc>
                <a:spcPct val="150000"/>
              </a:lnSpc>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101c81f2a2b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101c81f2a2b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01c81f2a2b_0_9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101c81f2a2b_0_9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30200" marR="508000" lvl="0" indent="0" algn="just" rtl="0">
              <a:lnSpc>
                <a:spcPct val="155000"/>
              </a:lnSpc>
              <a:spcBef>
                <a:spcPts val="0"/>
              </a:spcBef>
              <a:spcAft>
                <a:spcPts val="0"/>
              </a:spcAft>
              <a:buNone/>
            </a:pPr>
            <a:r>
              <a:rPr lang="en" dirty="0">
                <a:solidFill>
                  <a:schemeClr val="dk1"/>
                </a:solidFill>
              </a:rPr>
              <a:t>Introduccion </a:t>
            </a:r>
            <a:endParaRPr dirty="0">
              <a:solidFill>
                <a:schemeClr val="dk1"/>
              </a:solidFill>
            </a:endParaRPr>
          </a:p>
          <a:p>
            <a:pPr marL="330200" marR="508000" lvl="0" indent="0" algn="just" rtl="0">
              <a:lnSpc>
                <a:spcPct val="155000"/>
              </a:lnSpc>
              <a:spcBef>
                <a:spcPts val="0"/>
              </a:spcBef>
              <a:spcAft>
                <a:spcPts val="0"/>
              </a:spcAft>
              <a:buClr>
                <a:schemeClr val="dk1"/>
              </a:buClr>
              <a:buSzPts val="1100"/>
              <a:buFont typeface="Arial"/>
              <a:buNone/>
            </a:pPr>
            <a:r>
              <a:rPr lang="en" dirty="0">
                <a:solidFill>
                  <a:schemeClr val="dk1"/>
                </a:solidFill>
              </a:rPr>
              <a:t>La principal fuente de agua de abastecimiento del municipio de Facatativá es la cuenca hidrográfica del río de los Andes que en las inmediaciones del área toma el nombre del río Botello que recorre 25 kilómetros hasta verter sus aguas a las quebradas del Muña, San Rafael, el Vino, el Pozo de la Mirta y río la Pava. La única fuente de agua que surte a la planta de tratamiento del municipio para consumo de la población urbana y rural del municipio es la entregada por este río. Este sistema lleva sus aguas a la laguna de la Herrera y de allí al río Subachoque para posteriormente desembocar en el río Bogotá </a:t>
            </a:r>
            <a:r>
              <a:rPr lang="en" i="1" dirty="0">
                <a:solidFill>
                  <a:schemeClr val="dk1"/>
                </a:solidFill>
              </a:rPr>
              <a:t>(</a:t>
            </a:r>
            <a:r>
              <a:rPr lang="en" i="1" dirty="0">
                <a:solidFill>
                  <a:schemeClr val="hlink"/>
                </a:solidFill>
                <a:uFill>
                  <a:noFill/>
                </a:uFill>
                <a:hlinkClick r:id="rId3"/>
              </a:rPr>
              <a:t>http://www.facatativa.gov.co/facatativa-4.htm).</a:t>
            </a:r>
            <a:r>
              <a:rPr lang="en" dirty="0">
                <a:solidFill>
                  <a:schemeClr val="dk1"/>
                </a:solidFill>
              </a:rPr>
              <a:t> </a:t>
            </a:r>
            <a:endParaRPr dirty="0">
              <a:solidFill>
                <a:schemeClr val="dk1"/>
              </a:solidFill>
            </a:endParaRPr>
          </a:p>
          <a:p>
            <a:pPr marL="330200" marR="508000" lvl="0" indent="0" algn="just" rtl="0">
              <a:lnSpc>
                <a:spcPct val="155000"/>
              </a:lnSpc>
              <a:spcBef>
                <a:spcPts val="0"/>
              </a:spcBef>
              <a:spcAft>
                <a:spcPts val="0"/>
              </a:spcAft>
              <a:buNone/>
            </a:pPr>
            <a:r>
              <a:rPr lang="en" dirty="0">
                <a:solidFill>
                  <a:schemeClr val="dk1"/>
                </a:solidFill>
              </a:rPr>
              <a:t>Las concentraciones de los indicadores de contaminación fecal en el río Bogotá, son reflejo de los constantes efluentes que recibe a lo largo de su recorrido; por lo que es difícil que se observen procesos de autodepuración. El agua es utilizada para potabilizar, riego en agricultura y bebida de animales, causando altos porcentajes de morbi-mortalidad por enfermedades de origen hídrico especialmente en la población infantil.</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d59857f3cc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d59857f3cc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50000"/>
              </a:lnSpc>
              <a:spcBef>
                <a:spcPts val="0"/>
              </a:spcBef>
              <a:spcAft>
                <a:spcPts val="0"/>
              </a:spcAft>
              <a:buClr>
                <a:schemeClr val="dk1"/>
              </a:buClr>
              <a:buSzPts val="1200"/>
              <a:buChar char="-"/>
            </a:pPr>
            <a:r>
              <a:rPr lang="en" sz="1200" dirty="0">
                <a:solidFill>
                  <a:schemeClr val="dk1"/>
                </a:solidFill>
              </a:rPr>
              <a:t>19. Concejo Municipal de Facatativá. ANÁLISIS SITUACIONAL MUNICIPIO DE FACATATIVÁ. PLAN DE DESARROLLO MUNICIPAL "RECUPEREMOS A FACATATIVÁ 2016-2019" 2016.[Internet].[Citado 22  Abr 2020]. Disponible en: &lt;https://www.ccb.org.co/content/download/28883/578935/version&gt; </a:t>
            </a:r>
            <a:endParaRPr sz="1200" dirty="0">
              <a:solidFill>
                <a:schemeClr val="dk1"/>
              </a:solidFill>
            </a:endParaRPr>
          </a:p>
          <a:p>
            <a:pPr marL="457200" lvl="0" indent="0" algn="just" rtl="0">
              <a:lnSpc>
                <a:spcPct val="150000"/>
              </a:lnSpc>
              <a:spcBef>
                <a:spcPts val="0"/>
              </a:spcBef>
              <a:spcAft>
                <a:spcPts val="0"/>
              </a:spcAft>
              <a:buNone/>
            </a:pPr>
            <a:endParaRPr sz="1200" b="1" dirty="0">
              <a:solidFill>
                <a:schemeClr val="dk1"/>
              </a:solidFill>
            </a:endParaRPr>
          </a:p>
          <a:p>
            <a:pPr marL="457200" lvl="0" indent="-298450" algn="just" rtl="0">
              <a:lnSpc>
                <a:spcPct val="150000"/>
              </a:lnSpc>
              <a:spcBef>
                <a:spcPts val="0"/>
              </a:spcBef>
              <a:spcAft>
                <a:spcPts val="0"/>
              </a:spcAft>
              <a:buSzPts val="1100"/>
              <a:buChar char="-"/>
            </a:pPr>
            <a:r>
              <a:rPr lang="en" sz="1200" b="1" dirty="0">
                <a:solidFill>
                  <a:schemeClr val="dk1"/>
                </a:solidFill>
              </a:rPr>
              <a:t>Importancia del manejo de la salubridad y el abastecimiento de agua para el municipio de Facatativá: </a:t>
            </a:r>
            <a:r>
              <a:rPr lang="en" sz="1200" dirty="0">
                <a:solidFill>
                  <a:schemeClr val="dk1"/>
                </a:solidFill>
              </a:rPr>
              <a:t>El municipio cuenta actualmente con ocho vertimientos de agua sin tratamiento, cuyo nacimiento proviene del río Botello, estos vertimientos sin tratamiento cercanos a las zonas urbanas, han afectado la calidad de vida de la población, por la presencia de olores y basuras en estos afluentes. Del mismo modo, afectan la calidad del recurso hídrico y limitan las fuentes que pueden ser tratadas y potabilizadas para el servicio de la comunidad. Dado que la calidad del agua, ha sido durante muchos años un problema evidente en el municipio, la gestión de la alcaldía ha tenido este punto en cuenta, sin embargo, son pocas las acciones que se han realizado para solucionar esta problemática</a:t>
            </a:r>
            <a:r>
              <a:rPr lang="en" sz="1200" dirty="0" smtClean="0">
                <a:solidFill>
                  <a:schemeClr val="dk1"/>
                </a:solidFill>
              </a:rPr>
              <a:t>.</a:t>
            </a:r>
          </a:p>
          <a:p>
            <a:pPr marL="457200" lvl="0" indent="-298450" algn="just" rtl="0">
              <a:lnSpc>
                <a:spcPct val="150000"/>
              </a:lnSpc>
              <a:spcBef>
                <a:spcPts val="0"/>
              </a:spcBef>
              <a:spcAft>
                <a:spcPts val="0"/>
              </a:spcAft>
              <a:buSzPts val="1100"/>
              <a:buChar char="-"/>
            </a:pPr>
            <a:endParaRPr lang="en" sz="1200" dirty="0" smtClean="0">
              <a:solidFill>
                <a:schemeClr val="dk1"/>
              </a:solidFill>
            </a:endParaRPr>
          </a:p>
          <a:p>
            <a:pPr marL="457200" lvl="0" indent="-298450" algn="just" rtl="0">
              <a:lnSpc>
                <a:spcPct val="150000"/>
              </a:lnSpc>
              <a:spcBef>
                <a:spcPts val="0"/>
              </a:spcBef>
              <a:spcAft>
                <a:spcPts val="0"/>
              </a:spcAft>
              <a:buSzPts val="1100"/>
              <a:buChar char="-"/>
            </a:pPr>
            <a:r>
              <a:rPr lang="en" sz="1200" dirty="0" smtClean="0">
                <a:solidFill>
                  <a:schemeClr val="dk1"/>
                </a:solidFill>
              </a:rPr>
              <a:t> </a:t>
            </a:r>
            <a:r>
              <a:rPr lang="en" sz="1200" dirty="0">
                <a:solidFill>
                  <a:schemeClr val="dk1"/>
                </a:solidFill>
              </a:rPr>
              <a:t>Mediante el plan de desarrollo del municipio "Recuperemos a Facatativá”, se buscó brindar apoyo a las comunidades afectadas, entre ellas dos sectores pertenecientes a la cuenca alta del Río Botello, no obstante, la falta de inversión por parte del gobierno nacional y la gobernación de Cundinamarca, y la repartición del presupuesto del municipio de Facatativá, impiden debido a los altos costos de inversión, la ejecución de obras de tratamiento de aguas residuales, que a su vez depende de los proyectos de recuperación del río Bogotá </a:t>
            </a:r>
            <a:r>
              <a:rPr lang="en" sz="1200" baseline="30000" dirty="0">
                <a:solidFill>
                  <a:schemeClr val="dk1"/>
                </a:solidFill>
              </a:rPr>
              <a:t>19</a:t>
            </a:r>
            <a:r>
              <a:rPr lang="en" sz="1200" dirty="0">
                <a:solidFill>
                  <a:schemeClr val="dk1"/>
                </a:solidFill>
              </a:rPr>
              <a:t>.Según el análisis situacional del municipio, realizado para el plan de desarrollo 2016-2019, no se puede costear las obras de ejecución para el tratamiento de aguas residuales, de igual manera, se informa que debido a la mala administración ambiental del municipio, donde se evidencio la falta de control  en las construcciones de viviendas, las cuales tenían malas conexiones de los vertimientos de aguas residuales a las fuentes hídricas, igualmente, falta de conocimiento de la comunidad sobre los programas de ahorro y uso eficiente del agua, la protección de los humedales y fuentes hídricas conllevan a realizar acciones contaminantes y arrojar basuras a los efluentes. Todas estas problemáticas, conllevan al aumento en las tasas de cobro de servicios públicos y al aumento de costos para la potabilización del agua </a:t>
            </a:r>
            <a:r>
              <a:rPr lang="en" sz="1200" baseline="30000" dirty="0">
                <a:solidFill>
                  <a:schemeClr val="dk1"/>
                </a:solidFill>
              </a:rPr>
              <a:t>19</a:t>
            </a:r>
            <a:r>
              <a:rPr lang="en" sz="1200" dirty="0">
                <a:solidFill>
                  <a:schemeClr val="dk1"/>
                </a:solidFill>
              </a:rPr>
              <a:t>.</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Actualmente en el municipio de Facatativá hay problemáticas ligadas a la distribución del agua potable de consumo, además de la escasez del recurso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hídrico en el municipio se ha evidenciado que las características fisicoquímicas y microbiológicas se han visto afectadas en los últimos años. Está pregunta se</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plantea con el fin de identificar si la calidad de las fuentes hídricas y las posibles deficiencias en el tratamiento de las mismas, sumado a la escasez del recurso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hídrico, se relacionan con los altos índices de EDA, especialmente en la poblaciónde menores de 5 años como una fuente para el desarrollo de ETAs y EVAs en la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población de estudio, así mismo implementar acciones encaminadas a mejorar la calidad del agua y proteger la salud de los habitantes.</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se hace necesario la vigilancia por su estrecha relación del río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Bogotá y el rio los Andes, que han tenido graves problemas de contaminación e</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irrigan las fuentes hídricas que se usan para el consumo, además por lo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evidenciado en los antecedentes se suma la escasez del recurso hídrico en el</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municipio, que depende de gran medida de fuentes subterráneas y la quebrada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la Tribuna, pero no da abasto con la creciente población que para el 2017 llegaba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a 136 950 habitantes. Esta escasez del agua de consumo suministrada por el</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acueducto del municipio, se ha visto que tiene una relación directamente</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proporcional con el aumento de enfermedades vehiculizadas por agua, debido a</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que en la necesidad las personas optan por el uso de fuentes de agua no</a:t>
            </a:r>
            <a:endParaRPr sz="1200" dirty="0">
              <a:solidFill>
                <a:schemeClr val="dk1"/>
              </a:solidFill>
            </a:endParaRPr>
          </a:p>
          <a:p>
            <a:pPr marL="457200" lvl="0" indent="0" algn="just" rtl="0">
              <a:lnSpc>
                <a:spcPct val="150000"/>
              </a:lnSpc>
              <a:spcBef>
                <a:spcPts val="0"/>
              </a:spcBef>
              <a:spcAft>
                <a:spcPts val="0"/>
              </a:spcAft>
              <a:buNone/>
            </a:pPr>
            <a:r>
              <a:rPr lang="en" sz="1200" dirty="0">
                <a:solidFill>
                  <a:schemeClr val="dk1"/>
                </a:solidFill>
              </a:rPr>
              <a:t>seguras.</a:t>
            </a:r>
            <a:endParaRPr sz="1200" dirty="0">
              <a:solidFill>
                <a:schemeClr val="dk1"/>
              </a:solidFill>
            </a:endParaRPr>
          </a:p>
          <a:p>
            <a:pPr marL="0" lvl="0" indent="0" algn="just" rtl="0">
              <a:lnSpc>
                <a:spcPct val="150000"/>
              </a:lnSpc>
              <a:spcBef>
                <a:spcPts val="0"/>
              </a:spcBef>
              <a:spcAft>
                <a:spcPts val="0"/>
              </a:spcAft>
              <a:buNone/>
            </a:pP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En el 2008 se determinó la presencia de estos indicadores de contaminación fecal en la cuenca alta del río Bogotá, entre los cuales se evalúo la potabilizadora de tratamiento de aguas del municipio de Facatativá y se determinó la concentración de microorganismos en diferentes tipos de agua de la cuenca;  la media obtenida para Coliformes fecales fue de 1.07 y 1.74 UFC/ 100 mL, para los fagos somáticos de 1.99 y 2.06/L y para los fagos F específicos tuvo una media de 1.78 y 2.04/L;  los resultados de este estudio mostraron concentraciones elevadas en la mayoría de indicadores tanto en las aguas superficiales como en las aguas subterráneas de la cuenca alta del río Bogotá; sin embargo, en el sistema de potabilización de agua de Facatativá la presencia de bacterias fue baja de 0,81 UFC/ 100 mL, lo que evidencia el nivel de eficiencia de estos sistemas para eliminar las bacterias, pero no garantiza la calidad del agua en cuanto a la presencia de virus y parásitos </a:t>
            </a:r>
            <a:r>
              <a:rPr lang="en" sz="1200" baseline="30000" dirty="0">
                <a:solidFill>
                  <a:schemeClr val="dk1"/>
                </a:solidFill>
              </a:rPr>
              <a:t>9</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En el municipio de Facatativá, se analizaron 226 muestras de agua a causa de una alta tasa de incidencia en los casos de diarrea en los años 1999 y 2000, de los cuales el 40% de los casos se identificó como agente causal un virus. En el río que abastece el acueducto del municipio, se identificó una muestra positiva para Astrovirus, mientras que al agua tratada se identificó dos muestras positivas para Norovirus, y en general para el agua cruda y el agua tratada se identificaron 13 muestras positivas para Rotavirus 6.</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EDA Facatativá fue el que tuvo el mayor índice de diarrea, con un 33.7% del total de los casos reportados. De igual forma, se encontró que de los microorganismos causantes de EDA estudiados en Facatativá, hubo predominio de diarrea viral con un porcentaje de 21.4%, de este porcentaje el Rotavirus fue el agente viral con mayor prevalencia con 18%, seguido de Astrovirus y Adenovirus entéricos; en cuanto a los agentes bacterianos hubo una prevalencia del 15% de los casos, de los cuales el agente bacteriano con mayor prevalencia fue</a:t>
            </a:r>
            <a:r>
              <a:rPr lang="en" sz="1200" i="1" dirty="0">
                <a:solidFill>
                  <a:schemeClr val="dk1"/>
                </a:solidFill>
              </a:rPr>
              <a:t> Escherichia coli, </a:t>
            </a:r>
            <a:r>
              <a:rPr lang="en" sz="1200" dirty="0">
                <a:solidFill>
                  <a:schemeClr val="dk1"/>
                </a:solidFill>
              </a:rPr>
              <a:t>con un porcentaje de 14.7%</a:t>
            </a:r>
            <a:r>
              <a:rPr lang="en" sz="1200" baseline="30000" dirty="0">
                <a:solidFill>
                  <a:schemeClr val="dk1"/>
                </a:solidFill>
              </a:rPr>
              <a:t>3</a:t>
            </a:r>
            <a:r>
              <a:rPr lang="en" sz="1200" dirty="0">
                <a:solidFill>
                  <a:schemeClr val="dk1"/>
                </a:solidFill>
              </a:rPr>
              <a:t>.</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Además de la EDA, hay una estrecha relación entre el agua de riego y de consumo con las ETAS; en el 2010, se reportó al SIVIGILA 2297 casos de ETAS y 112 brotes en Cundinamarca, de los cuales, en Facatativá contó con 34 casos y 3 brotes alimentarios. En cuanto a la notificación de Hepatitis A, se reportaron en Cundinamarca 468 casos, de los confirmados por laboratorio hubo 176 casos en Bogotá y 5 casos en Facatativá </a:t>
            </a:r>
            <a:r>
              <a:rPr lang="en" sz="1200" baseline="30000" dirty="0">
                <a:solidFill>
                  <a:schemeClr val="dk1"/>
                </a:solidFill>
              </a:rPr>
              <a:t>12</a:t>
            </a:r>
            <a:r>
              <a:rPr lang="en" sz="1200" dirty="0">
                <a:solidFill>
                  <a:schemeClr val="dk1"/>
                </a:solidFill>
              </a:rPr>
              <a:t>.</a:t>
            </a: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endParaRPr sz="1200" dirty="0">
              <a:solidFill>
                <a:schemeClr val="dk1"/>
              </a:solidFill>
            </a:endParaRPr>
          </a:p>
          <a:p>
            <a:pPr marL="457200" lvl="0" indent="-304800" algn="just" rtl="0">
              <a:lnSpc>
                <a:spcPct val="150000"/>
              </a:lnSpc>
              <a:spcBef>
                <a:spcPts val="0"/>
              </a:spcBef>
              <a:spcAft>
                <a:spcPts val="0"/>
              </a:spcAft>
              <a:buClr>
                <a:schemeClr val="dk1"/>
              </a:buClr>
              <a:buSzPts val="1200"/>
              <a:buChar char="-"/>
            </a:pPr>
            <a:r>
              <a:rPr lang="en" sz="1200" dirty="0">
                <a:solidFill>
                  <a:schemeClr val="dk1"/>
                </a:solidFill>
              </a:rPr>
              <a:t>La contaminación de los afluentes del río Bogotá, conlleva de forma directa o indirecta a un riesgo para la salud, debido a que estos afluentes contaminados abastecen los sistemas de irrigación de cultivos, que son consumidos por la población. En 2014 se llevó a cabo una evaluación en 8 municipios, que hacen parte de la cuenca alta de la Sabana de Bogotá, donde se utilizó la técnica del número más probable y la técnica de filtración por membrana, para determinar la concentración de Coliformes fecales y Coliformes totales en aguas de riego, se evidenció una contaminación fecal en el 41.7% de las muestras, que supera el rango permitido para las frutas, que se consumen con cáscara y hortalizas de tallo corto, con un rango de número más probable 5000 NMP /100 mL, evidenciando que el agua analizada no es apta para el riego agrícola, ya que puede representar un riesgo para la salud de los consumidores finales </a:t>
            </a:r>
            <a:r>
              <a:rPr lang="en" sz="1200" baseline="30000" dirty="0">
                <a:solidFill>
                  <a:schemeClr val="dk1"/>
                </a:solidFill>
              </a:rPr>
              <a:t>13</a:t>
            </a:r>
            <a:endParaRPr sz="1200" dirty="0">
              <a:solidFill>
                <a:schemeClr val="dk1"/>
              </a:solidFill>
            </a:endParaRPr>
          </a:p>
          <a:p>
            <a:pPr marL="457200" lvl="0" indent="0" algn="just" rtl="0">
              <a:lnSpc>
                <a:spcPct val="150000"/>
              </a:lnSpc>
              <a:spcBef>
                <a:spcPts val="0"/>
              </a:spcBef>
              <a:spcAft>
                <a:spcPts val="0"/>
              </a:spcAft>
              <a:buNone/>
            </a:pPr>
            <a:endParaRPr sz="1200" dirty="0">
              <a:solidFill>
                <a:schemeClr val="dk1"/>
              </a:solidFill>
            </a:endParaRPr>
          </a:p>
          <a:p>
            <a:pPr marL="457200" lvl="0" indent="0" algn="just" rtl="0">
              <a:lnSpc>
                <a:spcPct val="150000"/>
              </a:lnSpc>
              <a:spcBef>
                <a:spcPts val="0"/>
              </a:spcBef>
              <a:spcAft>
                <a:spcPts val="0"/>
              </a:spcAft>
              <a:buNone/>
            </a:pPr>
            <a:endParaRPr sz="1200" dirty="0">
              <a:solidFill>
                <a:schemeClr val="dk1"/>
              </a:solidFill>
            </a:endParaRPr>
          </a:p>
          <a:p>
            <a:pPr marL="457200" lvl="0" indent="0" algn="l" rtl="0">
              <a:spcBef>
                <a:spcPts val="0"/>
              </a:spcBef>
              <a:spcAft>
                <a:spcPts val="0"/>
              </a:spcAft>
              <a:buNone/>
            </a:pPr>
            <a:endParaRPr sz="1200" dirty="0">
              <a:solidFill>
                <a:schemeClr val="dk1"/>
              </a:solidFill>
              <a:latin typeface="Advent Pro"/>
              <a:ea typeface="Advent Pro"/>
              <a:cs typeface="Advent Pro"/>
              <a:sym typeface="Advent Pr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2"/>
        <p:cNvGrpSpPr/>
        <p:nvPr/>
      </p:nvGrpSpPr>
      <p:grpSpPr>
        <a:xfrm>
          <a:off x="0" y="0"/>
          <a:ext cx="0" cy="0"/>
          <a:chOff x="0" y="0"/>
          <a:chExt cx="0" cy="0"/>
        </a:xfrm>
      </p:grpSpPr>
      <p:sp>
        <p:nvSpPr>
          <p:cNvPr id="43" name="Google Shape;43;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4" name="Google Shape;44;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04800" algn="ctr">
              <a:spcBef>
                <a:spcPts val="0"/>
              </a:spcBef>
              <a:spcAft>
                <a:spcPts val="0"/>
              </a:spcAft>
              <a:buSzPts val="1200"/>
              <a:buChar char="●"/>
              <a:defRPr/>
            </a:lvl1pPr>
            <a:lvl2pPr marL="914400" lvl="1" indent="-304800" algn="ctr">
              <a:spcBef>
                <a:spcPts val="1600"/>
              </a:spcBef>
              <a:spcAft>
                <a:spcPts val="0"/>
              </a:spcAft>
              <a:buSzPts val="1200"/>
              <a:buChar char="○"/>
              <a:defRPr/>
            </a:lvl2pPr>
            <a:lvl3pPr marL="1371600" lvl="2" indent="-304800" algn="ctr">
              <a:spcBef>
                <a:spcPts val="1600"/>
              </a:spcBef>
              <a:spcAft>
                <a:spcPts val="0"/>
              </a:spcAft>
              <a:buSzPts val="1200"/>
              <a:buChar char="■"/>
              <a:defRPr/>
            </a:lvl3pPr>
            <a:lvl4pPr marL="1828800" lvl="3" indent="-304800" algn="ctr">
              <a:spcBef>
                <a:spcPts val="1600"/>
              </a:spcBef>
              <a:spcAft>
                <a:spcPts val="0"/>
              </a:spcAft>
              <a:buSzPts val="1200"/>
              <a:buChar char="●"/>
              <a:defRPr/>
            </a:lvl4pPr>
            <a:lvl5pPr marL="2286000" lvl="4" indent="-304800" algn="ctr">
              <a:spcBef>
                <a:spcPts val="1600"/>
              </a:spcBef>
              <a:spcAft>
                <a:spcPts val="0"/>
              </a:spcAft>
              <a:buSzPts val="1200"/>
              <a:buChar char="○"/>
              <a:defRPr/>
            </a:lvl5pPr>
            <a:lvl6pPr marL="2743200" lvl="5" indent="-304800" algn="ctr">
              <a:spcBef>
                <a:spcPts val="1600"/>
              </a:spcBef>
              <a:spcAft>
                <a:spcPts val="0"/>
              </a:spcAft>
              <a:buSzPts val="1200"/>
              <a:buChar char="■"/>
              <a:defRPr/>
            </a:lvl6pPr>
            <a:lvl7pPr marL="3200400" lvl="6" indent="-304800" algn="ctr">
              <a:spcBef>
                <a:spcPts val="1600"/>
              </a:spcBef>
              <a:spcAft>
                <a:spcPts val="0"/>
              </a:spcAft>
              <a:buSzPts val="1200"/>
              <a:buChar char="●"/>
              <a:defRPr/>
            </a:lvl7pPr>
            <a:lvl8pPr marL="3657600" lvl="7" indent="-304800" algn="ctr">
              <a:spcBef>
                <a:spcPts val="1600"/>
              </a:spcBef>
              <a:spcAft>
                <a:spcPts val="0"/>
              </a:spcAft>
              <a:buSzPts val="1200"/>
              <a:buChar char="○"/>
              <a:defRPr/>
            </a:lvl8pPr>
            <a:lvl9pPr marL="4114800" lvl="8" indent="-304800" algn="ctr">
              <a:spcBef>
                <a:spcPts val="1600"/>
              </a:spcBef>
              <a:spcAft>
                <a:spcPts val="1600"/>
              </a:spcAft>
              <a:buSzPts val="1200"/>
              <a:buChar char="■"/>
              <a:defRPr/>
            </a:lvl9pPr>
          </a:lstStyle>
          <a:p>
            <a:endParaRPr/>
          </a:p>
        </p:txBody>
      </p:sp>
      <p:sp>
        <p:nvSpPr>
          <p:cNvPr id="45" name="Google Shape;4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
        <p:nvSpPr>
          <p:cNvPr id="47" name="Google Shape;47;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a con título 1">
  <p:cSld name="TITLE_1">
    <p:spTree>
      <p:nvGrpSpPr>
        <p:cNvPr id="1" name="Shape 48"/>
        <p:cNvGrpSpPr/>
        <p:nvPr/>
      </p:nvGrpSpPr>
      <p:grpSpPr>
        <a:xfrm>
          <a:off x="0" y="0"/>
          <a:ext cx="0" cy="0"/>
          <a:chOff x="0" y="0"/>
          <a:chExt cx="0" cy="0"/>
        </a:xfrm>
      </p:grpSpPr>
      <p:sp>
        <p:nvSpPr>
          <p:cNvPr id="49" name="Google Shape;49;p13"/>
          <p:cNvSpPr/>
          <p:nvPr/>
        </p:nvSpPr>
        <p:spPr>
          <a:xfrm>
            <a:off x="3218258" y="0"/>
            <a:ext cx="5925780" cy="4511204"/>
          </a:xfrm>
          <a:custGeom>
            <a:avLst/>
            <a:gdLst/>
            <a:ahLst/>
            <a:cxnLst/>
            <a:rect l="l" t="t" r="r" b="b"/>
            <a:pathLst>
              <a:path w="65471" h="29229" extrusionOk="0">
                <a:moveTo>
                  <a:pt x="0" y="1"/>
                </a:moveTo>
                <a:lnTo>
                  <a:pt x="0" y="29228"/>
                </a:lnTo>
                <a:lnTo>
                  <a:pt x="65471" y="29228"/>
                </a:lnTo>
                <a:lnTo>
                  <a:pt x="654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3"/>
          <p:cNvSpPr/>
          <p:nvPr/>
        </p:nvSpPr>
        <p:spPr>
          <a:xfrm>
            <a:off x="3014474" y="4198424"/>
            <a:ext cx="6129578" cy="945126"/>
          </a:xfrm>
          <a:custGeom>
            <a:avLst/>
            <a:gdLst/>
            <a:ahLst/>
            <a:cxnLst/>
            <a:rect l="l" t="t" r="r" b="b"/>
            <a:pathLst>
              <a:path w="29564" h="46535" extrusionOk="0">
                <a:moveTo>
                  <a:pt x="0" y="0"/>
                </a:moveTo>
                <a:lnTo>
                  <a:pt x="0" y="46534"/>
                </a:lnTo>
                <a:lnTo>
                  <a:pt x="29563" y="46534"/>
                </a:lnTo>
                <a:lnTo>
                  <a:pt x="295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13"/>
          <p:cNvSpPr/>
          <p:nvPr/>
        </p:nvSpPr>
        <p:spPr>
          <a:xfrm>
            <a:off x="0" y="0"/>
            <a:ext cx="3421887" cy="5143501"/>
          </a:xfrm>
          <a:custGeom>
            <a:avLst/>
            <a:gdLst/>
            <a:ahLst/>
            <a:cxnLst/>
            <a:rect l="l" t="t" r="r" b="b"/>
            <a:pathLst>
              <a:path w="36436" h="101907" extrusionOk="0">
                <a:moveTo>
                  <a:pt x="0" y="0"/>
                </a:moveTo>
                <a:lnTo>
                  <a:pt x="0" y="101906"/>
                </a:lnTo>
                <a:lnTo>
                  <a:pt x="36435" y="101906"/>
                </a:lnTo>
                <a:lnTo>
                  <a:pt x="364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3"/>
          <p:cNvSpPr txBox="1">
            <a:spLocks noGrp="1"/>
          </p:cNvSpPr>
          <p:nvPr>
            <p:ph type="ctrTitle"/>
          </p:nvPr>
        </p:nvSpPr>
        <p:spPr>
          <a:xfrm>
            <a:off x="3725175" y="1648925"/>
            <a:ext cx="5048700" cy="4635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600"/>
              <a:buNone/>
              <a:defRPr sz="3600" b="0">
                <a:solidFill>
                  <a:schemeClr val="lt1"/>
                </a:solidFill>
              </a:defRPr>
            </a:lvl1pPr>
            <a:lvl2pPr lvl="1" algn="ctr" rtl="0">
              <a:spcBef>
                <a:spcPts val="0"/>
              </a:spcBef>
              <a:spcAft>
                <a:spcPts val="0"/>
              </a:spcAft>
              <a:buClr>
                <a:schemeClr val="lt1"/>
              </a:buClr>
              <a:buSzPts val="5200"/>
              <a:buNone/>
              <a:defRPr sz="5200">
                <a:solidFill>
                  <a:schemeClr val="lt1"/>
                </a:solidFill>
              </a:defRPr>
            </a:lvl2pPr>
            <a:lvl3pPr lvl="2" algn="ctr" rtl="0">
              <a:spcBef>
                <a:spcPts val="0"/>
              </a:spcBef>
              <a:spcAft>
                <a:spcPts val="0"/>
              </a:spcAft>
              <a:buClr>
                <a:schemeClr val="lt1"/>
              </a:buClr>
              <a:buSzPts val="5200"/>
              <a:buNone/>
              <a:defRPr sz="5200">
                <a:solidFill>
                  <a:schemeClr val="lt1"/>
                </a:solidFill>
              </a:defRPr>
            </a:lvl3pPr>
            <a:lvl4pPr lvl="3" algn="ctr" rtl="0">
              <a:spcBef>
                <a:spcPts val="0"/>
              </a:spcBef>
              <a:spcAft>
                <a:spcPts val="0"/>
              </a:spcAft>
              <a:buClr>
                <a:schemeClr val="lt1"/>
              </a:buClr>
              <a:buSzPts val="5200"/>
              <a:buNone/>
              <a:defRPr sz="5200">
                <a:solidFill>
                  <a:schemeClr val="lt1"/>
                </a:solidFill>
              </a:defRPr>
            </a:lvl4pPr>
            <a:lvl5pPr lvl="4" algn="ctr" rtl="0">
              <a:spcBef>
                <a:spcPts val="0"/>
              </a:spcBef>
              <a:spcAft>
                <a:spcPts val="0"/>
              </a:spcAft>
              <a:buClr>
                <a:schemeClr val="lt1"/>
              </a:buClr>
              <a:buSzPts val="5200"/>
              <a:buNone/>
              <a:defRPr sz="5200">
                <a:solidFill>
                  <a:schemeClr val="lt1"/>
                </a:solidFill>
              </a:defRPr>
            </a:lvl5pPr>
            <a:lvl6pPr lvl="5" algn="ctr" rtl="0">
              <a:spcBef>
                <a:spcPts val="0"/>
              </a:spcBef>
              <a:spcAft>
                <a:spcPts val="0"/>
              </a:spcAft>
              <a:buClr>
                <a:schemeClr val="lt1"/>
              </a:buClr>
              <a:buSzPts val="5200"/>
              <a:buNone/>
              <a:defRPr sz="5200">
                <a:solidFill>
                  <a:schemeClr val="lt1"/>
                </a:solidFill>
              </a:defRPr>
            </a:lvl6pPr>
            <a:lvl7pPr lvl="6" algn="ctr" rtl="0">
              <a:spcBef>
                <a:spcPts val="0"/>
              </a:spcBef>
              <a:spcAft>
                <a:spcPts val="0"/>
              </a:spcAft>
              <a:buClr>
                <a:schemeClr val="lt1"/>
              </a:buClr>
              <a:buSzPts val="5200"/>
              <a:buNone/>
              <a:defRPr sz="5200">
                <a:solidFill>
                  <a:schemeClr val="lt1"/>
                </a:solidFill>
              </a:defRPr>
            </a:lvl7pPr>
            <a:lvl8pPr lvl="7" algn="ctr" rtl="0">
              <a:spcBef>
                <a:spcPts val="0"/>
              </a:spcBef>
              <a:spcAft>
                <a:spcPts val="0"/>
              </a:spcAft>
              <a:buClr>
                <a:schemeClr val="lt1"/>
              </a:buClr>
              <a:buSzPts val="5200"/>
              <a:buNone/>
              <a:defRPr sz="5200">
                <a:solidFill>
                  <a:schemeClr val="lt1"/>
                </a:solidFill>
              </a:defRPr>
            </a:lvl8pPr>
            <a:lvl9pPr lvl="8" algn="ctr" rtl="0">
              <a:spcBef>
                <a:spcPts val="0"/>
              </a:spcBef>
              <a:spcAft>
                <a:spcPts val="0"/>
              </a:spcAft>
              <a:buClr>
                <a:schemeClr val="lt1"/>
              </a:buClr>
              <a:buSzPts val="5200"/>
              <a:buNone/>
              <a:defRPr sz="5200">
                <a:solidFill>
                  <a:schemeClr val="lt1"/>
                </a:solidFill>
              </a:defRPr>
            </a:lvl9pPr>
          </a:lstStyle>
          <a:p>
            <a:endParaRPr/>
          </a:p>
        </p:txBody>
      </p:sp>
      <p:sp>
        <p:nvSpPr>
          <p:cNvPr id="53" name="Google Shape;53;p13"/>
          <p:cNvSpPr txBox="1">
            <a:spLocks noGrp="1"/>
          </p:cNvSpPr>
          <p:nvPr>
            <p:ph type="subTitle" idx="1"/>
          </p:nvPr>
        </p:nvSpPr>
        <p:spPr>
          <a:xfrm>
            <a:off x="4813218" y="1942050"/>
            <a:ext cx="2872500" cy="321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2pPr>
            <a:lvl3pPr lvl="2"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3pPr>
            <a:lvl4pPr lvl="3"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4pPr>
            <a:lvl5pPr lvl="4"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5pPr>
            <a:lvl6pPr lvl="5"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6pPr>
            <a:lvl7pPr lvl="6"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7pPr>
            <a:lvl8pPr lvl="7"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8pPr>
            <a:lvl9pPr lvl="8"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2">
  <p:cSld name="CUSTOM_18_1">
    <p:spTree>
      <p:nvGrpSpPr>
        <p:cNvPr id="1" name="Shape 54"/>
        <p:cNvGrpSpPr/>
        <p:nvPr/>
      </p:nvGrpSpPr>
      <p:grpSpPr>
        <a:xfrm>
          <a:off x="0" y="0"/>
          <a:ext cx="0" cy="0"/>
          <a:chOff x="0" y="0"/>
          <a:chExt cx="0" cy="0"/>
        </a:xfrm>
      </p:grpSpPr>
      <p:sp>
        <p:nvSpPr>
          <p:cNvPr id="55" name="Google Shape;55;p14"/>
          <p:cNvSpPr/>
          <p:nvPr/>
        </p:nvSpPr>
        <p:spPr>
          <a:xfrm flipH="1">
            <a:off x="-7" y="3602049"/>
            <a:ext cx="9144007" cy="1541611"/>
          </a:xfrm>
          <a:custGeom>
            <a:avLst/>
            <a:gdLst/>
            <a:ahLst/>
            <a:cxnLst/>
            <a:rect l="l" t="t" r="r" b="b"/>
            <a:pathLst>
              <a:path w="65471" h="29229" extrusionOk="0">
                <a:moveTo>
                  <a:pt x="0" y="1"/>
                </a:moveTo>
                <a:lnTo>
                  <a:pt x="0" y="29228"/>
                </a:lnTo>
                <a:lnTo>
                  <a:pt x="65471" y="29228"/>
                </a:lnTo>
                <a:lnTo>
                  <a:pt x="654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4"/>
          <p:cNvSpPr/>
          <p:nvPr/>
        </p:nvSpPr>
        <p:spPr>
          <a:xfrm>
            <a:off x="549025" y="0"/>
            <a:ext cx="771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4"/>
          <p:cNvSpPr txBox="1">
            <a:spLocks noGrp="1"/>
          </p:cNvSpPr>
          <p:nvPr>
            <p:ph type="ctrTitle"/>
          </p:nvPr>
        </p:nvSpPr>
        <p:spPr>
          <a:xfrm>
            <a:off x="934525" y="1068475"/>
            <a:ext cx="2197800" cy="4812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2"/>
              </a:buClr>
              <a:buSzPts val="2400"/>
              <a:buNone/>
              <a:defRPr sz="2400" b="0">
                <a:solidFill>
                  <a:schemeClr val="dk2"/>
                </a:solidFill>
              </a:defRPr>
            </a:lvl1pPr>
            <a:lvl2pPr lvl="1" rtl="0">
              <a:spcBef>
                <a:spcPts val="0"/>
              </a:spcBef>
              <a:spcAft>
                <a:spcPts val="0"/>
              </a:spcAft>
              <a:buClr>
                <a:schemeClr val="dk2"/>
              </a:buClr>
              <a:buSzPts val="1800"/>
              <a:buNone/>
              <a:defRPr sz="1800" b="0">
                <a:solidFill>
                  <a:schemeClr val="dk2"/>
                </a:solidFill>
              </a:defRPr>
            </a:lvl2pPr>
            <a:lvl3pPr lvl="2" rtl="0">
              <a:spcBef>
                <a:spcPts val="0"/>
              </a:spcBef>
              <a:spcAft>
                <a:spcPts val="0"/>
              </a:spcAft>
              <a:buClr>
                <a:schemeClr val="dk2"/>
              </a:buClr>
              <a:buSzPts val="1800"/>
              <a:buNone/>
              <a:defRPr sz="1800" b="0">
                <a:solidFill>
                  <a:schemeClr val="dk2"/>
                </a:solidFill>
              </a:defRPr>
            </a:lvl3pPr>
            <a:lvl4pPr lvl="3" rtl="0">
              <a:spcBef>
                <a:spcPts val="0"/>
              </a:spcBef>
              <a:spcAft>
                <a:spcPts val="0"/>
              </a:spcAft>
              <a:buClr>
                <a:schemeClr val="dk2"/>
              </a:buClr>
              <a:buSzPts val="1800"/>
              <a:buNone/>
              <a:defRPr sz="1800" b="0">
                <a:solidFill>
                  <a:schemeClr val="dk2"/>
                </a:solidFill>
              </a:defRPr>
            </a:lvl4pPr>
            <a:lvl5pPr lvl="4" rtl="0">
              <a:spcBef>
                <a:spcPts val="0"/>
              </a:spcBef>
              <a:spcAft>
                <a:spcPts val="0"/>
              </a:spcAft>
              <a:buClr>
                <a:schemeClr val="dk2"/>
              </a:buClr>
              <a:buSzPts val="1800"/>
              <a:buNone/>
              <a:defRPr sz="1800" b="0">
                <a:solidFill>
                  <a:schemeClr val="dk2"/>
                </a:solidFill>
              </a:defRPr>
            </a:lvl5pPr>
            <a:lvl6pPr lvl="5" rtl="0">
              <a:spcBef>
                <a:spcPts val="0"/>
              </a:spcBef>
              <a:spcAft>
                <a:spcPts val="0"/>
              </a:spcAft>
              <a:buClr>
                <a:schemeClr val="dk2"/>
              </a:buClr>
              <a:buSzPts val="1800"/>
              <a:buNone/>
              <a:defRPr sz="1800" b="0">
                <a:solidFill>
                  <a:schemeClr val="dk2"/>
                </a:solidFill>
              </a:defRPr>
            </a:lvl6pPr>
            <a:lvl7pPr lvl="6" rtl="0">
              <a:spcBef>
                <a:spcPts val="0"/>
              </a:spcBef>
              <a:spcAft>
                <a:spcPts val="0"/>
              </a:spcAft>
              <a:buClr>
                <a:schemeClr val="dk2"/>
              </a:buClr>
              <a:buSzPts val="1800"/>
              <a:buNone/>
              <a:defRPr sz="1800" b="0">
                <a:solidFill>
                  <a:schemeClr val="dk2"/>
                </a:solidFill>
              </a:defRPr>
            </a:lvl7pPr>
            <a:lvl8pPr lvl="7" rtl="0">
              <a:spcBef>
                <a:spcPts val="0"/>
              </a:spcBef>
              <a:spcAft>
                <a:spcPts val="0"/>
              </a:spcAft>
              <a:buClr>
                <a:schemeClr val="dk2"/>
              </a:buClr>
              <a:buSzPts val="1800"/>
              <a:buNone/>
              <a:defRPr sz="1800" b="0">
                <a:solidFill>
                  <a:schemeClr val="dk2"/>
                </a:solidFill>
              </a:defRPr>
            </a:lvl8pPr>
            <a:lvl9pPr lvl="8" rtl="0">
              <a:spcBef>
                <a:spcPts val="0"/>
              </a:spcBef>
              <a:spcAft>
                <a:spcPts val="0"/>
              </a:spcAft>
              <a:buClr>
                <a:schemeClr val="dk2"/>
              </a:buClr>
              <a:buSzPts val="1800"/>
              <a:buNone/>
              <a:defRPr sz="1800" b="0">
                <a:solidFill>
                  <a:schemeClr val="dk2"/>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ree columns">
  <p:cSld name="CUSTOM_13">
    <p:bg>
      <p:bgPr>
        <a:solidFill>
          <a:schemeClr val="accent1"/>
        </a:solidFill>
        <a:effectLst/>
      </p:bgPr>
    </p:bg>
    <p:spTree>
      <p:nvGrpSpPr>
        <p:cNvPr id="1" name="Shape 58"/>
        <p:cNvGrpSpPr/>
        <p:nvPr/>
      </p:nvGrpSpPr>
      <p:grpSpPr>
        <a:xfrm>
          <a:off x="0" y="0"/>
          <a:ext cx="0" cy="0"/>
          <a:chOff x="0" y="0"/>
          <a:chExt cx="0" cy="0"/>
        </a:xfrm>
      </p:grpSpPr>
      <p:sp>
        <p:nvSpPr>
          <p:cNvPr id="59" name="Google Shape;59;p15"/>
          <p:cNvSpPr/>
          <p:nvPr/>
        </p:nvSpPr>
        <p:spPr>
          <a:xfrm>
            <a:off x="0" y="0"/>
            <a:ext cx="4572167" cy="2788958"/>
          </a:xfrm>
          <a:custGeom>
            <a:avLst/>
            <a:gdLst/>
            <a:ahLst/>
            <a:cxnLst/>
            <a:rect l="l" t="t" r="r" b="b"/>
            <a:pathLst>
              <a:path w="65471" h="29229" extrusionOk="0">
                <a:moveTo>
                  <a:pt x="0" y="1"/>
                </a:moveTo>
                <a:lnTo>
                  <a:pt x="0" y="29228"/>
                </a:lnTo>
                <a:lnTo>
                  <a:pt x="65471" y="29228"/>
                </a:lnTo>
                <a:lnTo>
                  <a:pt x="65471" y="1"/>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5"/>
          <p:cNvSpPr/>
          <p:nvPr/>
        </p:nvSpPr>
        <p:spPr>
          <a:xfrm>
            <a:off x="4572008" y="0"/>
            <a:ext cx="4572167" cy="2788958"/>
          </a:xfrm>
          <a:custGeom>
            <a:avLst/>
            <a:gdLst/>
            <a:ahLst/>
            <a:cxnLst/>
            <a:rect l="l" t="t" r="r" b="b"/>
            <a:pathLst>
              <a:path w="65471" h="29229" extrusionOk="0">
                <a:moveTo>
                  <a:pt x="0" y="1"/>
                </a:moveTo>
                <a:lnTo>
                  <a:pt x="0" y="29228"/>
                </a:lnTo>
                <a:lnTo>
                  <a:pt x="65471" y="29228"/>
                </a:lnTo>
                <a:lnTo>
                  <a:pt x="6547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endParaRPr>
          </a:p>
        </p:txBody>
      </p:sp>
      <p:sp>
        <p:nvSpPr>
          <p:cNvPr id="61" name="Google Shape;61;p15"/>
          <p:cNvSpPr txBox="1">
            <a:spLocks noGrp="1"/>
          </p:cNvSpPr>
          <p:nvPr>
            <p:ph type="ctrTitle"/>
          </p:nvPr>
        </p:nvSpPr>
        <p:spPr>
          <a:xfrm>
            <a:off x="4826858" y="1145568"/>
            <a:ext cx="2619300" cy="3849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Clr>
                <a:schemeClr val="accent1"/>
              </a:buClr>
              <a:buSzPts val="1600"/>
              <a:buNone/>
              <a:defRPr sz="1600" b="0">
                <a:solidFill>
                  <a:schemeClr val="accent1"/>
                </a:solidFill>
              </a:defRPr>
            </a:lvl1pPr>
            <a:lvl2pPr lvl="1"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2pPr>
            <a:lvl3pPr lvl="2"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3pPr>
            <a:lvl4pPr lvl="3"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4pPr>
            <a:lvl5pPr lvl="4"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5pPr>
            <a:lvl6pPr lvl="5"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6pPr>
            <a:lvl7pPr lvl="6"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7pPr>
            <a:lvl8pPr lvl="7"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8pPr>
            <a:lvl9pPr lvl="8" rtl="0">
              <a:spcBef>
                <a:spcPts val="0"/>
              </a:spcBef>
              <a:spcAft>
                <a:spcPts val="0"/>
              </a:spcAft>
              <a:buClr>
                <a:schemeClr val="accent1"/>
              </a:buClr>
              <a:buSzPts val="1600"/>
              <a:buFont typeface="Anton"/>
              <a:buNone/>
              <a:defRPr sz="1600" b="0">
                <a:solidFill>
                  <a:schemeClr val="accent1"/>
                </a:solidFill>
                <a:latin typeface="Anton"/>
                <a:ea typeface="Anton"/>
                <a:cs typeface="Anton"/>
                <a:sym typeface="Anton"/>
              </a:defRPr>
            </a:lvl9pPr>
          </a:lstStyle>
          <a:p>
            <a:endParaRPr/>
          </a:p>
        </p:txBody>
      </p:sp>
      <p:sp>
        <p:nvSpPr>
          <p:cNvPr id="62" name="Google Shape;62;p15"/>
          <p:cNvSpPr txBox="1">
            <a:spLocks noGrp="1"/>
          </p:cNvSpPr>
          <p:nvPr>
            <p:ph type="ctrTitle" idx="2"/>
          </p:nvPr>
        </p:nvSpPr>
        <p:spPr>
          <a:xfrm>
            <a:off x="1698018" y="1145568"/>
            <a:ext cx="2619300" cy="3849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Clr>
                <a:schemeClr val="dk2"/>
              </a:buClr>
              <a:buSzPts val="1600"/>
              <a:buNone/>
              <a:defRPr sz="1600" b="0">
                <a:solidFill>
                  <a:schemeClr val="dk2"/>
                </a:solidFill>
              </a:defRPr>
            </a:lvl1pPr>
            <a:lvl2pPr lvl="1"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2pPr>
            <a:lvl3pPr lvl="2"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3pPr>
            <a:lvl4pPr lvl="3"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4pPr>
            <a:lvl5pPr lvl="4"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5pPr>
            <a:lvl6pPr lvl="5"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6pPr>
            <a:lvl7pPr lvl="6"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7pPr>
            <a:lvl8pPr lvl="7"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8pPr>
            <a:lvl9pPr lvl="8" algn="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9pPr>
          </a:lstStyle>
          <a:p>
            <a:endParaRPr/>
          </a:p>
        </p:txBody>
      </p:sp>
      <p:sp>
        <p:nvSpPr>
          <p:cNvPr id="63" name="Google Shape;63;p15"/>
          <p:cNvSpPr/>
          <p:nvPr/>
        </p:nvSpPr>
        <p:spPr>
          <a:xfrm>
            <a:off x="549025" y="0"/>
            <a:ext cx="771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5"/>
          <p:cNvSpPr txBox="1">
            <a:spLocks noGrp="1"/>
          </p:cNvSpPr>
          <p:nvPr>
            <p:ph type="ctrTitle" idx="3"/>
          </p:nvPr>
        </p:nvSpPr>
        <p:spPr>
          <a:xfrm>
            <a:off x="913177" y="1068475"/>
            <a:ext cx="1584600" cy="4812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2"/>
              </a:buClr>
              <a:buSzPts val="2400"/>
              <a:buNone/>
              <a:defRPr sz="2400" b="0">
                <a:solidFill>
                  <a:schemeClr val="dk2"/>
                </a:solidFill>
              </a:defRPr>
            </a:lvl1pPr>
            <a:lvl2pPr lvl="1" rtl="0">
              <a:spcBef>
                <a:spcPts val="0"/>
              </a:spcBef>
              <a:spcAft>
                <a:spcPts val="0"/>
              </a:spcAft>
              <a:buClr>
                <a:schemeClr val="dk2"/>
              </a:buClr>
              <a:buSzPts val="1800"/>
              <a:buNone/>
              <a:defRPr sz="1800" b="0">
                <a:solidFill>
                  <a:schemeClr val="dk2"/>
                </a:solidFill>
              </a:defRPr>
            </a:lvl2pPr>
            <a:lvl3pPr lvl="2" rtl="0">
              <a:spcBef>
                <a:spcPts val="0"/>
              </a:spcBef>
              <a:spcAft>
                <a:spcPts val="0"/>
              </a:spcAft>
              <a:buClr>
                <a:schemeClr val="dk2"/>
              </a:buClr>
              <a:buSzPts val="1800"/>
              <a:buNone/>
              <a:defRPr sz="1800" b="0">
                <a:solidFill>
                  <a:schemeClr val="dk2"/>
                </a:solidFill>
              </a:defRPr>
            </a:lvl3pPr>
            <a:lvl4pPr lvl="3" rtl="0">
              <a:spcBef>
                <a:spcPts val="0"/>
              </a:spcBef>
              <a:spcAft>
                <a:spcPts val="0"/>
              </a:spcAft>
              <a:buClr>
                <a:schemeClr val="dk2"/>
              </a:buClr>
              <a:buSzPts val="1800"/>
              <a:buNone/>
              <a:defRPr sz="1800" b="0">
                <a:solidFill>
                  <a:schemeClr val="dk2"/>
                </a:solidFill>
              </a:defRPr>
            </a:lvl4pPr>
            <a:lvl5pPr lvl="4" rtl="0">
              <a:spcBef>
                <a:spcPts val="0"/>
              </a:spcBef>
              <a:spcAft>
                <a:spcPts val="0"/>
              </a:spcAft>
              <a:buClr>
                <a:schemeClr val="dk2"/>
              </a:buClr>
              <a:buSzPts val="1800"/>
              <a:buNone/>
              <a:defRPr sz="1800" b="0">
                <a:solidFill>
                  <a:schemeClr val="dk2"/>
                </a:solidFill>
              </a:defRPr>
            </a:lvl5pPr>
            <a:lvl6pPr lvl="5" rtl="0">
              <a:spcBef>
                <a:spcPts val="0"/>
              </a:spcBef>
              <a:spcAft>
                <a:spcPts val="0"/>
              </a:spcAft>
              <a:buClr>
                <a:schemeClr val="dk2"/>
              </a:buClr>
              <a:buSzPts val="1800"/>
              <a:buNone/>
              <a:defRPr sz="1800" b="0">
                <a:solidFill>
                  <a:schemeClr val="dk2"/>
                </a:solidFill>
              </a:defRPr>
            </a:lvl6pPr>
            <a:lvl7pPr lvl="6" rtl="0">
              <a:spcBef>
                <a:spcPts val="0"/>
              </a:spcBef>
              <a:spcAft>
                <a:spcPts val="0"/>
              </a:spcAft>
              <a:buClr>
                <a:schemeClr val="dk2"/>
              </a:buClr>
              <a:buSzPts val="1800"/>
              <a:buNone/>
              <a:defRPr sz="1800" b="0">
                <a:solidFill>
                  <a:schemeClr val="dk2"/>
                </a:solidFill>
              </a:defRPr>
            </a:lvl7pPr>
            <a:lvl8pPr lvl="7" rtl="0">
              <a:spcBef>
                <a:spcPts val="0"/>
              </a:spcBef>
              <a:spcAft>
                <a:spcPts val="0"/>
              </a:spcAft>
              <a:buClr>
                <a:schemeClr val="dk2"/>
              </a:buClr>
              <a:buSzPts val="1800"/>
              <a:buNone/>
              <a:defRPr sz="1800" b="0">
                <a:solidFill>
                  <a:schemeClr val="dk2"/>
                </a:solidFill>
              </a:defRPr>
            </a:lvl8pPr>
            <a:lvl9pPr lvl="8" rtl="0">
              <a:spcBef>
                <a:spcPts val="0"/>
              </a:spcBef>
              <a:spcAft>
                <a:spcPts val="0"/>
              </a:spcAft>
              <a:buClr>
                <a:schemeClr val="dk2"/>
              </a:buClr>
              <a:buSzPts val="1800"/>
              <a:buNone/>
              <a:defRPr sz="1800" b="0">
                <a:solidFill>
                  <a:schemeClr val="dk2"/>
                </a:solidFill>
              </a:defRPr>
            </a:lvl9pPr>
          </a:lstStyle>
          <a:p>
            <a:endParaRPr/>
          </a:p>
        </p:txBody>
      </p:sp>
      <p:sp>
        <p:nvSpPr>
          <p:cNvPr id="65" name="Google Shape;65;p15"/>
          <p:cNvSpPr txBox="1">
            <a:spLocks noGrp="1"/>
          </p:cNvSpPr>
          <p:nvPr>
            <p:ph type="subTitle" idx="1"/>
          </p:nvPr>
        </p:nvSpPr>
        <p:spPr>
          <a:xfrm>
            <a:off x="1697950" y="1605689"/>
            <a:ext cx="2619300" cy="5685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chemeClr val="dk2"/>
              </a:buClr>
              <a:buSzPts val="1100"/>
              <a:buNone/>
              <a:defRPr sz="1100">
                <a:solidFill>
                  <a:schemeClr val="dk2"/>
                </a:solidFill>
              </a:defRPr>
            </a:lvl1pPr>
            <a:lvl2pPr lvl="1" algn="r" rtl="0">
              <a:lnSpc>
                <a:spcPct val="100000"/>
              </a:lnSpc>
              <a:spcBef>
                <a:spcPts val="0"/>
              </a:spcBef>
              <a:spcAft>
                <a:spcPts val="0"/>
              </a:spcAft>
              <a:buClr>
                <a:schemeClr val="dk2"/>
              </a:buClr>
              <a:buSzPts val="1100"/>
              <a:buNone/>
              <a:defRPr sz="1100">
                <a:solidFill>
                  <a:schemeClr val="dk2"/>
                </a:solidFill>
              </a:defRPr>
            </a:lvl2pPr>
            <a:lvl3pPr lvl="2" algn="r" rtl="0">
              <a:lnSpc>
                <a:spcPct val="100000"/>
              </a:lnSpc>
              <a:spcBef>
                <a:spcPts val="0"/>
              </a:spcBef>
              <a:spcAft>
                <a:spcPts val="0"/>
              </a:spcAft>
              <a:buClr>
                <a:schemeClr val="dk2"/>
              </a:buClr>
              <a:buSzPts val="1100"/>
              <a:buNone/>
              <a:defRPr sz="1100">
                <a:solidFill>
                  <a:schemeClr val="dk2"/>
                </a:solidFill>
              </a:defRPr>
            </a:lvl3pPr>
            <a:lvl4pPr lvl="3" algn="r" rtl="0">
              <a:lnSpc>
                <a:spcPct val="100000"/>
              </a:lnSpc>
              <a:spcBef>
                <a:spcPts val="0"/>
              </a:spcBef>
              <a:spcAft>
                <a:spcPts val="0"/>
              </a:spcAft>
              <a:buClr>
                <a:schemeClr val="dk2"/>
              </a:buClr>
              <a:buSzPts val="1100"/>
              <a:buNone/>
              <a:defRPr sz="1100">
                <a:solidFill>
                  <a:schemeClr val="dk2"/>
                </a:solidFill>
              </a:defRPr>
            </a:lvl4pPr>
            <a:lvl5pPr lvl="4" algn="r" rtl="0">
              <a:lnSpc>
                <a:spcPct val="100000"/>
              </a:lnSpc>
              <a:spcBef>
                <a:spcPts val="0"/>
              </a:spcBef>
              <a:spcAft>
                <a:spcPts val="0"/>
              </a:spcAft>
              <a:buClr>
                <a:schemeClr val="dk2"/>
              </a:buClr>
              <a:buSzPts val="1100"/>
              <a:buNone/>
              <a:defRPr sz="1100">
                <a:solidFill>
                  <a:schemeClr val="dk2"/>
                </a:solidFill>
              </a:defRPr>
            </a:lvl5pPr>
            <a:lvl6pPr lvl="5" algn="r" rtl="0">
              <a:lnSpc>
                <a:spcPct val="100000"/>
              </a:lnSpc>
              <a:spcBef>
                <a:spcPts val="0"/>
              </a:spcBef>
              <a:spcAft>
                <a:spcPts val="0"/>
              </a:spcAft>
              <a:buClr>
                <a:schemeClr val="dk2"/>
              </a:buClr>
              <a:buSzPts val="1100"/>
              <a:buNone/>
              <a:defRPr sz="1100">
                <a:solidFill>
                  <a:schemeClr val="dk2"/>
                </a:solidFill>
              </a:defRPr>
            </a:lvl6pPr>
            <a:lvl7pPr lvl="6" algn="r" rtl="0">
              <a:lnSpc>
                <a:spcPct val="100000"/>
              </a:lnSpc>
              <a:spcBef>
                <a:spcPts val="0"/>
              </a:spcBef>
              <a:spcAft>
                <a:spcPts val="0"/>
              </a:spcAft>
              <a:buClr>
                <a:schemeClr val="dk2"/>
              </a:buClr>
              <a:buSzPts val="1100"/>
              <a:buNone/>
              <a:defRPr sz="1100">
                <a:solidFill>
                  <a:schemeClr val="dk2"/>
                </a:solidFill>
              </a:defRPr>
            </a:lvl7pPr>
            <a:lvl8pPr lvl="7" algn="r" rtl="0">
              <a:lnSpc>
                <a:spcPct val="100000"/>
              </a:lnSpc>
              <a:spcBef>
                <a:spcPts val="0"/>
              </a:spcBef>
              <a:spcAft>
                <a:spcPts val="0"/>
              </a:spcAft>
              <a:buClr>
                <a:schemeClr val="dk2"/>
              </a:buClr>
              <a:buSzPts val="1100"/>
              <a:buNone/>
              <a:defRPr sz="1100">
                <a:solidFill>
                  <a:schemeClr val="dk2"/>
                </a:solidFill>
              </a:defRPr>
            </a:lvl8pPr>
            <a:lvl9pPr lvl="8" algn="r" rtl="0">
              <a:lnSpc>
                <a:spcPct val="100000"/>
              </a:lnSpc>
              <a:spcBef>
                <a:spcPts val="0"/>
              </a:spcBef>
              <a:spcAft>
                <a:spcPts val="0"/>
              </a:spcAft>
              <a:buClr>
                <a:schemeClr val="dk2"/>
              </a:buClr>
              <a:buSzPts val="1100"/>
              <a:buNone/>
              <a:defRPr sz="1100">
                <a:solidFill>
                  <a:schemeClr val="dk2"/>
                </a:solidFill>
              </a:defRPr>
            </a:lvl9pPr>
          </a:lstStyle>
          <a:p>
            <a:endParaRPr/>
          </a:p>
        </p:txBody>
      </p:sp>
      <p:sp>
        <p:nvSpPr>
          <p:cNvPr id="66" name="Google Shape;66;p15"/>
          <p:cNvSpPr txBox="1">
            <a:spLocks noGrp="1"/>
          </p:cNvSpPr>
          <p:nvPr>
            <p:ph type="subTitle" idx="4"/>
          </p:nvPr>
        </p:nvSpPr>
        <p:spPr>
          <a:xfrm>
            <a:off x="4826850" y="1605689"/>
            <a:ext cx="2619300" cy="568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accent1"/>
              </a:buClr>
              <a:buSzPts val="1100"/>
              <a:buNone/>
              <a:defRPr sz="1100">
                <a:solidFill>
                  <a:schemeClr val="accent1"/>
                </a:solidFill>
              </a:defRPr>
            </a:lvl1pPr>
            <a:lvl2pPr lvl="1" rtl="0">
              <a:lnSpc>
                <a:spcPct val="100000"/>
              </a:lnSpc>
              <a:spcBef>
                <a:spcPts val="0"/>
              </a:spcBef>
              <a:spcAft>
                <a:spcPts val="0"/>
              </a:spcAft>
              <a:buClr>
                <a:schemeClr val="accent1"/>
              </a:buClr>
              <a:buSzPts val="1100"/>
              <a:buNone/>
              <a:defRPr sz="1100">
                <a:solidFill>
                  <a:schemeClr val="accent1"/>
                </a:solidFill>
              </a:defRPr>
            </a:lvl2pPr>
            <a:lvl3pPr lvl="2" rtl="0">
              <a:lnSpc>
                <a:spcPct val="100000"/>
              </a:lnSpc>
              <a:spcBef>
                <a:spcPts val="0"/>
              </a:spcBef>
              <a:spcAft>
                <a:spcPts val="0"/>
              </a:spcAft>
              <a:buClr>
                <a:schemeClr val="accent1"/>
              </a:buClr>
              <a:buSzPts val="1100"/>
              <a:buNone/>
              <a:defRPr sz="1100">
                <a:solidFill>
                  <a:schemeClr val="accent1"/>
                </a:solidFill>
              </a:defRPr>
            </a:lvl3pPr>
            <a:lvl4pPr lvl="3" rtl="0">
              <a:lnSpc>
                <a:spcPct val="100000"/>
              </a:lnSpc>
              <a:spcBef>
                <a:spcPts val="0"/>
              </a:spcBef>
              <a:spcAft>
                <a:spcPts val="0"/>
              </a:spcAft>
              <a:buClr>
                <a:schemeClr val="accent1"/>
              </a:buClr>
              <a:buSzPts val="1100"/>
              <a:buNone/>
              <a:defRPr sz="1100">
                <a:solidFill>
                  <a:schemeClr val="accent1"/>
                </a:solidFill>
              </a:defRPr>
            </a:lvl4pPr>
            <a:lvl5pPr lvl="4" rtl="0">
              <a:lnSpc>
                <a:spcPct val="100000"/>
              </a:lnSpc>
              <a:spcBef>
                <a:spcPts val="0"/>
              </a:spcBef>
              <a:spcAft>
                <a:spcPts val="0"/>
              </a:spcAft>
              <a:buClr>
                <a:schemeClr val="accent1"/>
              </a:buClr>
              <a:buSzPts val="1100"/>
              <a:buNone/>
              <a:defRPr sz="1100">
                <a:solidFill>
                  <a:schemeClr val="accent1"/>
                </a:solidFill>
              </a:defRPr>
            </a:lvl5pPr>
            <a:lvl6pPr lvl="5" rtl="0">
              <a:lnSpc>
                <a:spcPct val="100000"/>
              </a:lnSpc>
              <a:spcBef>
                <a:spcPts val="0"/>
              </a:spcBef>
              <a:spcAft>
                <a:spcPts val="0"/>
              </a:spcAft>
              <a:buClr>
                <a:schemeClr val="accent1"/>
              </a:buClr>
              <a:buSzPts val="1100"/>
              <a:buNone/>
              <a:defRPr sz="1100">
                <a:solidFill>
                  <a:schemeClr val="accent1"/>
                </a:solidFill>
              </a:defRPr>
            </a:lvl6pPr>
            <a:lvl7pPr lvl="6" rtl="0">
              <a:lnSpc>
                <a:spcPct val="100000"/>
              </a:lnSpc>
              <a:spcBef>
                <a:spcPts val="0"/>
              </a:spcBef>
              <a:spcAft>
                <a:spcPts val="0"/>
              </a:spcAft>
              <a:buClr>
                <a:schemeClr val="accent1"/>
              </a:buClr>
              <a:buSzPts val="1100"/>
              <a:buNone/>
              <a:defRPr sz="1100">
                <a:solidFill>
                  <a:schemeClr val="accent1"/>
                </a:solidFill>
              </a:defRPr>
            </a:lvl7pPr>
            <a:lvl8pPr lvl="7" rtl="0">
              <a:lnSpc>
                <a:spcPct val="100000"/>
              </a:lnSpc>
              <a:spcBef>
                <a:spcPts val="0"/>
              </a:spcBef>
              <a:spcAft>
                <a:spcPts val="0"/>
              </a:spcAft>
              <a:buClr>
                <a:schemeClr val="accent1"/>
              </a:buClr>
              <a:buSzPts val="1100"/>
              <a:buNone/>
              <a:defRPr sz="1100">
                <a:solidFill>
                  <a:schemeClr val="accent1"/>
                </a:solidFill>
              </a:defRPr>
            </a:lvl8pPr>
            <a:lvl9pPr lvl="8" rtl="0">
              <a:lnSpc>
                <a:spcPct val="100000"/>
              </a:lnSpc>
              <a:spcBef>
                <a:spcPts val="0"/>
              </a:spcBef>
              <a:spcAft>
                <a:spcPts val="0"/>
              </a:spcAft>
              <a:buClr>
                <a:schemeClr val="accent1"/>
              </a:buClr>
              <a:buSzPts val="1100"/>
              <a:buNone/>
              <a:defRPr sz="1100">
                <a:solidFill>
                  <a:schemeClr val="accent1"/>
                </a:solidFill>
              </a:defRPr>
            </a:lvl9pPr>
          </a:lstStyle>
          <a:p>
            <a:endParaRPr/>
          </a:p>
        </p:txBody>
      </p:sp>
      <p:sp>
        <p:nvSpPr>
          <p:cNvPr id="67" name="Google Shape;67;p15"/>
          <p:cNvSpPr txBox="1">
            <a:spLocks noGrp="1"/>
          </p:cNvSpPr>
          <p:nvPr>
            <p:ph type="ctrTitle" idx="5"/>
          </p:nvPr>
        </p:nvSpPr>
        <p:spPr>
          <a:xfrm>
            <a:off x="2290914" y="3658545"/>
            <a:ext cx="45621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chemeClr val="dk2"/>
              </a:buClr>
              <a:buSzPts val="1600"/>
              <a:buNone/>
              <a:defRPr sz="1600" b="0">
                <a:solidFill>
                  <a:schemeClr val="dk2"/>
                </a:solidFill>
              </a:defRPr>
            </a:lvl1pPr>
            <a:lvl2pPr lvl="1"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2pPr>
            <a:lvl3pPr lvl="2"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3pPr>
            <a:lvl4pPr lvl="3"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4pPr>
            <a:lvl5pPr lvl="4"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5pPr>
            <a:lvl6pPr lvl="5"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6pPr>
            <a:lvl7pPr lvl="6"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7pPr>
            <a:lvl8pPr lvl="7"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8pPr>
            <a:lvl9pPr lvl="8" algn="ctr" rtl="0">
              <a:spcBef>
                <a:spcPts val="0"/>
              </a:spcBef>
              <a:spcAft>
                <a:spcPts val="0"/>
              </a:spcAft>
              <a:buClr>
                <a:schemeClr val="dk2"/>
              </a:buClr>
              <a:buSzPts val="1600"/>
              <a:buFont typeface="Anton"/>
              <a:buNone/>
              <a:defRPr sz="1600" b="0">
                <a:solidFill>
                  <a:schemeClr val="dk2"/>
                </a:solidFill>
                <a:latin typeface="Anton"/>
                <a:ea typeface="Anton"/>
                <a:cs typeface="Anton"/>
                <a:sym typeface="Anton"/>
              </a:defRPr>
            </a:lvl9pPr>
          </a:lstStyle>
          <a:p>
            <a:endParaRPr/>
          </a:p>
        </p:txBody>
      </p:sp>
      <p:sp>
        <p:nvSpPr>
          <p:cNvPr id="68" name="Google Shape;68;p15"/>
          <p:cNvSpPr txBox="1">
            <a:spLocks noGrp="1"/>
          </p:cNvSpPr>
          <p:nvPr>
            <p:ph type="subTitle" idx="6"/>
          </p:nvPr>
        </p:nvSpPr>
        <p:spPr>
          <a:xfrm>
            <a:off x="1607450" y="4043443"/>
            <a:ext cx="5929200" cy="568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2"/>
              </a:buClr>
              <a:buSzPts val="1100"/>
              <a:buNone/>
              <a:defRPr sz="1100">
                <a:solidFill>
                  <a:schemeClr val="dk2"/>
                </a:solidFill>
              </a:defRPr>
            </a:lvl1pPr>
            <a:lvl2pPr lvl="1" algn="ctr" rtl="0">
              <a:lnSpc>
                <a:spcPct val="100000"/>
              </a:lnSpc>
              <a:spcBef>
                <a:spcPts val="0"/>
              </a:spcBef>
              <a:spcAft>
                <a:spcPts val="0"/>
              </a:spcAft>
              <a:buClr>
                <a:schemeClr val="dk2"/>
              </a:buClr>
              <a:buSzPts val="1100"/>
              <a:buNone/>
              <a:defRPr sz="1100">
                <a:solidFill>
                  <a:schemeClr val="dk2"/>
                </a:solidFill>
              </a:defRPr>
            </a:lvl2pPr>
            <a:lvl3pPr lvl="2" algn="ctr" rtl="0">
              <a:lnSpc>
                <a:spcPct val="100000"/>
              </a:lnSpc>
              <a:spcBef>
                <a:spcPts val="0"/>
              </a:spcBef>
              <a:spcAft>
                <a:spcPts val="0"/>
              </a:spcAft>
              <a:buClr>
                <a:schemeClr val="dk2"/>
              </a:buClr>
              <a:buSzPts val="1100"/>
              <a:buNone/>
              <a:defRPr sz="1100">
                <a:solidFill>
                  <a:schemeClr val="dk2"/>
                </a:solidFill>
              </a:defRPr>
            </a:lvl3pPr>
            <a:lvl4pPr lvl="3" algn="ctr" rtl="0">
              <a:lnSpc>
                <a:spcPct val="100000"/>
              </a:lnSpc>
              <a:spcBef>
                <a:spcPts val="0"/>
              </a:spcBef>
              <a:spcAft>
                <a:spcPts val="0"/>
              </a:spcAft>
              <a:buClr>
                <a:schemeClr val="dk2"/>
              </a:buClr>
              <a:buSzPts val="1100"/>
              <a:buNone/>
              <a:defRPr sz="1100">
                <a:solidFill>
                  <a:schemeClr val="dk2"/>
                </a:solidFill>
              </a:defRPr>
            </a:lvl4pPr>
            <a:lvl5pPr lvl="4" algn="ctr" rtl="0">
              <a:lnSpc>
                <a:spcPct val="100000"/>
              </a:lnSpc>
              <a:spcBef>
                <a:spcPts val="0"/>
              </a:spcBef>
              <a:spcAft>
                <a:spcPts val="0"/>
              </a:spcAft>
              <a:buClr>
                <a:schemeClr val="dk2"/>
              </a:buClr>
              <a:buSzPts val="1100"/>
              <a:buNone/>
              <a:defRPr sz="1100">
                <a:solidFill>
                  <a:schemeClr val="dk2"/>
                </a:solidFill>
              </a:defRPr>
            </a:lvl5pPr>
            <a:lvl6pPr lvl="5" algn="ctr" rtl="0">
              <a:lnSpc>
                <a:spcPct val="100000"/>
              </a:lnSpc>
              <a:spcBef>
                <a:spcPts val="0"/>
              </a:spcBef>
              <a:spcAft>
                <a:spcPts val="0"/>
              </a:spcAft>
              <a:buClr>
                <a:schemeClr val="dk2"/>
              </a:buClr>
              <a:buSzPts val="1100"/>
              <a:buNone/>
              <a:defRPr sz="1100">
                <a:solidFill>
                  <a:schemeClr val="dk2"/>
                </a:solidFill>
              </a:defRPr>
            </a:lvl6pPr>
            <a:lvl7pPr lvl="6" algn="ctr" rtl="0">
              <a:lnSpc>
                <a:spcPct val="100000"/>
              </a:lnSpc>
              <a:spcBef>
                <a:spcPts val="0"/>
              </a:spcBef>
              <a:spcAft>
                <a:spcPts val="0"/>
              </a:spcAft>
              <a:buClr>
                <a:schemeClr val="dk2"/>
              </a:buClr>
              <a:buSzPts val="1100"/>
              <a:buNone/>
              <a:defRPr sz="1100">
                <a:solidFill>
                  <a:schemeClr val="dk2"/>
                </a:solidFill>
              </a:defRPr>
            </a:lvl7pPr>
            <a:lvl8pPr lvl="7" algn="ctr" rtl="0">
              <a:lnSpc>
                <a:spcPct val="100000"/>
              </a:lnSpc>
              <a:spcBef>
                <a:spcPts val="0"/>
              </a:spcBef>
              <a:spcAft>
                <a:spcPts val="0"/>
              </a:spcAft>
              <a:buClr>
                <a:schemeClr val="dk2"/>
              </a:buClr>
              <a:buSzPts val="1100"/>
              <a:buNone/>
              <a:defRPr sz="1100">
                <a:solidFill>
                  <a:schemeClr val="dk2"/>
                </a:solidFill>
              </a:defRPr>
            </a:lvl8pPr>
            <a:lvl9pPr lvl="8" algn="ctr" rtl="0">
              <a:lnSpc>
                <a:spcPct val="100000"/>
              </a:lnSpc>
              <a:spcBef>
                <a:spcPts val="0"/>
              </a:spcBef>
              <a:spcAft>
                <a:spcPts val="0"/>
              </a:spcAft>
              <a:buClr>
                <a:schemeClr val="dk2"/>
              </a:buClr>
              <a:buSzPts val="1100"/>
              <a:buNone/>
              <a:defRPr sz="1100">
                <a:solidFill>
                  <a:schemeClr val="dk2"/>
                </a:solidFill>
              </a:defRPr>
            </a:lvl9pPr>
          </a:lstStyle>
          <a:p>
            <a:endParaRPr/>
          </a:p>
        </p:txBody>
      </p:sp>
    </p:spTree>
  </p:cSld>
  <p:clrMapOvr>
    <a:masterClrMapping/>
  </p:clrMapOvr>
  <p:extLst>
    <p:ext uri="{DCECCB84-F9BA-43D5-87BE-67443E8EF086}">
      <p15:sldGuideLst xmlns:p15="http://schemas.microsoft.com/office/powerpoint/2012/main">
        <p15:guide id="1" pos="2880">
          <p15:clr>
            <a:srgbClr val="FA7B17"/>
          </p15:clr>
        </p15:guide>
        <p15:guide id="2" orient="horz" pos="872">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CUSTOM_14">
    <p:bg>
      <p:bgPr>
        <a:solidFill>
          <a:schemeClr val="lt1"/>
        </a:solidFill>
        <a:effectLst/>
      </p:bgPr>
    </p:bg>
    <p:spTree>
      <p:nvGrpSpPr>
        <p:cNvPr id="1" name="Shape 69"/>
        <p:cNvGrpSpPr/>
        <p:nvPr/>
      </p:nvGrpSpPr>
      <p:grpSpPr>
        <a:xfrm>
          <a:off x="0" y="0"/>
          <a:ext cx="0" cy="0"/>
          <a:chOff x="0" y="0"/>
          <a:chExt cx="0" cy="0"/>
        </a:xfrm>
      </p:grpSpPr>
      <p:sp>
        <p:nvSpPr>
          <p:cNvPr id="70" name="Google Shape;70;p16"/>
          <p:cNvSpPr/>
          <p:nvPr/>
        </p:nvSpPr>
        <p:spPr>
          <a:xfrm>
            <a:off x="3420000" y="0"/>
            <a:ext cx="5724130" cy="2571714"/>
          </a:xfrm>
          <a:custGeom>
            <a:avLst/>
            <a:gdLst/>
            <a:ahLst/>
            <a:cxnLst/>
            <a:rect l="l" t="t" r="r" b="b"/>
            <a:pathLst>
              <a:path w="65471" h="29229" extrusionOk="0">
                <a:moveTo>
                  <a:pt x="0" y="1"/>
                </a:moveTo>
                <a:lnTo>
                  <a:pt x="0" y="29228"/>
                </a:lnTo>
                <a:lnTo>
                  <a:pt x="65471" y="29228"/>
                </a:lnTo>
                <a:lnTo>
                  <a:pt x="654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6"/>
          <p:cNvSpPr txBox="1">
            <a:spLocks noGrp="1"/>
          </p:cNvSpPr>
          <p:nvPr>
            <p:ph type="title" hasCustomPrompt="1"/>
          </p:nvPr>
        </p:nvSpPr>
        <p:spPr>
          <a:xfrm>
            <a:off x="3718050" y="482038"/>
            <a:ext cx="3004800" cy="577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600"/>
              <a:buNone/>
              <a:defRPr sz="3600" b="0">
                <a:solidFill>
                  <a:schemeClr val="lt1"/>
                </a:solidFill>
              </a:defRPr>
            </a:lvl1pPr>
            <a:lvl2pPr lvl="1"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9pPr>
          </a:lstStyle>
          <a:p>
            <a:r>
              <a:t>xx%</a:t>
            </a:r>
          </a:p>
        </p:txBody>
      </p:sp>
      <p:sp>
        <p:nvSpPr>
          <p:cNvPr id="72" name="Google Shape;72;p16"/>
          <p:cNvSpPr/>
          <p:nvPr/>
        </p:nvSpPr>
        <p:spPr>
          <a:xfrm>
            <a:off x="3420000" y="2571728"/>
            <a:ext cx="5724130" cy="2587570"/>
          </a:xfrm>
          <a:custGeom>
            <a:avLst/>
            <a:gdLst/>
            <a:ahLst/>
            <a:cxnLst/>
            <a:rect l="l" t="t" r="r" b="b"/>
            <a:pathLst>
              <a:path w="65471" h="29229" extrusionOk="0">
                <a:moveTo>
                  <a:pt x="0" y="1"/>
                </a:moveTo>
                <a:lnTo>
                  <a:pt x="0" y="29228"/>
                </a:lnTo>
                <a:lnTo>
                  <a:pt x="65471" y="29228"/>
                </a:lnTo>
                <a:lnTo>
                  <a:pt x="6547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6"/>
          <p:cNvSpPr txBox="1">
            <a:spLocks noGrp="1"/>
          </p:cNvSpPr>
          <p:nvPr>
            <p:ph type="ctrTitle" idx="2"/>
          </p:nvPr>
        </p:nvSpPr>
        <p:spPr>
          <a:xfrm>
            <a:off x="3718050" y="1014474"/>
            <a:ext cx="3858000" cy="288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200"/>
              <a:buNone/>
              <a:defRPr sz="1200" b="0">
                <a:solidFill>
                  <a:schemeClr val="lt1"/>
                </a:solidFill>
              </a:defRPr>
            </a:lvl1pPr>
            <a:lvl2pPr lvl="1" rtl="0">
              <a:spcBef>
                <a:spcPts val="0"/>
              </a:spcBef>
              <a:spcAft>
                <a:spcPts val="0"/>
              </a:spcAft>
              <a:buClr>
                <a:schemeClr val="lt1"/>
              </a:buClr>
              <a:buSzPts val="1200"/>
              <a:buNone/>
              <a:defRPr sz="1200" b="0">
                <a:solidFill>
                  <a:schemeClr val="lt1"/>
                </a:solidFill>
              </a:defRPr>
            </a:lvl2pPr>
            <a:lvl3pPr lvl="2" rtl="0">
              <a:spcBef>
                <a:spcPts val="0"/>
              </a:spcBef>
              <a:spcAft>
                <a:spcPts val="0"/>
              </a:spcAft>
              <a:buClr>
                <a:schemeClr val="lt1"/>
              </a:buClr>
              <a:buSzPts val="1200"/>
              <a:buNone/>
              <a:defRPr sz="1200" b="0">
                <a:solidFill>
                  <a:schemeClr val="lt1"/>
                </a:solidFill>
              </a:defRPr>
            </a:lvl3pPr>
            <a:lvl4pPr lvl="3" rtl="0">
              <a:spcBef>
                <a:spcPts val="0"/>
              </a:spcBef>
              <a:spcAft>
                <a:spcPts val="0"/>
              </a:spcAft>
              <a:buClr>
                <a:schemeClr val="lt1"/>
              </a:buClr>
              <a:buSzPts val="1200"/>
              <a:buNone/>
              <a:defRPr sz="1200" b="0">
                <a:solidFill>
                  <a:schemeClr val="lt1"/>
                </a:solidFill>
              </a:defRPr>
            </a:lvl4pPr>
            <a:lvl5pPr lvl="4" rtl="0">
              <a:spcBef>
                <a:spcPts val="0"/>
              </a:spcBef>
              <a:spcAft>
                <a:spcPts val="0"/>
              </a:spcAft>
              <a:buClr>
                <a:schemeClr val="lt1"/>
              </a:buClr>
              <a:buSzPts val="1200"/>
              <a:buNone/>
              <a:defRPr sz="1200" b="0">
                <a:solidFill>
                  <a:schemeClr val="lt1"/>
                </a:solidFill>
              </a:defRPr>
            </a:lvl5pPr>
            <a:lvl6pPr lvl="5" rtl="0">
              <a:spcBef>
                <a:spcPts val="0"/>
              </a:spcBef>
              <a:spcAft>
                <a:spcPts val="0"/>
              </a:spcAft>
              <a:buClr>
                <a:schemeClr val="lt1"/>
              </a:buClr>
              <a:buSzPts val="1200"/>
              <a:buNone/>
              <a:defRPr sz="1200" b="0">
                <a:solidFill>
                  <a:schemeClr val="lt1"/>
                </a:solidFill>
              </a:defRPr>
            </a:lvl6pPr>
            <a:lvl7pPr lvl="6" rtl="0">
              <a:spcBef>
                <a:spcPts val="0"/>
              </a:spcBef>
              <a:spcAft>
                <a:spcPts val="0"/>
              </a:spcAft>
              <a:buClr>
                <a:schemeClr val="lt1"/>
              </a:buClr>
              <a:buSzPts val="1200"/>
              <a:buNone/>
              <a:defRPr sz="1200" b="0">
                <a:solidFill>
                  <a:schemeClr val="lt1"/>
                </a:solidFill>
              </a:defRPr>
            </a:lvl7pPr>
            <a:lvl8pPr lvl="7" rtl="0">
              <a:spcBef>
                <a:spcPts val="0"/>
              </a:spcBef>
              <a:spcAft>
                <a:spcPts val="0"/>
              </a:spcAft>
              <a:buClr>
                <a:schemeClr val="lt1"/>
              </a:buClr>
              <a:buSzPts val="1200"/>
              <a:buNone/>
              <a:defRPr sz="1200" b="0">
                <a:solidFill>
                  <a:schemeClr val="lt1"/>
                </a:solidFill>
              </a:defRPr>
            </a:lvl8pPr>
            <a:lvl9pPr lvl="8" rtl="0">
              <a:spcBef>
                <a:spcPts val="0"/>
              </a:spcBef>
              <a:spcAft>
                <a:spcPts val="0"/>
              </a:spcAft>
              <a:buClr>
                <a:schemeClr val="lt1"/>
              </a:buClr>
              <a:buSzPts val="1200"/>
              <a:buNone/>
              <a:defRPr sz="1200" b="0">
                <a:solidFill>
                  <a:schemeClr val="lt1"/>
                </a:solidFill>
              </a:defRPr>
            </a:lvl9pPr>
          </a:lstStyle>
          <a:p>
            <a:endParaRPr/>
          </a:p>
        </p:txBody>
      </p:sp>
      <p:sp>
        <p:nvSpPr>
          <p:cNvPr id="74" name="Google Shape;74;p16"/>
          <p:cNvSpPr txBox="1">
            <a:spLocks noGrp="1"/>
          </p:cNvSpPr>
          <p:nvPr>
            <p:ph type="subTitle" idx="1"/>
          </p:nvPr>
        </p:nvSpPr>
        <p:spPr>
          <a:xfrm>
            <a:off x="3718051" y="1140059"/>
            <a:ext cx="3266400" cy="288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000"/>
              <a:buNone/>
              <a:defRPr sz="1000">
                <a:solidFill>
                  <a:schemeClr val="lt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75" name="Google Shape;75;p16"/>
          <p:cNvSpPr/>
          <p:nvPr/>
        </p:nvSpPr>
        <p:spPr>
          <a:xfrm>
            <a:off x="549025" y="0"/>
            <a:ext cx="771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6"/>
          <p:cNvSpPr txBox="1">
            <a:spLocks noGrp="1"/>
          </p:cNvSpPr>
          <p:nvPr>
            <p:ph type="ctrTitle" idx="3"/>
          </p:nvPr>
        </p:nvSpPr>
        <p:spPr>
          <a:xfrm>
            <a:off x="913177" y="1068475"/>
            <a:ext cx="1584600" cy="4812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2"/>
              </a:buClr>
              <a:buSzPts val="2400"/>
              <a:buNone/>
              <a:defRPr sz="2400" b="0">
                <a:solidFill>
                  <a:schemeClr val="dk2"/>
                </a:solidFill>
              </a:defRPr>
            </a:lvl1pPr>
            <a:lvl2pPr lvl="1" rtl="0">
              <a:spcBef>
                <a:spcPts val="0"/>
              </a:spcBef>
              <a:spcAft>
                <a:spcPts val="0"/>
              </a:spcAft>
              <a:buClr>
                <a:schemeClr val="dk2"/>
              </a:buClr>
              <a:buSzPts val="1800"/>
              <a:buNone/>
              <a:defRPr sz="1800" b="0">
                <a:solidFill>
                  <a:schemeClr val="dk2"/>
                </a:solidFill>
              </a:defRPr>
            </a:lvl2pPr>
            <a:lvl3pPr lvl="2" rtl="0">
              <a:spcBef>
                <a:spcPts val="0"/>
              </a:spcBef>
              <a:spcAft>
                <a:spcPts val="0"/>
              </a:spcAft>
              <a:buClr>
                <a:schemeClr val="dk2"/>
              </a:buClr>
              <a:buSzPts val="1800"/>
              <a:buNone/>
              <a:defRPr sz="1800" b="0">
                <a:solidFill>
                  <a:schemeClr val="dk2"/>
                </a:solidFill>
              </a:defRPr>
            </a:lvl3pPr>
            <a:lvl4pPr lvl="3" rtl="0">
              <a:spcBef>
                <a:spcPts val="0"/>
              </a:spcBef>
              <a:spcAft>
                <a:spcPts val="0"/>
              </a:spcAft>
              <a:buClr>
                <a:schemeClr val="dk2"/>
              </a:buClr>
              <a:buSzPts val="1800"/>
              <a:buNone/>
              <a:defRPr sz="1800" b="0">
                <a:solidFill>
                  <a:schemeClr val="dk2"/>
                </a:solidFill>
              </a:defRPr>
            </a:lvl4pPr>
            <a:lvl5pPr lvl="4" rtl="0">
              <a:spcBef>
                <a:spcPts val="0"/>
              </a:spcBef>
              <a:spcAft>
                <a:spcPts val="0"/>
              </a:spcAft>
              <a:buClr>
                <a:schemeClr val="dk2"/>
              </a:buClr>
              <a:buSzPts val="1800"/>
              <a:buNone/>
              <a:defRPr sz="1800" b="0">
                <a:solidFill>
                  <a:schemeClr val="dk2"/>
                </a:solidFill>
              </a:defRPr>
            </a:lvl5pPr>
            <a:lvl6pPr lvl="5" rtl="0">
              <a:spcBef>
                <a:spcPts val="0"/>
              </a:spcBef>
              <a:spcAft>
                <a:spcPts val="0"/>
              </a:spcAft>
              <a:buClr>
                <a:schemeClr val="dk2"/>
              </a:buClr>
              <a:buSzPts val="1800"/>
              <a:buNone/>
              <a:defRPr sz="1800" b="0">
                <a:solidFill>
                  <a:schemeClr val="dk2"/>
                </a:solidFill>
              </a:defRPr>
            </a:lvl6pPr>
            <a:lvl7pPr lvl="6" rtl="0">
              <a:spcBef>
                <a:spcPts val="0"/>
              </a:spcBef>
              <a:spcAft>
                <a:spcPts val="0"/>
              </a:spcAft>
              <a:buClr>
                <a:schemeClr val="dk2"/>
              </a:buClr>
              <a:buSzPts val="1800"/>
              <a:buNone/>
              <a:defRPr sz="1800" b="0">
                <a:solidFill>
                  <a:schemeClr val="dk2"/>
                </a:solidFill>
              </a:defRPr>
            </a:lvl7pPr>
            <a:lvl8pPr lvl="7" rtl="0">
              <a:spcBef>
                <a:spcPts val="0"/>
              </a:spcBef>
              <a:spcAft>
                <a:spcPts val="0"/>
              </a:spcAft>
              <a:buClr>
                <a:schemeClr val="dk2"/>
              </a:buClr>
              <a:buSzPts val="1800"/>
              <a:buNone/>
              <a:defRPr sz="1800" b="0">
                <a:solidFill>
                  <a:schemeClr val="dk2"/>
                </a:solidFill>
              </a:defRPr>
            </a:lvl8pPr>
            <a:lvl9pPr lvl="8" rtl="0">
              <a:spcBef>
                <a:spcPts val="0"/>
              </a:spcBef>
              <a:spcAft>
                <a:spcPts val="0"/>
              </a:spcAft>
              <a:buClr>
                <a:schemeClr val="dk2"/>
              </a:buClr>
              <a:buSzPts val="1800"/>
              <a:buNone/>
              <a:defRPr sz="1800" b="0">
                <a:solidFill>
                  <a:schemeClr val="dk2"/>
                </a:solidFill>
              </a:defRPr>
            </a:lvl9pPr>
          </a:lstStyle>
          <a:p>
            <a:endParaRPr/>
          </a:p>
        </p:txBody>
      </p:sp>
      <p:sp>
        <p:nvSpPr>
          <p:cNvPr id="77" name="Google Shape;77;p16"/>
          <p:cNvSpPr txBox="1">
            <a:spLocks noGrp="1"/>
          </p:cNvSpPr>
          <p:nvPr>
            <p:ph type="title" idx="4" hasCustomPrompt="1"/>
          </p:nvPr>
        </p:nvSpPr>
        <p:spPr>
          <a:xfrm>
            <a:off x="3718050" y="1499392"/>
            <a:ext cx="3004800" cy="577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600"/>
              <a:buNone/>
              <a:defRPr sz="3600" b="0">
                <a:solidFill>
                  <a:schemeClr val="lt1"/>
                </a:solidFill>
              </a:defRPr>
            </a:lvl1pPr>
            <a:lvl2pPr lvl="1"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9pPr>
          </a:lstStyle>
          <a:p>
            <a:r>
              <a:t>xx%</a:t>
            </a:r>
          </a:p>
        </p:txBody>
      </p:sp>
      <p:sp>
        <p:nvSpPr>
          <p:cNvPr id="78" name="Google Shape;78;p16"/>
          <p:cNvSpPr txBox="1">
            <a:spLocks noGrp="1"/>
          </p:cNvSpPr>
          <p:nvPr>
            <p:ph type="ctrTitle" idx="5"/>
          </p:nvPr>
        </p:nvSpPr>
        <p:spPr>
          <a:xfrm>
            <a:off x="3718050" y="1999803"/>
            <a:ext cx="3858000" cy="320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200"/>
              <a:buNone/>
              <a:defRPr sz="1200" b="0">
                <a:solidFill>
                  <a:schemeClr val="lt1"/>
                </a:solidFill>
              </a:defRPr>
            </a:lvl1pPr>
            <a:lvl2pPr lvl="1" rtl="0">
              <a:spcBef>
                <a:spcPts val="0"/>
              </a:spcBef>
              <a:spcAft>
                <a:spcPts val="0"/>
              </a:spcAft>
              <a:buClr>
                <a:schemeClr val="lt1"/>
              </a:buClr>
              <a:buSzPts val="1200"/>
              <a:buNone/>
              <a:defRPr sz="1200" b="0">
                <a:solidFill>
                  <a:schemeClr val="lt1"/>
                </a:solidFill>
              </a:defRPr>
            </a:lvl2pPr>
            <a:lvl3pPr lvl="2" rtl="0">
              <a:spcBef>
                <a:spcPts val="0"/>
              </a:spcBef>
              <a:spcAft>
                <a:spcPts val="0"/>
              </a:spcAft>
              <a:buClr>
                <a:schemeClr val="lt1"/>
              </a:buClr>
              <a:buSzPts val="1200"/>
              <a:buNone/>
              <a:defRPr sz="1200" b="0">
                <a:solidFill>
                  <a:schemeClr val="lt1"/>
                </a:solidFill>
              </a:defRPr>
            </a:lvl3pPr>
            <a:lvl4pPr lvl="3" rtl="0">
              <a:spcBef>
                <a:spcPts val="0"/>
              </a:spcBef>
              <a:spcAft>
                <a:spcPts val="0"/>
              </a:spcAft>
              <a:buClr>
                <a:schemeClr val="lt1"/>
              </a:buClr>
              <a:buSzPts val="1200"/>
              <a:buNone/>
              <a:defRPr sz="1200" b="0">
                <a:solidFill>
                  <a:schemeClr val="lt1"/>
                </a:solidFill>
              </a:defRPr>
            </a:lvl4pPr>
            <a:lvl5pPr lvl="4" rtl="0">
              <a:spcBef>
                <a:spcPts val="0"/>
              </a:spcBef>
              <a:spcAft>
                <a:spcPts val="0"/>
              </a:spcAft>
              <a:buClr>
                <a:schemeClr val="lt1"/>
              </a:buClr>
              <a:buSzPts val="1200"/>
              <a:buNone/>
              <a:defRPr sz="1200" b="0">
                <a:solidFill>
                  <a:schemeClr val="lt1"/>
                </a:solidFill>
              </a:defRPr>
            </a:lvl5pPr>
            <a:lvl6pPr lvl="5" rtl="0">
              <a:spcBef>
                <a:spcPts val="0"/>
              </a:spcBef>
              <a:spcAft>
                <a:spcPts val="0"/>
              </a:spcAft>
              <a:buClr>
                <a:schemeClr val="lt1"/>
              </a:buClr>
              <a:buSzPts val="1200"/>
              <a:buNone/>
              <a:defRPr sz="1200" b="0">
                <a:solidFill>
                  <a:schemeClr val="lt1"/>
                </a:solidFill>
              </a:defRPr>
            </a:lvl6pPr>
            <a:lvl7pPr lvl="6" rtl="0">
              <a:spcBef>
                <a:spcPts val="0"/>
              </a:spcBef>
              <a:spcAft>
                <a:spcPts val="0"/>
              </a:spcAft>
              <a:buClr>
                <a:schemeClr val="lt1"/>
              </a:buClr>
              <a:buSzPts val="1200"/>
              <a:buNone/>
              <a:defRPr sz="1200" b="0">
                <a:solidFill>
                  <a:schemeClr val="lt1"/>
                </a:solidFill>
              </a:defRPr>
            </a:lvl7pPr>
            <a:lvl8pPr lvl="7" rtl="0">
              <a:spcBef>
                <a:spcPts val="0"/>
              </a:spcBef>
              <a:spcAft>
                <a:spcPts val="0"/>
              </a:spcAft>
              <a:buClr>
                <a:schemeClr val="lt1"/>
              </a:buClr>
              <a:buSzPts val="1200"/>
              <a:buNone/>
              <a:defRPr sz="1200" b="0">
                <a:solidFill>
                  <a:schemeClr val="lt1"/>
                </a:solidFill>
              </a:defRPr>
            </a:lvl8pPr>
            <a:lvl9pPr lvl="8" rtl="0">
              <a:spcBef>
                <a:spcPts val="0"/>
              </a:spcBef>
              <a:spcAft>
                <a:spcPts val="0"/>
              </a:spcAft>
              <a:buClr>
                <a:schemeClr val="lt1"/>
              </a:buClr>
              <a:buSzPts val="1200"/>
              <a:buNone/>
              <a:defRPr sz="1200" b="0">
                <a:solidFill>
                  <a:schemeClr val="lt1"/>
                </a:solidFill>
              </a:defRPr>
            </a:lvl9pPr>
          </a:lstStyle>
          <a:p>
            <a:endParaRPr/>
          </a:p>
        </p:txBody>
      </p:sp>
      <p:sp>
        <p:nvSpPr>
          <p:cNvPr id="79" name="Google Shape;79;p16"/>
          <p:cNvSpPr txBox="1">
            <a:spLocks noGrp="1"/>
          </p:cNvSpPr>
          <p:nvPr>
            <p:ph type="subTitle" idx="6"/>
          </p:nvPr>
        </p:nvSpPr>
        <p:spPr>
          <a:xfrm>
            <a:off x="3718051" y="2157413"/>
            <a:ext cx="3266400" cy="288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000"/>
              <a:buNone/>
              <a:defRPr sz="1000">
                <a:solidFill>
                  <a:schemeClr val="lt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80" name="Google Shape;80;p16"/>
          <p:cNvSpPr txBox="1">
            <a:spLocks noGrp="1"/>
          </p:cNvSpPr>
          <p:nvPr>
            <p:ph type="title" idx="7" hasCustomPrompt="1"/>
          </p:nvPr>
        </p:nvSpPr>
        <p:spPr>
          <a:xfrm>
            <a:off x="3718050" y="2578078"/>
            <a:ext cx="3004800" cy="577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600"/>
              <a:buNone/>
              <a:defRPr sz="3600" b="0">
                <a:solidFill>
                  <a:schemeClr val="lt1"/>
                </a:solidFill>
              </a:defRPr>
            </a:lvl1pPr>
            <a:lvl2pPr lvl="1"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9pPr>
          </a:lstStyle>
          <a:p>
            <a:r>
              <a:t>xx%</a:t>
            </a:r>
          </a:p>
        </p:txBody>
      </p:sp>
      <p:sp>
        <p:nvSpPr>
          <p:cNvPr id="81" name="Google Shape;81;p16"/>
          <p:cNvSpPr txBox="1">
            <a:spLocks noGrp="1"/>
          </p:cNvSpPr>
          <p:nvPr>
            <p:ph type="ctrTitle" idx="8"/>
          </p:nvPr>
        </p:nvSpPr>
        <p:spPr>
          <a:xfrm>
            <a:off x="3718050" y="3078451"/>
            <a:ext cx="3858000" cy="320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200"/>
              <a:buNone/>
              <a:defRPr sz="1200" b="0">
                <a:solidFill>
                  <a:schemeClr val="lt1"/>
                </a:solidFill>
              </a:defRPr>
            </a:lvl1pPr>
            <a:lvl2pPr lvl="1" rtl="0">
              <a:spcBef>
                <a:spcPts val="0"/>
              </a:spcBef>
              <a:spcAft>
                <a:spcPts val="0"/>
              </a:spcAft>
              <a:buClr>
                <a:schemeClr val="lt1"/>
              </a:buClr>
              <a:buSzPts val="1200"/>
              <a:buNone/>
              <a:defRPr sz="1200" b="0">
                <a:solidFill>
                  <a:schemeClr val="lt1"/>
                </a:solidFill>
              </a:defRPr>
            </a:lvl2pPr>
            <a:lvl3pPr lvl="2" rtl="0">
              <a:spcBef>
                <a:spcPts val="0"/>
              </a:spcBef>
              <a:spcAft>
                <a:spcPts val="0"/>
              </a:spcAft>
              <a:buClr>
                <a:schemeClr val="lt1"/>
              </a:buClr>
              <a:buSzPts val="1200"/>
              <a:buNone/>
              <a:defRPr sz="1200" b="0">
                <a:solidFill>
                  <a:schemeClr val="lt1"/>
                </a:solidFill>
              </a:defRPr>
            </a:lvl3pPr>
            <a:lvl4pPr lvl="3" rtl="0">
              <a:spcBef>
                <a:spcPts val="0"/>
              </a:spcBef>
              <a:spcAft>
                <a:spcPts val="0"/>
              </a:spcAft>
              <a:buClr>
                <a:schemeClr val="lt1"/>
              </a:buClr>
              <a:buSzPts val="1200"/>
              <a:buNone/>
              <a:defRPr sz="1200" b="0">
                <a:solidFill>
                  <a:schemeClr val="lt1"/>
                </a:solidFill>
              </a:defRPr>
            </a:lvl4pPr>
            <a:lvl5pPr lvl="4" rtl="0">
              <a:spcBef>
                <a:spcPts val="0"/>
              </a:spcBef>
              <a:spcAft>
                <a:spcPts val="0"/>
              </a:spcAft>
              <a:buClr>
                <a:schemeClr val="lt1"/>
              </a:buClr>
              <a:buSzPts val="1200"/>
              <a:buNone/>
              <a:defRPr sz="1200" b="0">
                <a:solidFill>
                  <a:schemeClr val="lt1"/>
                </a:solidFill>
              </a:defRPr>
            </a:lvl5pPr>
            <a:lvl6pPr lvl="5" rtl="0">
              <a:spcBef>
                <a:spcPts val="0"/>
              </a:spcBef>
              <a:spcAft>
                <a:spcPts val="0"/>
              </a:spcAft>
              <a:buClr>
                <a:schemeClr val="lt1"/>
              </a:buClr>
              <a:buSzPts val="1200"/>
              <a:buNone/>
              <a:defRPr sz="1200" b="0">
                <a:solidFill>
                  <a:schemeClr val="lt1"/>
                </a:solidFill>
              </a:defRPr>
            </a:lvl6pPr>
            <a:lvl7pPr lvl="6" rtl="0">
              <a:spcBef>
                <a:spcPts val="0"/>
              </a:spcBef>
              <a:spcAft>
                <a:spcPts val="0"/>
              </a:spcAft>
              <a:buClr>
                <a:schemeClr val="lt1"/>
              </a:buClr>
              <a:buSzPts val="1200"/>
              <a:buNone/>
              <a:defRPr sz="1200" b="0">
                <a:solidFill>
                  <a:schemeClr val="lt1"/>
                </a:solidFill>
              </a:defRPr>
            </a:lvl7pPr>
            <a:lvl8pPr lvl="7" rtl="0">
              <a:spcBef>
                <a:spcPts val="0"/>
              </a:spcBef>
              <a:spcAft>
                <a:spcPts val="0"/>
              </a:spcAft>
              <a:buClr>
                <a:schemeClr val="lt1"/>
              </a:buClr>
              <a:buSzPts val="1200"/>
              <a:buNone/>
              <a:defRPr sz="1200" b="0">
                <a:solidFill>
                  <a:schemeClr val="lt1"/>
                </a:solidFill>
              </a:defRPr>
            </a:lvl8pPr>
            <a:lvl9pPr lvl="8" rtl="0">
              <a:spcBef>
                <a:spcPts val="0"/>
              </a:spcBef>
              <a:spcAft>
                <a:spcPts val="0"/>
              </a:spcAft>
              <a:buClr>
                <a:schemeClr val="lt1"/>
              </a:buClr>
              <a:buSzPts val="1200"/>
              <a:buNone/>
              <a:defRPr sz="1200" b="0">
                <a:solidFill>
                  <a:schemeClr val="lt1"/>
                </a:solidFill>
              </a:defRPr>
            </a:lvl9pPr>
          </a:lstStyle>
          <a:p>
            <a:endParaRPr/>
          </a:p>
        </p:txBody>
      </p:sp>
      <p:sp>
        <p:nvSpPr>
          <p:cNvPr id="82" name="Google Shape;82;p16"/>
          <p:cNvSpPr txBox="1">
            <a:spLocks noGrp="1"/>
          </p:cNvSpPr>
          <p:nvPr>
            <p:ph type="subTitle" idx="9"/>
          </p:nvPr>
        </p:nvSpPr>
        <p:spPr>
          <a:xfrm>
            <a:off x="3718051" y="3236099"/>
            <a:ext cx="3266400" cy="288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000"/>
              <a:buNone/>
              <a:defRPr sz="1000">
                <a:solidFill>
                  <a:schemeClr val="lt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83" name="Google Shape;83;p16"/>
          <p:cNvSpPr txBox="1">
            <a:spLocks noGrp="1"/>
          </p:cNvSpPr>
          <p:nvPr>
            <p:ph type="title" idx="13" hasCustomPrompt="1"/>
          </p:nvPr>
        </p:nvSpPr>
        <p:spPr>
          <a:xfrm>
            <a:off x="3718050" y="3632108"/>
            <a:ext cx="3004800" cy="577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3600"/>
              <a:buNone/>
              <a:defRPr sz="3600" b="0">
                <a:solidFill>
                  <a:schemeClr val="lt1"/>
                </a:solidFill>
              </a:defRPr>
            </a:lvl1pPr>
            <a:lvl2pPr lvl="1"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lt1"/>
              </a:buClr>
              <a:buSzPts val="4800"/>
              <a:buFont typeface="Fira Sans Extra Condensed"/>
              <a:buNone/>
              <a:defRPr sz="4800" b="0">
                <a:solidFill>
                  <a:schemeClr val="lt1"/>
                </a:solidFill>
                <a:latin typeface="Fira Sans Extra Condensed"/>
                <a:ea typeface="Fira Sans Extra Condensed"/>
                <a:cs typeface="Fira Sans Extra Condensed"/>
                <a:sym typeface="Fira Sans Extra Condensed"/>
              </a:defRPr>
            </a:lvl9pPr>
          </a:lstStyle>
          <a:p>
            <a:r>
              <a:t>xx%</a:t>
            </a:r>
          </a:p>
        </p:txBody>
      </p:sp>
      <p:sp>
        <p:nvSpPr>
          <p:cNvPr id="84" name="Google Shape;84;p16"/>
          <p:cNvSpPr txBox="1">
            <a:spLocks noGrp="1"/>
          </p:cNvSpPr>
          <p:nvPr>
            <p:ph type="ctrTitle" idx="14"/>
          </p:nvPr>
        </p:nvSpPr>
        <p:spPr>
          <a:xfrm>
            <a:off x="3718050" y="4107556"/>
            <a:ext cx="3858000" cy="3453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200"/>
              <a:buNone/>
              <a:defRPr sz="1200" b="0">
                <a:solidFill>
                  <a:schemeClr val="lt1"/>
                </a:solidFill>
              </a:defRPr>
            </a:lvl1pPr>
            <a:lvl2pPr lvl="1" rtl="0">
              <a:spcBef>
                <a:spcPts val="0"/>
              </a:spcBef>
              <a:spcAft>
                <a:spcPts val="0"/>
              </a:spcAft>
              <a:buClr>
                <a:schemeClr val="lt1"/>
              </a:buClr>
              <a:buSzPts val="1200"/>
              <a:buNone/>
              <a:defRPr sz="1200" b="0">
                <a:solidFill>
                  <a:schemeClr val="lt1"/>
                </a:solidFill>
              </a:defRPr>
            </a:lvl2pPr>
            <a:lvl3pPr lvl="2" rtl="0">
              <a:spcBef>
                <a:spcPts val="0"/>
              </a:spcBef>
              <a:spcAft>
                <a:spcPts val="0"/>
              </a:spcAft>
              <a:buClr>
                <a:schemeClr val="lt1"/>
              </a:buClr>
              <a:buSzPts val="1200"/>
              <a:buNone/>
              <a:defRPr sz="1200" b="0">
                <a:solidFill>
                  <a:schemeClr val="lt1"/>
                </a:solidFill>
              </a:defRPr>
            </a:lvl3pPr>
            <a:lvl4pPr lvl="3" rtl="0">
              <a:spcBef>
                <a:spcPts val="0"/>
              </a:spcBef>
              <a:spcAft>
                <a:spcPts val="0"/>
              </a:spcAft>
              <a:buClr>
                <a:schemeClr val="lt1"/>
              </a:buClr>
              <a:buSzPts val="1200"/>
              <a:buNone/>
              <a:defRPr sz="1200" b="0">
                <a:solidFill>
                  <a:schemeClr val="lt1"/>
                </a:solidFill>
              </a:defRPr>
            </a:lvl4pPr>
            <a:lvl5pPr lvl="4" rtl="0">
              <a:spcBef>
                <a:spcPts val="0"/>
              </a:spcBef>
              <a:spcAft>
                <a:spcPts val="0"/>
              </a:spcAft>
              <a:buClr>
                <a:schemeClr val="lt1"/>
              </a:buClr>
              <a:buSzPts val="1200"/>
              <a:buNone/>
              <a:defRPr sz="1200" b="0">
                <a:solidFill>
                  <a:schemeClr val="lt1"/>
                </a:solidFill>
              </a:defRPr>
            </a:lvl5pPr>
            <a:lvl6pPr lvl="5" rtl="0">
              <a:spcBef>
                <a:spcPts val="0"/>
              </a:spcBef>
              <a:spcAft>
                <a:spcPts val="0"/>
              </a:spcAft>
              <a:buClr>
                <a:schemeClr val="lt1"/>
              </a:buClr>
              <a:buSzPts val="1200"/>
              <a:buNone/>
              <a:defRPr sz="1200" b="0">
                <a:solidFill>
                  <a:schemeClr val="lt1"/>
                </a:solidFill>
              </a:defRPr>
            </a:lvl6pPr>
            <a:lvl7pPr lvl="6" rtl="0">
              <a:spcBef>
                <a:spcPts val="0"/>
              </a:spcBef>
              <a:spcAft>
                <a:spcPts val="0"/>
              </a:spcAft>
              <a:buClr>
                <a:schemeClr val="lt1"/>
              </a:buClr>
              <a:buSzPts val="1200"/>
              <a:buNone/>
              <a:defRPr sz="1200" b="0">
                <a:solidFill>
                  <a:schemeClr val="lt1"/>
                </a:solidFill>
              </a:defRPr>
            </a:lvl7pPr>
            <a:lvl8pPr lvl="7" rtl="0">
              <a:spcBef>
                <a:spcPts val="0"/>
              </a:spcBef>
              <a:spcAft>
                <a:spcPts val="0"/>
              </a:spcAft>
              <a:buClr>
                <a:schemeClr val="lt1"/>
              </a:buClr>
              <a:buSzPts val="1200"/>
              <a:buNone/>
              <a:defRPr sz="1200" b="0">
                <a:solidFill>
                  <a:schemeClr val="lt1"/>
                </a:solidFill>
              </a:defRPr>
            </a:lvl8pPr>
            <a:lvl9pPr lvl="8" rtl="0">
              <a:spcBef>
                <a:spcPts val="0"/>
              </a:spcBef>
              <a:spcAft>
                <a:spcPts val="0"/>
              </a:spcAft>
              <a:buClr>
                <a:schemeClr val="lt1"/>
              </a:buClr>
              <a:buSzPts val="1200"/>
              <a:buNone/>
              <a:defRPr sz="1200" b="0">
                <a:solidFill>
                  <a:schemeClr val="lt1"/>
                </a:solidFill>
              </a:defRPr>
            </a:lvl9pPr>
          </a:lstStyle>
          <a:p>
            <a:endParaRPr/>
          </a:p>
        </p:txBody>
      </p:sp>
      <p:sp>
        <p:nvSpPr>
          <p:cNvPr id="85" name="Google Shape;85;p16"/>
          <p:cNvSpPr txBox="1">
            <a:spLocks noGrp="1"/>
          </p:cNvSpPr>
          <p:nvPr>
            <p:ph type="subTitle" idx="15"/>
          </p:nvPr>
        </p:nvSpPr>
        <p:spPr>
          <a:xfrm>
            <a:off x="3718051" y="4290128"/>
            <a:ext cx="3266400" cy="288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000"/>
              <a:buNone/>
              <a:defRPr sz="1000">
                <a:solidFill>
                  <a:schemeClr val="lt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Tree>
  </p:cSld>
  <p:clrMapOvr>
    <a:masterClrMapping/>
  </p:clrMapOvr>
  <p:extLst>
    <p:ext uri="{DCECCB84-F9BA-43D5-87BE-67443E8EF086}">
      <p15:sldGuideLst xmlns:p15="http://schemas.microsoft.com/office/powerpoint/2012/main">
        <p15:guide id="1" orient="horz" pos="358">
          <p15:clr>
            <a:srgbClr val="FA7B17"/>
          </p15:clr>
        </p15:guide>
        <p15:guide id="2" pos="5272">
          <p15:clr>
            <a:srgbClr val="FA7B17"/>
          </p15:clr>
        </p15:guide>
        <p15:guide id="3" orient="horz" pos="1620">
          <p15:clr>
            <a:srgbClr val="FA7B17"/>
          </p15:clr>
        </p15:guide>
        <p15:guide id="4" pos="2154">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pening slide">
  <p:cSld name="CUSTOM_7">
    <p:bg>
      <p:bgPr>
        <a:noFill/>
        <a:effectLst/>
      </p:bgPr>
    </p:bg>
    <p:spTree>
      <p:nvGrpSpPr>
        <p:cNvPr id="1" name="Shape 86"/>
        <p:cNvGrpSpPr/>
        <p:nvPr/>
      </p:nvGrpSpPr>
      <p:grpSpPr>
        <a:xfrm>
          <a:off x="0" y="0"/>
          <a:ext cx="0" cy="0"/>
          <a:chOff x="0" y="0"/>
          <a:chExt cx="0" cy="0"/>
        </a:xfrm>
      </p:grpSpPr>
      <p:sp>
        <p:nvSpPr>
          <p:cNvPr id="87" name="Google Shape;87;p17"/>
          <p:cNvSpPr/>
          <p:nvPr/>
        </p:nvSpPr>
        <p:spPr>
          <a:xfrm>
            <a:off x="3218258" y="0"/>
            <a:ext cx="5925780" cy="4511204"/>
          </a:xfrm>
          <a:custGeom>
            <a:avLst/>
            <a:gdLst/>
            <a:ahLst/>
            <a:cxnLst/>
            <a:rect l="l" t="t" r="r" b="b"/>
            <a:pathLst>
              <a:path w="65471" h="29229" extrusionOk="0">
                <a:moveTo>
                  <a:pt x="0" y="1"/>
                </a:moveTo>
                <a:lnTo>
                  <a:pt x="0" y="29228"/>
                </a:lnTo>
                <a:lnTo>
                  <a:pt x="65471" y="29228"/>
                </a:lnTo>
                <a:lnTo>
                  <a:pt x="6547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7"/>
          <p:cNvSpPr/>
          <p:nvPr/>
        </p:nvSpPr>
        <p:spPr>
          <a:xfrm>
            <a:off x="3014474" y="4198424"/>
            <a:ext cx="6129578" cy="945126"/>
          </a:xfrm>
          <a:custGeom>
            <a:avLst/>
            <a:gdLst/>
            <a:ahLst/>
            <a:cxnLst/>
            <a:rect l="l" t="t" r="r" b="b"/>
            <a:pathLst>
              <a:path w="29564" h="46535" extrusionOk="0">
                <a:moveTo>
                  <a:pt x="0" y="0"/>
                </a:moveTo>
                <a:lnTo>
                  <a:pt x="0" y="46534"/>
                </a:lnTo>
                <a:lnTo>
                  <a:pt x="29563" y="46534"/>
                </a:lnTo>
                <a:lnTo>
                  <a:pt x="295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7"/>
          <p:cNvSpPr/>
          <p:nvPr/>
        </p:nvSpPr>
        <p:spPr>
          <a:xfrm>
            <a:off x="0" y="0"/>
            <a:ext cx="3421887" cy="5143501"/>
          </a:xfrm>
          <a:custGeom>
            <a:avLst/>
            <a:gdLst/>
            <a:ahLst/>
            <a:cxnLst/>
            <a:rect l="l" t="t" r="r" b="b"/>
            <a:pathLst>
              <a:path w="36436" h="101907" extrusionOk="0">
                <a:moveTo>
                  <a:pt x="0" y="0"/>
                </a:moveTo>
                <a:lnTo>
                  <a:pt x="0" y="101906"/>
                </a:lnTo>
                <a:lnTo>
                  <a:pt x="36435" y="101906"/>
                </a:lnTo>
                <a:lnTo>
                  <a:pt x="364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7"/>
          <p:cNvSpPr txBox="1">
            <a:spLocks noGrp="1"/>
          </p:cNvSpPr>
          <p:nvPr>
            <p:ph type="ctrTitle"/>
          </p:nvPr>
        </p:nvSpPr>
        <p:spPr>
          <a:xfrm>
            <a:off x="3725175" y="1582225"/>
            <a:ext cx="5048700" cy="4635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Clr>
                <a:schemeClr val="lt1"/>
              </a:buClr>
              <a:buSzPts val="5200"/>
              <a:buNone/>
              <a:defRPr sz="5200">
                <a:solidFill>
                  <a:schemeClr val="lt1"/>
                </a:solidFill>
              </a:defRPr>
            </a:lvl2pPr>
            <a:lvl3pPr lvl="2" algn="ctr" rtl="0">
              <a:spcBef>
                <a:spcPts val="0"/>
              </a:spcBef>
              <a:spcAft>
                <a:spcPts val="0"/>
              </a:spcAft>
              <a:buClr>
                <a:schemeClr val="lt1"/>
              </a:buClr>
              <a:buSzPts val="5200"/>
              <a:buNone/>
              <a:defRPr sz="5200">
                <a:solidFill>
                  <a:schemeClr val="lt1"/>
                </a:solidFill>
              </a:defRPr>
            </a:lvl3pPr>
            <a:lvl4pPr lvl="3" algn="ctr" rtl="0">
              <a:spcBef>
                <a:spcPts val="0"/>
              </a:spcBef>
              <a:spcAft>
                <a:spcPts val="0"/>
              </a:spcAft>
              <a:buClr>
                <a:schemeClr val="lt1"/>
              </a:buClr>
              <a:buSzPts val="5200"/>
              <a:buNone/>
              <a:defRPr sz="5200">
                <a:solidFill>
                  <a:schemeClr val="lt1"/>
                </a:solidFill>
              </a:defRPr>
            </a:lvl4pPr>
            <a:lvl5pPr lvl="4" algn="ctr" rtl="0">
              <a:spcBef>
                <a:spcPts val="0"/>
              </a:spcBef>
              <a:spcAft>
                <a:spcPts val="0"/>
              </a:spcAft>
              <a:buClr>
                <a:schemeClr val="lt1"/>
              </a:buClr>
              <a:buSzPts val="5200"/>
              <a:buNone/>
              <a:defRPr sz="5200">
                <a:solidFill>
                  <a:schemeClr val="lt1"/>
                </a:solidFill>
              </a:defRPr>
            </a:lvl5pPr>
            <a:lvl6pPr lvl="5" algn="ctr" rtl="0">
              <a:spcBef>
                <a:spcPts val="0"/>
              </a:spcBef>
              <a:spcAft>
                <a:spcPts val="0"/>
              </a:spcAft>
              <a:buClr>
                <a:schemeClr val="lt1"/>
              </a:buClr>
              <a:buSzPts val="5200"/>
              <a:buNone/>
              <a:defRPr sz="5200">
                <a:solidFill>
                  <a:schemeClr val="lt1"/>
                </a:solidFill>
              </a:defRPr>
            </a:lvl6pPr>
            <a:lvl7pPr lvl="6" algn="ctr" rtl="0">
              <a:spcBef>
                <a:spcPts val="0"/>
              </a:spcBef>
              <a:spcAft>
                <a:spcPts val="0"/>
              </a:spcAft>
              <a:buClr>
                <a:schemeClr val="lt1"/>
              </a:buClr>
              <a:buSzPts val="5200"/>
              <a:buNone/>
              <a:defRPr sz="5200">
                <a:solidFill>
                  <a:schemeClr val="lt1"/>
                </a:solidFill>
              </a:defRPr>
            </a:lvl7pPr>
            <a:lvl8pPr lvl="7" algn="ctr" rtl="0">
              <a:spcBef>
                <a:spcPts val="0"/>
              </a:spcBef>
              <a:spcAft>
                <a:spcPts val="0"/>
              </a:spcAft>
              <a:buClr>
                <a:schemeClr val="lt1"/>
              </a:buClr>
              <a:buSzPts val="5200"/>
              <a:buNone/>
              <a:defRPr sz="5200">
                <a:solidFill>
                  <a:schemeClr val="lt1"/>
                </a:solidFill>
              </a:defRPr>
            </a:lvl8pPr>
            <a:lvl9pPr lvl="8" algn="ctr" rtl="0">
              <a:spcBef>
                <a:spcPts val="0"/>
              </a:spcBef>
              <a:spcAft>
                <a:spcPts val="0"/>
              </a:spcAft>
              <a:buClr>
                <a:schemeClr val="lt1"/>
              </a:buClr>
              <a:buSzPts val="5200"/>
              <a:buNone/>
              <a:defRPr sz="5200">
                <a:solidFill>
                  <a:schemeClr val="lt1"/>
                </a:solidFill>
              </a:defRPr>
            </a:lvl9pPr>
          </a:lstStyle>
          <a:p>
            <a:endParaRPr/>
          </a:p>
        </p:txBody>
      </p:sp>
      <p:sp>
        <p:nvSpPr>
          <p:cNvPr id="91" name="Google Shape;91;p17"/>
          <p:cNvSpPr txBox="1">
            <a:spLocks noGrp="1"/>
          </p:cNvSpPr>
          <p:nvPr>
            <p:ph type="subTitle" idx="1"/>
          </p:nvPr>
        </p:nvSpPr>
        <p:spPr>
          <a:xfrm>
            <a:off x="4813218" y="1942050"/>
            <a:ext cx="2872500" cy="321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2pPr>
            <a:lvl3pPr lvl="2"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3pPr>
            <a:lvl4pPr lvl="3"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4pPr>
            <a:lvl5pPr lvl="4"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5pPr>
            <a:lvl6pPr lvl="5"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6pPr>
            <a:lvl7pPr lvl="6"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7pPr>
            <a:lvl8pPr lvl="7"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8pPr>
            <a:lvl9pPr lvl="8" algn="ctr" rtl="0">
              <a:lnSpc>
                <a:spcPct val="100000"/>
              </a:lnSpc>
              <a:spcBef>
                <a:spcPts val="0"/>
              </a:spcBef>
              <a:spcAft>
                <a:spcPts val="0"/>
              </a:spcAft>
              <a:buClr>
                <a:schemeClr val="lt1"/>
              </a:buClr>
              <a:buSzPts val="1400"/>
              <a:buFont typeface="Josefin Slab"/>
              <a:buNone/>
              <a:defRPr sz="1400">
                <a:solidFill>
                  <a:schemeClr val="lt1"/>
                </a:solidFill>
                <a:latin typeface="Josefin Slab"/>
                <a:ea typeface="Josefin Slab"/>
                <a:cs typeface="Josefin Slab"/>
                <a:sym typeface="Josefin Slab"/>
              </a:defRPr>
            </a:lvl9pPr>
          </a:lstStyle>
          <a:p>
            <a:endParaRPr/>
          </a:p>
        </p:txBody>
      </p:sp>
    </p:spTree>
  </p:cSld>
  <p:clrMapOvr>
    <a:masterClrMapping/>
  </p:clrMapOvr>
  <p:extLst>
    <p:ext uri="{DCECCB84-F9BA-43D5-87BE-67443E8EF086}">
      <p15:sldGuideLst xmlns:p15="http://schemas.microsoft.com/office/powerpoint/2012/main">
        <p15:guide id="1" pos="2156">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3">
  <p:cSld name="CUSTOM_17">
    <p:bg>
      <p:bgPr>
        <a:solidFill>
          <a:schemeClr val="accent1"/>
        </a:solidFill>
        <a:effectLst/>
      </p:bgPr>
    </p:bg>
    <p:spTree>
      <p:nvGrpSpPr>
        <p:cNvPr id="1" name="Shape 92"/>
        <p:cNvGrpSpPr/>
        <p:nvPr/>
      </p:nvGrpSpPr>
      <p:grpSpPr>
        <a:xfrm>
          <a:off x="0" y="0"/>
          <a:ext cx="0" cy="0"/>
          <a:chOff x="0" y="0"/>
          <a:chExt cx="0" cy="0"/>
        </a:xfrm>
      </p:grpSpPr>
      <p:sp>
        <p:nvSpPr>
          <p:cNvPr id="93" name="Google Shape;93;p18"/>
          <p:cNvSpPr/>
          <p:nvPr/>
        </p:nvSpPr>
        <p:spPr>
          <a:xfrm flipH="1">
            <a:off x="-7" y="3602049"/>
            <a:ext cx="9144007" cy="1541611"/>
          </a:xfrm>
          <a:custGeom>
            <a:avLst/>
            <a:gdLst/>
            <a:ahLst/>
            <a:cxnLst/>
            <a:rect l="l" t="t" r="r" b="b"/>
            <a:pathLst>
              <a:path w="65471" h="29229" extrusionOk="0">
                <a:moveTo>
                  <a:pt x="0" y="1"/>
                </a:moveTo>
                <a:lnTo>
                  <a:pt x="0" y="29228"/>
                </a:lnTo>
                <a:lnTo>
                  <a:pt x="65471" y="29228"/>
                </a:lnTo>
                <a:lnTo>
                  <a:pt x="6547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8"/>
          <p:cNvSpPr/>
          <p:nvPr/>
        </p:nvSpPr>
        <p:spPr>
          <a:xfrm>
            <a:off x="549025" y="0"/>
            <a:ext cx="771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8"/>
          <p:cNvSpPr txBox="1">
            <a:spLocks noGrp="1"/>
          </p:cNvSpPr>
          <p:nvPr>
            <p:ph type="ctrTitle"/>
          </p:nvPr>
        </p:nvSpPr>
        <p:spPr>
          <a:xfrm>
            <a:off x="913177" y="1068475"/>
            <a:ext cx="1584600" cy="4812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2"/>
              </a:buClr>
              <a:buSzPts val="2400"/>
              <a:buNone/>
              <a:defRPr sz="2400" b="0">
                <a:solidFill>
                  <a:schemeClr val="dk2"/>
                </a:solidFill>
              </a:defRPr>
            </a:lvl1pPr>
            <a:lvl2pPr lvl="1" rtl="0">
              <a:spcBef>
                <a:spcPts val="0"/>
              </a:spcBef>
              <a:spcAft>
                <a:spcPts val="0"/>
              </a:spcAft>
              <a:buClr>
                <a:schemeClr val="dk2"/>
              </a:buClr>
              <a:buSzPts val="1800"/>
              <a:buNone/>
              <a:defRPr sz="1800" b="0">
                <a:solidFill>
                  <a:schemeClr val="dk2"/>
                </a:solidFill>
              </a:defRPr>
            </a:lvl2pPr>
            <a:lvl3pPr lvl="2" rtl="0">
              <a:spcBef>
                <a:spcPts val="0"/>
              </a:spcBef>
              <a:spcAft>
                <a:spcPts val="0"/>
              </a:spcAft>
              <a:buClr>
                <a:schemeClr val="dk2"/>
              </a:buClr>
              <a:buSzPts val="1800"/>
              <a:buNone/>
              <a:defRPr sz="1800" b="0">
                <a:solidFill>
                  <a:schemeClr val="dk2"/>
                </a:solidFill>
              </a:defRPr>
            </a:lvl3pPr>
            <a:lvl4pPr lvl="3" rtl="0">
              <a:spcBef>
                <a:spcPts val="0"/>
              </a:spcBef>
              <a:spcAft>
                <a:spcPts val="0"/>
              </a:spcAft>
              <a:buClr>
                <a:schemeClr val="dk2"/>
              </a:buClr>
              <a:buSzPts val="1800"/>
              <a:buNone/>
              <a:defRPr sz="1800" b="0">
                <a:solidFill>
                  <a:schemeClr val="dk2"/>
                </a:solidFill>
              </a:defRPr>
            </a:lvl4pPr>
            <a:lvl5pPr lvl="4" rtl="0">
              <a:spcBef>
                <a:spcPts val="0"/>
              </a:spcBef>
              <a:spcAft>
                <a:spcPts val="0"/>
              </a:spcAft>
              <a:buClr>
                <a:schemeClr val="dk2"/>
              </a:buClr>
              <a:buSzPts val="1800"/>
              <a:buNone/>
              <a:defRPr sz="1800" b="0">
                <a:solidFill>
                  <a:schemeClr val="dk2"/>
                </a:solidFill>
              </a:defRPr>
            </a:lvl5pPr>
            <a:lvl6pPr lvl="5" rtl="0">
              <a:spcBef>
                <a:spcPts val="0"/>
              </a:spcBef>
              <a:spcAft>
                <a:spcPts val="0"/>
              </a:spcAft>
              <a:buClr>
                <a:schemeClr val="dk2"/>
              </a:buClr>
              <a:buSzPts val="1800"/>
              <a:buNone/>
              <a:defRPr sz="1800" b="0">
                <a:solidFill>
                  <a:schemeClr val="dk2"/>
                </a:solidFill>
              </a:defRPr>
            </a:lvl6pPr>
            <a:lvl7pPr lvl="6" rtl="0">
              <a:spcBef>
                <a:spcPts val="0"/>
              </a:spcBef>
              <a:spcAft>
                <a:spcPts val="0"/>
              </a:spcAft>
              <a:buClr>
                <a:schemeClr val="dk2"/>
              </a:buClr>
              <a:buSzPts val="1800"/>
              <a:buNone/>
              <a:defRPr sz="1800" b="0">
                <a:solidFill>
                  <a:schemeClr val="dk2"/>
                </a:solidFill>
              </a:defRPr>
            </a:lvl7pPr>
            <a:lvl8pPr lvl="7" rtl="0">
              <a:spcBef>
                <a:spcPts val="0"/>
              </a:spcBef>
              <a:spcAft>
                <a:spcPts val="0"/>
              </a:spcAft>
              <a:buClr>
                <a:schemeClr val="dk2"/>
              </a:buClr>
              <a:buSzPts val="1800"/>
              <a:buNone/>
              <a:defRPr sz="1800" b="0">
                <a:solidFill>
                  <a:schemeClr val="dk2"/>
                </a:solidFill>
              </a:defRPr>
            </a:lvl8pPr>
            <a:lvl9pPr lvl="8" rtl="0">
              <a:spcBef>
                <a:spcPts val="0"/>
              </a:spcBef>
              <a:spcAft>
                <a:spcPts val="0"/>
              </a:spcAft>
              <a:buClr>
                <a:schemeClr val="dk2"/>
              </a:buClr>
              <a:buSzPts val="1800"/>
              <a:buNone/>
              <a:defRPr sz="1800" b="0">
                <a:solidFill>
                  <a:schemeClr val="dk2"/>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ly Title 2">
  <p:cSld name="CUSTOM_10">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616250" y="554700"/>
            <a:ext cx="7906800" cy="572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98" name="Google Shape;98;p19"/>
          <p:cNvGrpSpPr/>
          <p:nvPr/>
        </p:nvGrpSpPr>
        <p:grpSpPr>
          <a:xfrm>
            <a:off x="493054" y="526638"/>
            <a:ext cx="8246552" cy="676018"/>
            <a:chOff x="-65293400" y="1255350"/>
            <a:chExt cx="6418050" cy="526125"/>
          </a:xfrm>
        </p:grpSpPr>
        <p:sp>
          <p:nvSpPr>
            <p:cNvPr id="99" name="Google Shape;99;p19"/>
            <p:cNvSpPr/>
            <p:nvPr/>
          </p:nvSpPr>
          <p:spPr>
            <a:xfrm>
              <a:off x="-65293400" y="1426275"/>
              <a:ext cx="155500" cy="115900"/>
            </a:xfrm>
            <a:custGeom>
              <a:avLst/>
              <a:gdLst/>
              <a:ahLst/>
              <a:cxnLst/>
              <a:rect l="l" t="t" r="r" b="b"/>
              <a:pathLst>
                <a:path w="6220" h="4636" extrusionOk="0">
                  <a:moveTo>
                    <a:pt x="3800" y="1"/>
                  </a:moveTo>
                  <a:cubicBezTo>
                    <a:pt x="1685" y="1"/>
                    <a:pt x="1" y="2644"/>
                    <a:pt x="2198" y="4156"/>
                  </a:cubicBezTo>
                  <a:cubicBezTo>
                    <a:pt x="2646" y="4464"/>
                    <a:pt x="3193" y="4636"/>
                    <a:pt x="3724" y="4636"/>
                  </a:cubicBezTo>
                  <a:cubicBezTo>
                    <a:pt x="4394" y="4636"/>
                    <a:pt x="5039" y="4362"/>
                    <a:pt x="5428" y="3744"/>
                  </a:cubicBezTo>
                  <a:cubicBezTo>
                    <a:pt x="6220" y="2540"/>
                    <a:pt x="5776" y="1052"/>
                    <a:pt x="4763" y="102"/>
                  </a:cubicBezTo>
                  <a:lnTo>
                    <a:pt x="4763" y="70"/>
                  </a:lnTo>
                  <a:cubicBezTo>
                    <a:pt x="4697" y="92"/>
                    <a:pt x="4647" y="129"/>
                    <a:pt x="4591" y="129"/>
                  </a:cubicBezTo>
                  <a:cubicBezTo>
                    <a:pt x="4565" y="129"/>
                    <a:pt x="4539" y="122"/>
                    <a:pt x="4509" y="102"/>
                  </a:cubicBezTo>
                  <a:cubicBezTo>
                    <a:pt x="4271" y="33"/>
                    <a:pt x="4033" y="1"/>
                    <a:pt x="380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9"/>
            <p:cNvSpPr/>
            <p:nvPr/>
          </p:nvSpPr>
          <p:spPr>
            <a:xfrm>
              <a:off x="-65288350" y="1410625"/>
              <a:ext cx="159150" cy="147550"/>
            </a:xfrm>
            <a:custGeom>
              <a:avLst/>
              <a:gdLst/>
              <a:ahLst/>
              <a:cxnLst/>
              <a:rect l="l" t="t" r="r" b="b"/>
              <a:pathLst>
                <a:path w="6366" h="5902" extrusionOk="0">
                  <a:moveTo>
                    <a:pt x="3569" y="712"/>
                  </a:moveTo>
                  <a:cubicBezTo>
                    <a:pt x="3808" y="712"/>
                    <a:pt x="4055" y="747"/>
                    <a:pt x="4307" y="823"/>
                  </a:cubicBezTo>
                  <a:cubicBezTo>
                    <a:pt x="4335" y="832"/>
                    <a:pt x="4360" y="836"/>
                    <a:pt x="4384" y="836"/>
                  </a:cubicBezTo>
                  <a:cubicBezTo>
                    <a:pt x="4439" y="836"/>
                    <a:pt x="4484" y="814"/>
                    <a:pt x="4529" y="791"/>
                  </a:cubicBezTo>
                  <a:cubicBezTo>
                    <a:pt x="5416" y="1615"/>
                    <a:pt x="6018" y="3071"/>
                    <a:pt x="5194" y="4370"/>
                  </a:cubicBezTo>
                  <a:cubicBezTo>
                    <a:pt x="4909" y="4813"/>
                    <a:pt x="4466" y="5098"/>
                    <a:pt x="3959" y="5225"/>
                  </a:cubicBezTo>
                  <a:cubicBezTo>
                    <a:pt x="3839" y="5243"/>
                    <a:pt x="3716" y="5252"/>
                    <a:pt x="3593" y="5252"/>
                  </a:cubicBezTo>
                  <a:cubicBezTo>
                    <a:pt x="3065" y="5252"/>
                    <a:pt x="2515" y="5090"/>
                    <a:pt x="2027" y="4782"/>
                  </a:cubicBezTo>
                  <a:cubicBezTo>
                    <a:pt x="1077" y="4117"/>
                    <a:pt x="792" y="3166"/>
                    <a:pt x="1235" y="2216"/>
                  </a:cubicBezTo>
                  <a:cubicBezTo>
                    <a:pt x="1623" y="1391"/>
                    <a:pt x="2515" y="712"/>
                    <a:pt x="3569" y="712"/>
                  </a:cubicBezTo>
                  <a:close/>
                  <a:moveTo>
                    <a:pt x="3472" y="0"/>
                  </a:moveTo>
                  <a:cubicBezTo>
                    <a:pt x="2388" y="0"/>
                    <a:pt x="1354" y="679"/>
                    <a:pt x="792" y="1583"/>
                  </a:cubicBezTo>
                  <a:cubicBezTo>
                    <a:pt x="0" y="2850"/>
                    <a:pt x="349" y="4465"/>
                    <a:pt x="1679" y="5352"/>
                  </a:cubicBezTo>
                  <a:cubicBezTo>
                    <a:pt x="1869" y="5478"/>
                    <a:pt x="2059" y="5605"/>
                    <a:pt x="2312" y="5668"/>
                  </a:cubicBezTo>
                  <a:cubicBezTo>
                    <a:pt x="2693" y="5821"/>
                    <a:pt x="3100" y="5902"/>
                    <a:pt x="3505" y="5902"/>
                  </a:cubicBezTo>
                  <a:cubicBezTo>
                    <a:pt x="4279" y="5902"/>
                    <a:pt x="5045" y="5605"/>
                    <a:pt x="5606" y="4940"/>
                  </a:cubicBezTo>
                  <a:cubicBezTo>
                    <a:pt x="6176" y="4180"/>
                    <a:pt x="6366" y="3103"/>
                    <a:pt x="6144" y="2153"/>
                  </a:cubicBezTo>
                  <a:cubicBezTo>
                    <a:pt x="5954" y="1361"/>
                    <a:pt x="5479" y="791"/>
                    <a:pt x="4782" y="475"/>
                  </a:cubicBezTo>
                  <a:lnTo>
                    <a:pt x="4719" y="475"/>
                  </a:lnTo>
                  <a:cubicBezTo>
                    <a:pt x="4719" y="380"/>
                    <a:pt x="4624" y="316"/>
                    <a:pt x="4561" y="221"/>
                  </a:cubicBezTo>
                  <a:cubicBezTo>
                    <a:pt x="4529" y="190"/>
                    <a:pt x="4497" y="190"/>
                    <a:pt x="4434" y="190"/>
                  </a:cubicBezTo>
                  <a:cubicBezTo>
                    <a:pt x="4116" y="60"/>
                    <a:pt x="3792" y="0"/>
                    <a:pt x="34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9"/>
            <p:cNvSpPr/>
            <p:nvPr/>
          </p:nvSpPr>
          <p:spPr>
            <a:xfrm>
              <a:off x="-65228975" y="1449400"/>
              <a:ext cx="54650" cy="22500"/>
            </a:xfrm>
            <a:custGeom>
              <a:avLst/>
              <a:gdLst/>
              <a:ahLst/>
              <a:cxnLst/>
              <a:rect l="l" t="t" r="r" b="b"/>
              <a:pathLst>
                <a:path w="2186" h="900" extrusionOk="0">
                  <a:moveTo>
                    <a:pt x="1208" y="1"/>
                  </a:moveTo>
                  <a:cubicBezTo>
                    <a:pt x="1114" y="1"/>
                    <a:pt x="1017" y="11"/>
                    <a:pt x="919" y="32"/>
                  </a:cubicBezTo>
                  <a:cubicBezTo>
                    <a:pt x="507" y="95"/>
                    <a:pt x="191" y="349"/>
                    <a:pt x="32" y="665"/>
                  </a:cubicBezTo>
                  <a:cubicBezTo>
                    <a:pt x="1" y="760"/>
                    <a:pt x="32" y="855"/>
                    <a:pt x="127" y="887"/>
                  </a:cubicBezTo>
                  <a:lnTo>
                    <a:pt x="159" y="887"/>
                  </a:lnTo>
                  <a:cubicBezTo>
                    <a:pt x="184" y="896"/>
                    <a:pt x="208" y="900"/>
                    <a:pt x="228" y="900"/>
                  </a:cubicBezTo>
                  <a:cubicBezTo>
                    <a:pt x="286" y="900"/>
                    <a:pt x="326" y="870"/>
                    <a:pt x="349" y="824"/>
                  </a:cubicBezTo>
                  <a:cubicBezTo>
                    <a:pt x="507" y="570"/>
                    <a:pt x="792" y="412"/>
                    <a:pt x="1109" y="380"/>
                  </a:cubicBezTo>
                  <a:cubicBezTo>
                    <a:pt x="1168" y="367"/>
                    <a:pt x="1225" y="361"/>
                    <a:pt x="1280" y="361"/>
                  </a:cubicBezTo>
                  <a:cubicBezTo>
                    <a:pt x="1487" y="361"/>
                    <a:pt x="1662" y="452"/>
                    <a:pt x="1837" y="602"/>
                  </a:cubicBezTo>
                  <a:cubicBezTo>
                    <a:pt x="1885" y="650"/>
                    <a:pt x="1940" y="673"/>
                    <a:pt x="1996" y="673"/>
                  </a:cubicBezTo>
                  <a:cubicBezTo>
                    <a:pt x="2051" y="673"/>
                    <a:pt x="2107" y="650"/>
                    <a:pt x="2154" y="602"/>
                  </a:cubicBezTo>
                  <a:cubicBezTo>
                    <a:pt x="2154" y="602"/>
                    <a:pt x="2186" y="570"/>
                    <a:pt x="2186" y="539"/>
                  </a:cubicBezTo>
                  <a:cubicBezTo>
                    <a:pt x="2186" y="507"/>
                    <a:pt x="2186" y="412"/>
                    <a:pt x="2091" y="349"/>
                  </a:cubicBezTo>
                  <a:cubicBezTo>
                    <a:pt x="1844" y="127"/>
                    <a:pt x="1540" y="1"/>
                    <a:pt x="12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9"/>
            <p:cNvSpPr/>
            <p:nvPr/>
          </p:nvSpPr>
          <p:spPr>
            <a:xfrm>
              <a:off x="-65123675" y="1587050"/>
              <a:ext cx="213775" cy="194425"/>
            </a:xfrm>
            <a:custGeom>
              <a:avLst/>
              <a:gdLst/>
              <a:ahLst/>
              <a:cxnLst/>
              <a:rect l="l" t="t" r="r" b="b"/>
              <a:pathLst>
                <a:path w="8551" h="7777" extrusionOk="0">
                  <a:moveTo>
                    <a:pt x="4473" y="640"/>
                  </a:moveTo>
                  <a:cubicBezTo>
                    <a:pt x="5040" y="640"/>
                    <a:pt x="5617" y="777"/>
                    <a:pt x="6176" y="1082"/>
                  </a:cubicBezTo>
                  <a:cubicBezTo>
                    <a:pt x="7791" y="1937"/>
                    <a:pt x="7918" y="4058"/>
                    <a:pt x="7063" y="5515"/>
                  </a:cubicBezTo>
                  <a:cubicBezTo>
                    <a:pt x="6403" y="6632"/>
                    <a:pt x="5492" y="7095"/>
                    <a:pt x="4582" y="7095"/>
                  </a:cubicBezTo>
                  <a:cubicBezTo>
                    <a:pt x="2654" y="7095"/>
                    <a:pt x="731" y="5020"/>
                    <a:pt x="1204" y="2697"/>
                  </a:cubicBezTo>
                  <a:cubicBezTo>
                    <a:pt x="1267" y="2602"/>
                    <a:pt x="1172" y="2475"/>
                    <a:pt x="1141" y="2380"/>
                  </a:cubicBezTo>
                  <a:cubicBezTo>
                    <a:pt x="1141" y="2380"/>
                    <a:pt x="1172" y="2380"/>
                    <a:pt x="1172" y="2348"/>
                  </a:cubicBezTo>
                  <a:cubicBezTo>
                    <a:pt x="2003" y="1321"/>
                    <a:pt x="3211" y="640"/>
                    <a:pt x="4473" y="640"/>
                  </a:cubicBezTo>
                  <a:close/>
                  <a:moveTo>
                    <a:pt x="4464" y="0"/>
                  </a:moveTo>
                  <a:cubicBezTo>
                    <a:pt x="3982" y="0"/>
                    <a:pt x="3496" y="75"/>
                    <a:pt x="3041" y="226"/>
                  </a:cubicBezTo>
                  <a:cubicBezTo>
                    <a:pt x="1996" y="575"/>
                    <a:pt x="1267" y="1240"/>
                    <a:pt x="951" y="2158"/>
                  </a:cubicBezTo>
                  <a:lnTo>
                    <a:pt x="951" y="2222"/>
                  </a:lnTo>
                  <a:cubicBezTo>
                    <a:pt x="824" y="2285"/>
                    <a:pt x="697" y="2348"/>
                    <a:pt x="666" y="2475"/>
                  </a:cubicBezTo>
                  <a:cubicBezTo>
                    <a:pt x="634" y="2538"/>
                    <a:pt x="634" y="2602"/>
                    <a:pt x="571" y="2665"/>
                  </a:cubicBezTo>
                  <a:cubicBezTo>
                    <a:pt x="1" y="4565"/>
                    <a:pt x="1172" y="6497"/>
                    <a:pt x="2756" y="7352"/>
                  </a:cubicBezTo>
                  <a:cubicBezTo>
                    <a:pt x="3284" y="7640"/>
                    <a:pt x="3851" y="7777"/>
                    <a:pt x="4412" y="7777"/>
                  </a:cubicBezTo>
                  <a:cubicBezTo>
                    <a:pt x="5700" y="7777"/>
                    <a:pt x="6959" y="7057"/>
                    <a:pt x="7664" y="5800"/>
                  </a:cubicBezTo>
                  <a:cubicBezTo>
                    <a:pt x="7823" y="5515"/>
                    <a:pt x="7949" y="5230"/>
                    <a:pt x="8076" y="4913"/>
                  </a:cubicBezTo>
                  <a:cubicBezTo>
                    <a:pt x="8551" y="3425"/>
                    <a:pt x="8235" y="1652"/>
                    <a:pt x="6746" y="638"/>
                  </a:cubicBezTo>
                  <a:cubicBezTo>
                    <a:pt x="6106" y="218"/>
                    <a:pt x="5290" y="0"/>
                    <a:pt x="44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9"/>
            <p:cNvSpPr/>
            <p:nvPr/>
          </p:nvSpPr>
          <p:spPr>
            <a:xfrm>
              <a:off x="-65074575" y="1638625"/>
              <a:ext cx="40375" cy="81925"/>
            </a:xfrm>
            <a:custGeom>
              <a:avLst/>
              <a:gdLst/>
              <a:ahLst/>
              <a:cxnLst/>
              <a:rect l="l" t="t" r="r" b="b"/>
              <a:pathLst>
                <a:path w="1615" h="3277" extrusionOk="0">
                  <a:moveTo>
                    <a:pt x="823" y="0"/>
                  </a:moveTo>
                  <a:cubicBezTo>
                    <a:pt x="728" y="64"/>
                    <a:pt x="633" y="95"/>
                    <a:pt x="570" y="159"/>
                  </a:cubicBezTo>
                  <a:cubicBezTo>
                    <a:pt x="158" y="697"/>
                    <a:pt x="0" y="1394"/>
                    <a:pt x="190" y="2027"/>
                  </a:cubicBezTo>
                  <a:cubicBezTo>
                    <a:pt x="348" y="2629"/>
                    <a:pt x="760" y="3072"/>
                    <a:pt x="1267" y="3262"/>
                  </a:cubicBezTo>
                  <a:cubicBezTo>
                    <a:pt x="1288" y="3262"/>
                    <a:pt x="1323" y="3276"/>
                    <a:pt x="1363" y="3276"/>
                  </a:cubicBezTo>
                  <a:cubicBezTo>
                    <a:pt x="1383" y="3276"/>
                    <a:pt x="1404" y="3273"/>
                    <a:pt x="1425" y="3262"/>
                  </a:cubicBezTo>
                  <a:cubicBezTo>
                    <a:pt x="1583" y="3167"/>
                    <a:pt x="1615" y="2977"/>
                    <a:pt x="1457" y="2850"/>
                  </a:cubicBezTo>
                  <a:cubicBezTo>
                    <a:pt x="665" y="2375"/>
                    <a:pt x="348" y="1235"/>
                    <a:pt x="982" y="475"/>
                  </a:cubicBezTo>
                  <a:cubicBezTo>
                    <a:pt x="1140" y="285"/>
                    <a:pt x="982" y="95"/>
                    <a:pt x="8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9"/>
            <p:cNvSpPr/>
            <p:nvPr/>
          </p:nvSpPr>
          <p:spPr>
            <a:xfrm>
              <a:off x="-65105400" y="1603200"/>
              <a:ext cx="180475" cy="161750"/>
            </a:xfrm>
            <a:custGeom>
              <a:avLst/>
              <a:gdLst/>
              <a:ahLst/>
              <a:cxnLst/>
              <a:rect l="l" t="t" r="r" b="b"/>
              <a:pathLst>
                <a:path w="7219" h="6470" extrusionOk="0">
                  <a:moveTo>
                    <a:pt x="1916" y="1454"/>
                  </a:moveTo>
                  <a:cubicBezTo>
                    <a:pt x="1940" y="1454"/>
                    <a:pt x="1965" y="1462"/>
                    <a:pt x="1993" y="1481"/>
                  </a:cubicBezTo>
                  <a:cubicBezTo>
                    <a:pt x="2151" y="1512"/>
                    <a:pt x="2310" y="1734"/>
                    <a:pt x="2151" y="1956"/>
                  </a:cubicBezTo>
                  <a:cubicBezTo>
                    <a:pt x="1550" y="2684"/>
                    <a:pt x="1866" y="3856"/>
                    <a:pt x="2626" y="4331"/>
                  </a:cubicBezTo>
                  <a:cubicBezTo>
                    <a:pt x="2785" y="4426"/>
                    <a:pt x="2753" y="4647"/>
                    <a:pt x="2595" y="4711"/>
                  </a:cubicBezTo>
                  <a:cubicBezTo>
                    <a:pt x="2563" y="4727"/>
                    <a:pt x="2531" y="4735"/>
                    <a:pt x="2504" y="4735"/>
                  </a:cubicBezTo>
                  <a:cubicBezTo>
                    <a:pt x="2476" y="4735"/>
                    <a:pt x="2452" y="4727"/>
                    <a:pt x="2436" y="4711"/>
                  </a:cubicBezTo>
                  <a:cubicBezTo>
                    <a:pt x="1233" y="4204"/>
                    <a:pt x="948" y="2526"/>
                    <a:pt x="1740" y="1544"/>
                  </a:cubicBezTo>
                  <a:cubicBezTo>
                    <a:pt x="1807" y="1499"/>
                    <a:pt x="1858" y="1454"/>
                    <a:pt x="1916" y="1454"/>
                  </a:cubicBezTo>
                  <a:close/>
                  <a:moveTo>
                    <a:pt x="3762" y="1"/>
                  </a:moveTo>
                  <a:cubicBezTo>
                    <a:pt x="2493" y="1"/>
                    <a:pt x="1276" y="691"/>
                    <a:pt x="441" y="1702"/>
                  </a:cubicBezTo>
                  <a:cubicBezTo>
                    <a:pt x="441" y="1734"/>
                    <a:pt x="410" y="1734"/>
                    <a:pt x="410" y="1734"/>
                  </a:cubicBezTo>
                  <a:cubicBezTo>
                    <a:pt x="473" y="1829"/>
                    <a:pt x="536" y="1924"/>
                    <a:pt x="473" y="2051"/>
                  </a:cubicBezTo>
                  <a:cubicBezTo>
                    <a:pt x="1" y="4391"/>
                    <a:pt x="1916" y="6470"/>
                    <a:pt x="3840" y="6470"/>
                  </a:cubicBezTo>
                  <a:cubicBezTo>
                    <a:pt x="4753" y="6470"/>
                    <a:pt x="5669" y="6001"/>
                    <a:pt x="6332" y="4869"/>
                  </a:cubicBezTo>
                  <a:cubicBezTo>
                    <a:pt x="7218" y="3412"/>
                    <a:pt x="7060" y="1291"/>
                    <a:pt x="5445" y="436"/>
                  </a:cubicBezTo>
                  <a:cubicBezTo>
                    <a:pt x="4893" y="135"/>
                    <a:pt x="4322" y="1"/>
                    <a:pt x="376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9"/>
            <p:cNvSpPr/>
            <p:nvPr/>
          </p:nvSpPr>
          <p:spPr>
            <a:xfrm>
              <a:off x="-59089125" y="1255350"/>
              <a:ext cx="213775" cy="194550"/>
            </a:xfrm>
            <a:custGeom>
              <a:avLst/>
              <a:gdLst/>
              <a:ahLst/>
              <a:cxnLst/>
              <a:rect l="l" t="t" r="r" b="b"/>
              <a:pathLst>
                <a:path w="8551" h="7782" extrusionOk="0">
                  <a:moveTo>
                    <a:pt x="4456" y="639"/>
                  </a:moveTo>
                  <a:cubicBezTo>
                    <a:pt x="5021" y="639"/>
                    <a:pt x="5595" y="776"/>
                    <a:pt x="6144" y="1080"/>
                  </a:cubicBezTo>
                  <a:cubicBezTo>
                    <a:pt x="7759" y="1967"/>
                    <a:pt x="7917" y="4057"/>
                    <a:pt x="7062" y="5514"/>
                  </a:cubicBezTo>
                  <a:cubicBezTo>
                    <a:pt x="6401" y="6632"/>
                    <a:pt x="5486" y="7095"/>
                    <a:pt x="4571" y="7095"/>
                  </a:cubicBezTo>
                  <a:cubicBezTo>
                    <a:pt x="2638" y="7095"/>
                    <a:pt x="709" y="5028"/>
                    <a:pt x="1204" y="2727"/>
                  </a:cubicBezTo>
                  <a:cubicBezTo>
                    <a:pt x="1235" y="2600"/>
                    <a:pt x="1140" y="2474"/>
                    <a:pt x="1109" y="2410"/>
                  </a:cubicBezTo>
                  <a:cubicBezTo>
                    <a:pt x="1109" y="2410"/>
                    <a:pt x="1172" y="2410"/>
                    <a:pt x="1172" y="2347"/>
                  </a:cubicBezTo>
                  <a:cubicBezTo>
                    <a:pt x="1981" y="1320"/>
                    <a:pt x="3197" y="639"/>
                    <a:pt x="4456" y="639"/>
                  </a:cubicBezTo>
                  <a:close/>
                  <a:moveTo>
                    <a:pt x="4450" y="1"/>
                  </a:moveTo>
                  <a:cubicBezTo>
                    <a:pt x="3971" y="1"/>
                    <a:pt x="3491" y="75"/>
                    <a:pt x="3040" y="225"/>
                  </a:cubicBezTo>
                  <a:cubicBezTo>
                    <a:pt x="2027" y="574"/>
                    <a:pt x="1267" y="1239"/>
                    <a:pt x="950" y="2157"/>
                  </a:cubicBezTo>
                  <a:lnTo>
                    <a:pt x="950" y="2252"/>
                  </a:lnTo>
                  <a:cubicBezTo>
                    <a:pt x="824" y="2284"/>
                    <a:pt x="729" y="2347"/>
                    <a:pt x="665" y="2474"/>
                  </a:cubicBezTo>
                  <a:cubicBezTo>
                    <a:pt x="634" y="2569"/>
                    <a:pt x="634" y="2600"/>
                    <a:pt x="602" y="2664"/>
                  </a:cubicBezTo>
                  <a:cubicBezTo>
                    <a:pt x="0" y="4564"/>
                    <a:pt x="1204" y="6527"/>
                    <a:pt x="2787" y="7351"/>
                  </a:cubicBezTo>
                  <a:cubicBezTo>
                    <a:pt x="3322" y="7642"/>
                    <a:pt x="3893" y="7782"/>
                    <a:pt x="4457" y="7782"/>
                  </a:cubicBezTo>
                  <a:cubicBezTo>
                    <a:pt x="5730" y="7782"/>
                    <a:pt x="6972" y="7072"/>
                    <a:pt x="7696" y="5799"/>
                  </a:cubicBezTo>
                  <a:cubicBezTo>
                    <a:pt x="7854" y="5514"/>
                    <a:pt x="7949" y="5261"/>
                    <a:pt x="8076" y="4944"/>
                  </a:cubicBezTo>
                  <a:cubicBezTo>
                    <a:pt x="8551" y="3424"/>
                    <a:pt x="8234" y="1650"/>
                    <a:pt x="6777" y="669"/>
                  </a:cubicBezTo>
                  <a:cubicBezTo>
                    <a:pt x="6114" y="226"/>
                    <a:pt x="5284" y="1"/>
                    <a:pt x="44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9"/>
            <p:cNvSpPr/>
            <p:nvPr/>
          </p:nvSpPr>
          <p:spPr>
            <a:xfrm>
              <a:off x="-59039250" y="1307675"/>
              <a:ext cx="40400" cy="81125"/>
            </a:xfrm>
            <a:custGeom>
              <a:avLst/>
              <a:gdLst/>
              <a:ahLst/>
              <a:cxnLst/>
              <a:rect l="l" t="t" r="r" b="b"/>
              <a:pathLst>
                <a:path w="1616" h="3245" extrusionOk="0">
                  <a:moveTo>
                    <a:pt x="824" y="1"/>
                  </a:moveTo>
                  <a:cubicBezTo>
                    <a:pt x="665" y="32"/>
                    <a:pt x="634" y="64"/>
                    <a:pt x="539" y="159"/>
                  </a:cubicBezTo>
                  <a:cubicBezTo>
                    <a:pt x="159" y="666"/>
                    <a:pt x="0" y="1362"/>
                    <a:pt x="190" y="1996"/>
                  </a:cubicBezTo>
                  <a:cubicBezTo>
                    <a:pt x="349" y="2598"/>
                    <a:pt x="729" y="3041"/>
                    <a:pt x="1267" y="3231"/>
                  </a:cubicBezTo>
                  <a:cubicBezTo>
                    <a:pt x="1288" y="3231"/>
                    <a:pt x="1309" y="3245"/>
                    <a:pt x="1349" y="3245"/>
                  </a:cubicBezTo>
                  <a:cubicBezTo>
                    <a:pt x="1369" y="3245"/>
                    <a:pt x="1394" y="3241"/>
                    <a:pt x="1425" y="3231"/>
                  </a:cubicBezTo>
                  <a:cubicBezTo>
                    <a:pt x="1584" y="3168"/>
                    <a:pt x="1615" y="2946"/>
                    <a:pt x="1457" y="2851"/>
                  </a:cubicBezTo>
                  <a:cubicBezTo>
                    <a:pt x="665" y="2376"/>
                    <a:pt x="349" y="1204"/>
                    <a:pt x="982" y="476"/>
                  </a:cubicBezTo>
                  <a:cubicBezTo>
                    <a:pt x="1140" y="254"/>
                    <a:pt x="982" y="64"/>
                    <a:pt x="8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9"/>
            <p:cNvSpPr/>
            <p:nvPr/>
          </p:nvSpPr>
          <p:spPr>
            <a:xfrm>
              <a:off x="-59070600" y="1271325"/>
              <a:ext cx="180200" cy="162275"/>
            </a:xfrm>
            <a:custGeom>
              <a:avLst/>
              <a:gdLst/>
              <a:ahLst/>
              <a:cxnLst/>
              <a:rect l="l" t="t" r="r" b="b"/>
              <a:pathLst>
                <a:path w="7208" h="6491" extrusionOk="0">
                  <a:moveTo>
                    <a:pt x="1939" y="1474"/>
                  </a:moveTo>
                  <a:cubicBezTo>
                    <a:pt x="1963" y="1474"/>
                    <a:pt x="1989" y="1478"/>
                    <a:pt x="2014" y="1486"/>
                  </a:cubicBezTo>
                  <a:cubicBezTo>
                    <a:pt x="2141" y="1518"/>
                    <a:pt x="2331" y="1771"/>
                    <a:pt x="2141" y="1961"/>
                  </a:cubicBezTo>
                  <a:cubicBezTo>
                    <a:pt x="1571" y="2721"/>
                    <a:pt x="1888" y="3861"/>
                    <a:pt x="2616" y="4337"/>
                  </a:cubicBezTo>
                  <a:cubicBezTo>
                    <a:pt x="2774" y="4463"/>
                    <a:pt x="2743" y="4653"/>
                    <a:pt x="2584" y="4717"/>
                  </a:cubicBezTo>
                  <a:cubicBezTo>
                    <a:pt x="2569" y="4748"/>
                    <a:pt x="2537" y="4764"/>
                    <a:pt x="2505" y="4764"/>
                  </a:cubicBezTo>
                  <a:cubicBezTo>
                    <a:pt x="2474" y="4764"/>
                    <a:pt x="2442" y="4748"/>
                    <a:pt x="2426" y="4717"/>
                  </a:cubicBezTo>
                  <a:cubicBezTo>
                    <a:pt x="1191" y="4210"/>
                    <a:pt x="969" y="2563"/>
                    <a:pt x="1761" y="1550"/>
                  </a:cubicBezTo>
                  <a:cubicBezTo>
                    <a:pt x="1807" y="1503"/>
                    <a:pt x="1871" y="1474"/>
                    <a:pt x="1939" y="1474"/>
                  </a:cubicBezTo>
                  <a:close/>
                  <a:moveTo>
                    <a:pt x="3733" y="0"/>
                  </a:moveTo>
                  <a:cubicBezTo>
                    <a:pt x="2473" y="0"/>
                    <a:pt x="1271" y="681"/>
                    <a:pt x="463" y="1708"/>
                  </a:cubicBezTo>
                  <a:cubicBezTo>
                    <a:pt x="463" y="1771"/>
                    <a:pt x="399" y="1771"/>
                    <a:pt x="399" y="1771"/>
                  </a:cubicBezTo>
                  <a:cubicBezTo>
                    <a:pt x="494" y="1835"/>
                    <a:pt x="526" y="1961"/>
                    <a:pt x="494" y="2088"/>
                  </a:cubicBezTo>
                  <a:cubicBezTo>
                    <a:pt x="1" y="4406"/>
                    <a:pt x="1921" y="6490"/>
                    <a:pt x="3851" y="6490"/>
                  </a:cubicBezTo>
                  <a:cubicBezTo>
                    <a:pt x="4769" y="6490"/>
                    <a:pt x="5689" y="6018"/>
                    <a:pt x="6353" y="4875"/>
                  </a:cubicBezTo>
                  <a:cubicBezTo>
                    <a:pt x="7208" y="3418"/>
                    <a:pt x="7050" y="1328"/>
                    <a:pt x="5435" y="441"/>
                  </a:cubicBezTo>
                  <a:cubicBezTo>
                    <a:pt x="4876" y="137"/>
                    <a:pt x="4298" y="0"/>
                    <a:pt x="37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ly Title 1">
  <p:cSld name="CUSTOM_5">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621100" y="554700"/>
            <a:ext cx="7901700" cy="5727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2400"/>
              <a:buNone/>
              <a:defRPr>
                <a:solidFill>
                  <a:schemeClr val="lt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110" name="Google Shape;110;p20"/>
          <p:cNvGrpSpPr/>
          <p:nvPr/>
        </p:nvGrpSpPr>
        <p:grpSpPr>
          <a:xfrm>
            <a:off x="424961" y="3626898"/>
            <a:ext cx="753999" cy="1062116"/>
            <a:chOff x="-14106400" y="3679425"/>
            <a:chExt cx="593000" cy="835325"/>
          </a:xfrm>
        </p:grpSpPr>
        <p:sp>
          <p:nvSpPr>
            <p:cNvPr id="111" name="Google Shape;111;p20"/>
            <p:cNvSpPr/>
            <p:nvPr/>
          </p:nvSpPr>
          <p:spPr>
            <a:xfrm>
              <a:off x="-14086725" y="3694375"/>
              <a:ext cx="126025" cy="115600"/>
            </a:xfrm>
            <a:custGeom>
              <a:avLst/>
              <a:gdLst/>
              <a:ahLst/>
              <a:cxnLst/>
              <a:rect l="l" t="t" r="r" b="b"/>
              <a:pathLst>
                <a:path w="5041" h="4624" extrusionOk="0">
                  <a:moveTo>
                    <a:pt x="2552" y="0"/>
                  </a:moveTo>
                  <a:cubicBezTo>
                    <a:pt x="1510" y="0"/>
                    <a:pt x="587" y="677"/>
                    <a:pt x="69" y="1566"/>
                  </a:cubicBezTo>
                  <a:cubicBezTo>
                    <a:pt x="69" y="1629"/>
                    <a:pt x="6" y="1629"/>
                    <a:pt x="6" y="1629"/>
                  </a:cubicBezTo>
                  <a:cubicBezTo>
                    <a:pt x="69" y="1661"/>
                    <a:pt x="101" y="1756"/>
                    <a:pt x="101" y="1819"/>
                  </a:cubicBezTo>
                  <a:cubicBezTo>
                    <a:pt x="1" y="3416"/>
                    <a:pt x="1373" y="4623"/>
                    <a:pt x="2671" y="4623"/>
                  </a:cubicBezTo>
                  <a:cubicBezTo>
                    <a:pt x="3432" y="4623"/>
                    <a:pt x="4168" y="4208"/>
                    <a:pt x="4566" y="3213"/>
                  </a:cubicBezTo>
                  <a:cubicBezTo>
                    <a:pt x="5041" y="2105"/>
                    <a:pt x="4693" y="648"/>
                    <a:pt x="3458" y="173"/>
                  </a:cubicBezTo>
                  <a:cubicBezTo>
                    <a:pt x="3151" y="54"/>
                    <a:pt x="2847" y="0"/>
                    <a:pt x="255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0"/>
            <p:cNvSpPr/>
            <p:nvPr/>
          </p:nvSpPr>
          <p:spPr>
            <a:xfrm>
              <a:off x="-14106400" y="3679425"/>
              <a:ext cx="156000" cy="147500"/>
            </a:xfrm>
            <a:custGeom>
              <a:avLst/>
              <a:gdLst/>
              <a:ahLst/>
              <a:cxnLst/>
              <a:rect l="l" t="t" r="r" b="b"/>
              <a:pathLst>
                <a:path w="6240" h="5900" extrusionOk="0">
                  <a:moveTo>
                    <a:pt x="3381" y="656"/>
                  </a:moveTo>
                  <a:cubicBezTo>
                    <a:pt x="3651" y="656"/>
                    <a:pt x="3929" y="702"/>
                    <a:pt x="4213" y="802"/>
                  </a:cubicBezTo>
                  <a:cubicBezTo>
                    <a:pt x="4688" y="992"/>
                    <a:pt x="5068" y="1309"/>
                    <a:pt x="5290" y="1816"/>
                  </a:cubicBezTo>
                  <a:cubicBezTo>
                    <a:pt x="5543" y="2417"/>
                    <a:pt x="5543" y="3178"/>
                    <a:pt x="5290" y="3811"/>
                  </a:cubicBezTo>
                  <a:cubicBezTo>
                    <a:pt x="4922" y="4704"/>
                    <a:pt x="4249" y="5205"/>
                    <a:pt x="3451" y="5205"/>
                  </a:cubicBezTo>
                  <a:cubicBezTo>
                    <a:pt x="3288" y="5205"/>
                    <a:pt x="3119" y="5184"/>
                    <a:pt x="2946" y="5141"/>
                  </a:cubicBezTo>
                  <a:cubicBezTo>
                    <a:pt x="1869" y="4919"/>
                    <a:pt x="793" y="3874"/>
                    <a:pt x="888" y="2449"/>
                  </a:cubicBezTo>
                  <a:cubicBezTo>
                    <a:pt x="888" y="2386"/>
                    <a:pt x="856" y="2291"/>
                    <a:pt x="793" y="2259"/>
                  </a:cubicBezTo>
                  <a:cubicBezTo>
                    <a:pt x="1351" y="1397"/>
                    <a:pt x="2295" y="656"/>
                    <a:pt x="3381" y="656"/>
                  </a:cubicBezTo>
                  <a:close/>
                  <a:moveTo>
                    <a:pt x="3372" y="1"/>
                  </a:moveTo>
                  <a:cubicBezTo>
                    <a:pt x="2863" y="1"/>
                    <a:pt x="2332" y="120"/>
                    <a:pt x="1838" y="359"/>
                  </a:cubicBezTo>
                  <a:cubicBezTo>
                    <a:pt x="1078" y="707"/>
                    <a:pt x="603" y="1341"/>
                    <a:pt x="476" y="2069"/>
                  </a:cubicBezTo>
                  <a:lnTo>
                    <a:pt x="476" y="2132"/>
                  </a:lnTo>
                  <a:cubicBezTo>
                    <a:pt x="413" y="2196"/>
                    <a:pt x="318" y="2259"/>
                    <a:pt x="286" y="2354"/>
                  </a:cubicBezTo>
                  <a:cubicBezTo>
                    <a:pt x="286" y="2386"/>
                    <a:pt x="286" y="2417"/>
                    <a:pt x="254" y="2481"/>
                  </a:cubicBezTo>
                  <a:cubicBezTo>
                    <a:pt x="1" y="3969"/>
                    <a:pt x="1173" y="5299"/>
                    <a:pt x="2376" y="5743"/>
                  </a:cubicBezTo>
                  <a:cubicBezTo>
                    <a:pt x="2675" y="5849"/>
                    <a:pt x="2979" y="5900"/>
                    <a:pt x="3276" y="5900"/>
                  </a:cubicBezTo>
                  <a:cubicBezTo>
                    <a:pt x="4396" y="5900"/>
                    <a:pt x="5434" y="5184"/>
                    <a:pt x="5860" y="4033"/>
                  </a:cubicBezTo>
                  <a:cubicBezTo>
                    <a:pt x="5955" y="3811"/>
                    <a:pt x="6050" y="3558"/>
                    <a:pt x="6081" y="3336"/>
                  </a:cubicBezTo>
                  <a:cubicBezTo>
                    <a:pt x="6240" y="2132"/>
                    <a:pt x="5796" y="834"/>
                    <a:pt x="4593" y="264"/>
                  </a:cubicBezTo>
                  <a:cubicBezTo>
                    <a:pt x="4227" y="89"/>
                    <a:pt x="3808" y="1"/>
                    <a:pt x="33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0"/>
            <p:cNvSpPr/>
            <p:nvPr/>
          </p:nvSpPr>
          <p:spPr>
            <a:xfrm>
              <a:off x="-14063650" y="3727175"/>
              <a:ext cx="30925" cy="51700"/>
            </a:xfrm>
            <a:custGeom>
              <a:avLst/>
              <a:gdLst/>
              <a:ahLst/>
              <a:cxnLst/>
              <a:rect l="l" t="t" r="r" b="b"/>
              <a:pathLst>
                <a:path w="1237" h="2068" extrusionOk="0">
                  <a:moveTo>
                    <a:pt x="476" y="1"/>
                  </a:moveTo>
                  <a:cubicBezTo>
                    <a:pt x="413" y="32"/>
                    <a:pt x="318" y="64"/>
                    <a:pt x="254" y="159"/>
                  </a:cubicBezTo>
                  <a:cubicBezTo>
                    <a:pt x="33" y="507"/>
                    <a:pt x="1" y="983"/>
                    <a:pt x="191" y="1394"/>
                  </a:cubicBezTo>
                  <a:cubicBezTo>
                    <a:pt x="381" y="1743"/>
                    <a:pt x="666" y="1964"/>
                    <a:pt x="1046" y="2059"/>
                  </a:cubicBezTo>
                  <a:cubicBezTo>
                    <a:pt x="1063" y="2065"/>
                    <a:pt x="1080" y="2067"/>
                    <a:pt x="1096" y="2067"/>
                  </a:cubicBezTo>
                  <a:cubicBezTo>
                    <a:pt x="1172" y="2067"/>
                    <a:pt x="1236" y="2011"/>
                    <a:pt x="1236" y="1933"/>
                  </a:cubicBezTo>
                  <a:lnTo>
                    <a:pt x="1236" y="1901"/>
                  </a:lnTo>
                  <a:cubicBezTo>
                    <a:pt x="1236" y="1806"/>
                    <a:pt x="1236" y="1743"/>
                    <a:pt x="1109" y="1711"/>
                  </a:cubicBezTo>
                  <a:cubicBezTo>
                    <a:pt x="824" y="1584"/>
                    <a:pt x="634" y="1331"/>
                    <a:pt x="571" y="1046"/>
                  </a:cubicBezTo>
                  <a:cubicBezTo>
                    <a:pt x="476" y="824"/>
                    <a:pt x="476" y="539"/>
                    <a:pt x="634" y="349"/>
                  </a:cubicBezTo>
                  <a:cubicBezTo>
                    <a:pt x="729" y="222"/>
                    <a:pt x="634" y="96"/>
                    <a:pt x="571" y="32"/>
                  </a:cubicBezTo>
                  <a:cubicBezTo>
                    <a:pt x="508" y="32"/>
                    <a:pt x="508" y="1"/>
                    <a:pt x="4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0"/>
            <p:cNvSpPr/>
            <p:nvPr/>
          </p:nvSpPr>
          <p:spPr>
            <a:xfrm>
              <a:off x="-13958350" y="4188325"/>
              <a:ext cx="132925" cy="116825"/>
            </a:xfrm>
            <a:custGeom>
              <a:avLst/>
              <a:gdLst/>
              <a:ahLst/>
              <a:cxnLst/>
              <a:rect l="l" t="t" r="r" b="b"/>
              <a:pathLst>
                <a:path w="5317" h="4673" extrusionOk="0">
                  <a:moveTo>
                    <a:pt x="2478" y="0"/>
                  </a:moveTo>
                  <a:cubicBezTo>
                    <a:pt x="1892" y="0"/>
                    <a:pt x="1291" y="275"/>
                    <a:pt x="793" y="936"/>
                  </a:cubicBezTo>
                  <a:cubicBezTo>
                    <a:pt x="33" y="1950"/>
                    <a:pt x="1" y="3438"/>
                    <a:pt x="1046" y="4198"/>
                  </a:cubicBezTo>
                  <a:cubicBezTo>
                    <a:pt x="1520" y="4526"/>
                    <a:pt x="2027" y="4673"/>
                    <a:pt x="2529" y="4673"/>
                  </a:cubicBezTo>
                  <a:cubicBezTo>
                    <a:pt x="3334" y="4673"/>
                    <a:pt x="4127" y="4296"/>
                    <a:pt x="4751" y="3691"/>
                  </a:cubicBezTo>
                  <a:lnTo>
                    <a:pt x="4783" y="3691"/>
                  </a:lnTo>
                  <a:cubicBezTo>
                    <a:pt x="4751" y="3596"/>
                    <a:pt x="4688" y="3533"/>
                    <a:pt x="4751" y="3438"/>
                  </a:cubicBezTo>
                  <a:cubicBezTo>
                    <a:pt x="5317" y="1719"/>
                    <a:pt x="3944" y="0"/>
                    <a:pt x="247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0"/>
            <p:cNvSpPr/>
            <p:nvPr/>
          </p:nvSpPr>
          <p:spPr>
            <a:xfrm>
              <a:off x="-13971800" y="4172625"/>
              <a:ext cx="161550" cy="146850"/>
            </a:xfrm>
            <a:custGeom>
              <a:avLst/>
              <a:gdLst/>
              <a:ahLst/>
              <a:cxnLst/>
              <a:rect l="l" t="t" r="r" b="b"/>
              <a:pathLst>
                <a:path w="6462" h="5874" extrusionOk="0">
                  <a:moveTo>
                    <a:pt x="3030" y="640"/>
                  </a:moveTo>
                  <a:cubicBezTo>
                    <a:pt x="3327" y="640"/>
                    <a:pt x="3631" y="714"/>
                    <a:pt x="3928" y="867"/>
                  </a:cubicBezTo>
                  <a:cubicBezTo>
                    <a:pt x="4878" y="1374"/>
                    <a:pt x="5669" y="2641"/>
                    <a:pt x="5226" y="4003"/>
                  </a:cubicBezTo>
                  <a:cubicBezTo>
                    <a:pt x="5194" y="4066"/>
                    <a:pt x="5226" y="4161"/>
                    <a:pt x="5226" y="4193"/>
                  </a:cubicBezTo>
                  <a:cubicBezTo>
                    <a:pt x="4676" y="4804"/>
                    <a:pt x="3849" y="5245"/>
                    <a:pt x="3010" y="5245"/>
                  </a:cubicBezTo>
                  <a:cubicBezTo>
                    <a:pt x="2545" y="5245"/>
                    <a:pt x="2076" y="5110"/>
                    <a:pt x="1647" y="4794"/>
                  </a:cubicBezTo>
                  <a:cubicBezTo>
                    <a:pt x="1204" y="4478"/>
                    <a:pt x="919" y="4034"/>
                    <a:pt x="856" y="3528"/>
                  </a:cubicBezTo>
                  <a:cubicBezTo>
                    <a:pt x="729" y="2894"/>
                    <a:pt x="919" y="2166"/>
                    <a:pt x="1362" y="1564"/>
                  </a:cubicBezTo>
                  <a:cubicBezTo>
                    <a:pt x="1812" y="964"/>
                    <a:pt x="2407" y="640"/>
                    <a:pt x="3030" y="640"/>
                  </a:cubicBezTo>
                  <a:close/>
                  <a:moveTo>
                    <a:pt x="3154" y="0"/>
                  </a:moveTo>
                  <a:cubicBezTo>
                    <a:pt x="2280" y="0"/>
                    <a:pt x="1412" y="421"/>
                    <a:pt x="856" y="1216"/>
                  </a:cubicBezTo>
                  <a:cubicBezTo>
                    <a:pt x="697" y="1406"/>
                    <a:pt x="571" y="1627"/>
                    <a:pt x="476" y="1849"/>
                  </a:cubicBezTo>
                  <a:cubicBezTo>
                    <a:pt x="1" y="2926"/>
                    <a:pt x="96" y="4319"/>
                    <a:pt x="1109" y="5174"/>
                  </a:cubicBezTo>
                  <a:cubicBezTo>
                    <a:pt x="1595" y="5636"/>
                    <a:pt x="2342" y="5874"/>
                    <a:pt x="3106" y="5874"/>
                  </a:cubicBezTo>
                  <a:cubicBezTo>
                    <a:pt x="3339" y="5874"/>
                    <a:pt x="3572" y="5852"/>
                    <a:pt x="3801" y="5808"/>
                  </a:cubicBezTo>
                  <a:cubicBezTo>
                    <a:pt x="4593" y="5649"/>
                    <a:pt x="5226" y="5174"/>
                    <a:pt x="5543" y="4509"/>
                  </a:cubicBezTo>
                  <a:lnTo>
                    <a:pt x="5543" y="4414"/>
                  </a:lnTo>
                  <a:cubicBezTo>
                    <a:pt x="5638" y="4414"/>
                    <a:pt x="5701" y="4383"/>
                    <a:pt x="5796" y="4256"/>
                  </a:cubicBezTo>
                  <a:cubicBezTo>
                    <a:pt x="5828" y="4224"/>
                    <a:pt x="5828" y="4193"/>
                    <a:pt x="5859" y="4161"/>
                  </a:cubicBezTo>
                  <a:cubicBezTo>
                    <a:pt x="6461" y="2768"/>
                    <a:pt x="5701" y="1216"/>
                    <a:pt x="4656" y="456"/>
                  </a:cubicBezTo>
                  <a:cubicBezTo>
                    <a:pt x="4196" y="149"/>
                    <a:pt x="3674" y="0"/>
                    <a:pt x="31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0"/>
            <p:cNvSpPr/>
            <p:nvPr/>
          </p:nvSpPr>
          <p:spPr>
            <a:xfrm>
              <a:off x="-13882325" y="4224500"/>
              <a:ext cx="24550" cy="53350"/>
            </a:xfrm>
            <a:custGeom>
              <a:avLst/>
              <a:gdLst/>
              <a:ahLst/>
              <a:cxnLst/>
              <a:rect l="l" t="t" r="r" b="b"/>
              <a:pathLst>
                <a:path w="982" h="2134" extrusionOk="0">
                  <a:moveTo>
                    <a:pt x="177" y="0"/>
                  </a:moveTo>
                  <a:cubicBezTo>
                    <a:pt x="106" y="0"/>
                    <a:pt x="54" y="37"/>
                    <a:pt x="32" y="59"/>
                  </a:cubicBezTo>
                  <a:lnTo>
                    <a:pt x="32" y="91"/>
                  </a:lnTo>
                  <a:cubicBezTo>
                    <a:pt x="0" y="186"/>
                    <a:pt x="0" y="249"/>
                    <a:pt x="64" y="281"/>
                  </a:cubicBezTo>
                  <a:cubicBezTo>
                    <a:pt x="317" y="439"/>
                    <a:pt x="444" y="756"/>
                    <a:pt x="475" y="1041"/>
                  </a:cubicBezTo>
                  <a:cubicBezTo>
                    <a:pt x="475" y="1326"/>
                    <a:pt x="380" y="1548"/>
                    <a:pt x="254" y="1706"/>
                  </a:cubicBezTo>
                  <a:cubicBezTo>
                    <a:pt x="127" y="1833"/>
                    <a:pt x="159" y="1959"/>
                    <a:pt x="254" y="2023"/>
                  </a:cubicBezTo>
                  <a:cubicBezTo>
                    <a:pt x="254" y="2023"/>
                    <a:pt x="285" y="2086"/>
                    <a:pt x="317" y="2086"/>
                  </a:cubicBezTo>
                  <a:cubicBezTo>
                    <a:pt x="349" y="2118"/>
                    <a:pt x="388" y="2133"/>
                    <a:pt x="428" y="2133"/>
                  </a:cubicBezTo>
                  <a:cubicBezTo>
                    <a:pt x="467" y="2133"/>
                    <a:pt x="507" y="2118"/>
                    <a:pt x="539" y="2086"/>
                  </a:cubicBezTo>
                  <a:cubicBezTo>
                    <a:pt x="824" y="1801"/>
                    <a:pt x="982" y="1326"/>
                    <a:pt x="919" y="883"/>
                  </a:cubicBezTo>
                  <a:cubicBezTo>
                    <a:pt x="824" y="503"/>
                    <a:pt x="634" y="186"/>
                    <a:pt x="285" y="28"/>
                  </a:cubicBezTo>
                  <a:cubicBezTo>
                    <a:pt x="246" y="8"/>
                    <a:pt x="210" y="0"/>
                    <a:pt x="1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0"/>
            <p:cNvSpPr/>
            <p:nvPr/>
          </p:nvSpPr>
          <p:spPr>
            <a:xfrm>
              <a:off x="-13738250" y="4319550"/>
              <a:ext cx="223850" cy="195200"/>
            </a:xfrm>
            <a:custGeom>
              <a:avLst/>
              <a:gdLst/>
              <a:ahLst/>
              <a:cxnLst/>
              <a:rect l="l" t="t" r="r" b="b"/>
              <a:pathLst>
                <a:path w="8954" h="7808" extrusionOk="0">
                  <a:moveTo>
                    <a:pt x="3837" y="657"/>
                  </a:moveTo>
                  <a:cubicBezTo>
                    <a:pt x="4531" y="657"/>
                    <a:pt x="5237" y="861"/>
                    <a:pt x="5828" y="1229"/>
                  </a:cubicBezTo>
                  <a:cubicBezTo>
                    <a:pt x="8954" y="3226"/>
                    <a:pt x="6710" y="7101"/>
                    <a:pt x="3666" y="7101"/>
                  </a:cubicBezTo>
                  <a:cubicBezTo>
                    <a:pt x="3379" y="7101"/>
                    <a:pt x="3085" y="7067"/>
                    <a:pt x="2788" y="6993"/>
                  </a:cubicBezTo>
                  <a:cubicBezTo>
                    <a:pt x="2751" y="6974"/>
                    <a:pt x="2714" y="6967"/>
                    <a:pt x="2678" y="6967"/>
                  </a:cubicBezTo>
                  <a:cubicBezTo>
                    <a:pt x="2592" y="6967"/>
                    <a:pt x="2516" y="7011"/>
                    <a:pt x="2471" y="7056"/>
                  </a:cubicBezTo>
                  <a:cubicBezTo>
                    <a:pt x="2471" y="7056"/>
                    <a:pt x="2471" y="7025"/>
                    <a:pt x="2439" y="7025"/>
                  </a:cubicBezTo>
                  <a:cubicBezTo>
                    <a:pt x="951" y="5790"/>
                    <a:pt x="254" y="3731"/>
                    <a:pt x="1331" y="1989"/>
                  </a:cubicBezTo>
                  <a:cubicBezTo>
                    <a:pt x="1905" y="1063"/>
                    <a:pt x="2859" y="657"/>
                    <a:pt x="3837" y="657"/>
                  </a:cubicBezTo>
                  <a:close/>
                  <a:moveTo>
                    <a:pt x="3779" y="0"/>
                  </a:moveTo>
                  <a:cubicBezTo>
                    <a:pt x="2707" y="0"/>
                    <a:pt x="1635" y="412"/>
                    <a:pt x="919" y="1388"/>
                  </a:cubicBezTo>
                  <a:cubicBezTo>
                    <a:pt x="254" y="2401"/>
                    <a:pt x="1" y="3826"/>
                    <a:pt x="381" y="5093"/>
                  </a:cubicBezTo>
                  <a:cubicBezTo>
                    <a:pt x="698" y="6106"/>
                    <a:pt x="1363" y="6898"/>
                    <a:pt x="2218" y="7246"/>
                  </a:cubicBezTo>
                  <a:lnTo>
                    <a:pt x="2313" y="7246"/>
                  </a:lnTo>
                  <a:cubicBezTo>
                    <a:pt x="2313" y="7373"/>
                    <a:pt x="2408" y="7500"/>
                    <a:pt x="2535" y="7531"/>
                  </a:cubicBezTo>
                  <a:cubicBezTo>
                    <a:pt x="2630" y="7563"/>
                    <a:pt x="2661" y="7563"/>
                    <a:pt x="2756" y="7626"/>
                  </a:cubicBezTo>
                  <a:cubicBezTo>
                    <a:pt x="3116" y="7751"/>
                    <a:pt x="3484" y="7808"/>
                    <a:pt x="3849" y="7808"/>
                  </a:cubicBezTo>
                  <a:cubicBezTo>
                    <a:pt x="5344" y="7808"/>
                    <a:pt x="6794" y="6847"/>
                    <a:pt x="7507" y="5600"/>
                  </a:cubicBezTo>
                  <a:cubicBezTo>
                    <a:pt x="8488" y="3858"/>
                    <a:pt x="7887" y="1768"/>
                    <a:pt x="6113" y="659"/>
                  </a:cubicBezTo>
                  <a:cubicBezTo>
                    <a:pt x="5828" y="501"/>
                    <a:pt x="5543" y="342"/>
                    <a:pt x="5226" y="247"/>
                  </a:cubicBezTo>
                  <a:cubicBezTo>
                    <a:pt x="4767" y="88"/>
                    <a:pt x="4273" y="0"/>
                    <a:pt x="37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0"/>
            <p:cNvSpPr/>
            <p:nvPr/>
          </p:nvSpPr>
          <p:spPr>
            <a:xfrm>
              <a:off x="-13681225" y="4439025"/>
              <a:ext cx="81550" cy="34700"/>
            </a:xfrm>
            <a:custGeom>
              <a:avLst/>
              <a:gdLst/>
              <a:ahLst/>
              <a:cxnLst/>
              <a:rect l="l" t="t" r="r" b="b"/>
              <a:pathLst>
                <a:path w="3262" h="1388" extrusionOk="0">
                  <a:moveTo>
                    <a:pt x="3063" y="0"/>
                  </a:moveTo>
                  <a:cubicBezTo>
                    <a:pt x="3000" y="0"/>
                    <a:pt x="2933" y="28"/>
                    <a:pt x="2882" y="92"/>
                  </a:cubicBezTo>
                  <a:cubicBezTo>
                    <a:pt x="2568" y="564"/>
                    <a:pt x="1997" y="852"/>
                    <a:pt x="1443" y="852"/>
                  </a:cubicBezTo>
                  <a:cubicBezTo>
                    <a:pt x="1104" y="852"/>
                    <a:pt x="771" y="744"/>
                    <a:pt x="507" y="504"/>
                  </a:cubicBezTo>
                  <a:cubicBezTo>
                    <a:pt x="447" y="454"/>
                    <a:pt x="383" y="432"/>
                    <a:pt x="323" y="432"/>
                  </a:cubicBezTo>
                  <a:cubicBezTo>
                    <a:pt x="192" y="432"/>
                    <a:pt x="75" y="532"/>
                    <a:pt x="32" y="662"/>
                  </a:cubicBezTo>
                  <a:cubicBezTo>
                    <a:pt x="0" y="725"/>
                    <a:pt x="32" y="821"/>
                    <a:pt x="95" y="884"/>
                  </a:cubicBezTo>
                  <a:cubicBezTo>
                    <a:pt x="450" y="1215"/>
                    <a:pt x="946" y="1387"/>
                    <a:pt x="1451" y="1387"/>
                  </a:cubicBezTo>
                  <a:cubicBezTo>
                    <a:pt x="1623" y="1387"/>
                    <a:pt x="1795" y="1367"/>
                    <a:pt x="1964" y="1327"/>
                  </a:cubicBezTo>
                  <a:cubicBezTo>
                    <a:pt x="2565" y="1201"/>
                    <a:pt x="3009" y="821"/>
                    <a:pt x="3230" y="314"/>
                  </a:cubicBezTo>
                  <a:cubicBezTo>
                    <a:pt x="3262" y="250"/>
                    <a:pt x="3262" y="219"/>
                    <a:pt x="3262" y="155"/>
                  </a:cubicBezTo>
                  <a:cubicBezTo>
                    <a:pt x="3243" y="61"/>
                    <a:pt x="3157" y="0"/>
                    <a:pt x="3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0"/>
            <p:cNvSpPr/>
            <p:nvPr/>
          </p:nvSpPr>
          <p:spPr>
            <a:xfrm>
              <a:off x="-13731125" y="4335950"/>
              <a:ext cx="217725" cy="160975"/>
            </a:xfrm>
            <a:custGeom>
              <a:avLst/>
              <a:gdLst/>
              <a:ahLst/>
              <a:cxnLst/>
              <a:rect l="l" t="t" r="r" b="b"/>
              <a:pathLst>
                <a:path w="8709" h="6439" extrusionOk="0">
                  <a:moveTo>
                    <a:pt x="5005" y="4123"/>
                  </a:moveTo>
                  <a:cubicBezTo>
                    <a:pt x="5095" y="4123"/>
                    <a:pt x="5189" y="4184"/>
                    <a:pt x="5226" y="4278"/>
                  </a:cubicBezTo>
                  <a:cubicBezTo>
                    <a:pt x="5258" y="4310"/>
                    <a:pt x="5258" y="4373"/>
                    <a:pt x="5226" y="4437"/>
                  </a:cubicBezTo>
                  <a:cubicBezTo>
                    <a:pt x="4900" y="5167"/>
                    <a:pt x="4153" y="5536"/>
                    <a:pt x="3404" y="5536"/>
                  </a:cubicBezTo>
                  <a:cubicBezTo>
                    <a:pt x="2919" y="5536"/>
                    <a:pt x="2433" y="5381"/>
                    <a:pt x="2059" y="5070"/>
                  </a:cubicBezTo>
                  <a:cubicBezTo>
                    <a:pt x="1996" y="4975"/>
                    <a:pt x="1933" y="4912"/>
                    <a:pt x="1996" y="4785"/>
                  </a:cubicBezTo>
                  <a:cubicBezTo>
                    <a:pt x="2019" y="4673"/>
                    <a:pt x="2136" y="4561"/>
                    <a:pt x="2281" y="4561"/>
                  </a:cubicBezTo>
                  <a:cubicBezTo>
                    <a:pt x="2341" y="4561"/>
                    <a:pt x="2406" y="4580"/>
                    <a:pt x="2471" y="4627"/>
                  </a:cubicBezTo>
                  <a:cubicBezTo>
                    <a:pt x="2736" y="4867"/>
                    <a:pt x="3064" y="4975"/>
                    <a:pt x="3399" y="4975"/>
                  </a:cubicBezTo>
                  <a:cubicBezTo>
                    <a:pt x="3947" y="4975"/>
                    <a:pt x="4512" y="4687"/>
                    <a:pt x="4846" y="4215"/>
                  </a:cubicBezTo>
                  <a:cubicBezTo>
                    <a:pt x="4885" y="4151"/>
                    <a:pt x="4944" y="4123"/>
                    <a:pt x="5005" y="4123"/>
                  </a:cubicBezTo>
                  <a:close/>
                  <a:moveTo>
                    <a:pt x="3586" y="1"/>
                  </a:moveTo>
                  <a:cubicBezTo>
                    <a:pt x="2611" y="1"/>
                    <a:pt x="1665" y="407"/>
                    <a:pt x="1109" y="1333"/>
                  </a:cubicBezTo>
                  <a:cubicBezTo>
                    <a:pt x="1" y="3075"/>
                    <a:pt x="729" y="5134"/>
                    <a:pt x="2186" y="6369"/>
                  </a:cubicBezTo>
                  <a:cubicBezTo>
                    <a:pt x="2186" y="6369"/>
                    <a:pt x="2186" y="6400"/>
                    <a:pt x="2218" y="6400"/>
                  </a:cubicBezTo>
                  <a:cubicBezTo>
                    <a:pt x="2285" y="6355"/>
                    <a:pt x="2352" y="6311"/>
                    <a:pt x="2431" y="6311"/>
                  </a:cubicBezTo>
                  <a:cubicBezTo>
                    <a:pt x="2463" y="6311"/>
                    <a:pt x="2497" y="6318"/>
                    <a:pt x="2535" y="6337"/>
                  </a:cubicBezTo>
                  <a:cubicBezTo>
                    <a:pt x="2821" y="6406"/>
                    <a:pt x="3105" y="6438"/>
                    <a:pt x="3383" y="6438"/>
                  </a:cubicBezTo>
                  <a:cubicBezTo>
                    <a:pt x="6419" y="6438"/>
                    <a:pt x="8708" y="2575"/>
                    <a:pt x="5575" y="573"/>
                  </a:cubicBezTo>
                  <a:cubicBezTo>
                    <a:pt x="4983" y="205"/>
                    <a:pt x="4277" y="1"/>
                    <a:pt x="358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 name="Google Shape;120;p20"/>
          <p:cNvGrpSpPr/>
          <p:nvPr/>
        </p:nvGrpSpPr>
        <p:grpSpPr>
          <a:xfrm>
            <a:off x="8002242" y="503713"/>
            <a:ext cx="732893" cy="1092250"/>
            <a:chOff x="-8147075" y="1223125"/>
            <a:chExt cx="576400" cy="859025"/>
          </a:xfrm>
        </p:grpSpPr>
        <p:sp>
          <p:nvSpPr>
            <p:cNvPr id="121" name="Google Shape;121;p20"/>
            <p:cNvSpPr/>
            <p:nvPr/>
          </p:nvSpPr>
          <p:spPr>
            <a:xfrm>
              <a:off x="-7849375" y="1433925"/>
              <a:ext cx="132925" cy="116275"/>
            </a:xfrm>
            <a:custGeom>
              <a:avLst/>
              <a:gdLst/>
              <a:ahLst/>
              <a:cxnLst/>
              <a:rect l="l" t="t" r="r" b="b"/>
              <a:pathLst>
                <a:path w="5317" h="4651" extrusionOk="0">
                  <a:moveTo>
                    <a:pt x="2478" y="0"/>
                  </a:moveTo>
                  <a:cubicBezTo>
                    <a:pt x="1891" y="0"/>
                    <a:pt x="1290" y="275"/>
                    <a:pt x="792" y="936"/>
                  </a:cubicBezTo>
                  <a:cubicBezTo>
                    <a:pt x="32" y="1949"/>
                    <a:pt x="0" y="3438"/>
                    <a:pt x="1077" y="4198"/>
                  </a:cubicBezTo>
                  <a:cubicBezTo>
                    <a:pt x="1523" y="4511"/>
                    <a:pt x="2018" y="4650"/>
                    <a:pt x="2516" y="4650"/>
                  </a:cubicBezTo>
                  <a:cubicBezTo>
                    <a:pt x="3327" y="4650"/>
                    <a:pt x="4142" y="4280"/>
                    <a:pt x="4751" y="3691"/>
                  </a:cubicBezTo>
                  <a:lnTo>
                    <a:pt x="4783" y="3691"/>
                  </a:lnTo>
                  <a:cubicBezTo>
                    <a:pt x="4751" y="3596"/>
                    <a:pt x="4719" y="3533"/>
                    <a:pt x="4751" y="3438"/>
                  </a:cubicBezTo>
                  <a:cubicBezTo>
                    <a:pt x="5316" y="1719"/>
                    <a:pt x="3943" y="0"/>
                    <a:pt x="247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0"/>
            <p:cNvSpPr/>
            <p:nvPr/>
          </p:nvSpPr>
          <p:spPr>
            <a:xfrm>
              <a:off x="-7862050" y="1418400"/>
              <a:ext cx="160750" cy="147000"/>
            </a:xfrm>
            <a:custGeom>
              <a:avLst/>
              <a:gdLst/>
              <a:ahLst/>
              <a:cxnLst/>
              <a:rect l="l" t="t" r="r" b="b"/>
              <a:pathLst>
                <a:path w="6430" h="5880" extrusionOk="0">
                  <a:moveTo>
                    <a:pt x="3018" y="634"/>
                  </a:moveTo>
                  <a:cubicBezTo>
                    <a:pt x="3314" y="634"/>
                    <a:pt x="3611" y="708"/>
                    <a:pt x="3896" y="860"/>
                  </a:cubicBezTo>
                  <a:cubicBezTo>
                    <a:pt x="4846" y="1367"/>
                    <a:pt x="5638" y="2634"/>
                    <a:pt x="5226" y="3996"/>
                  </a:cubicBezTo>
                  <a:cubicBezTo>
                    <a:pt x="5163" y="4059"/>
                    <a:pt x="5226" y="4154"/>
                    <a:pt x="5226" y="4186"/>
                  </a:cubicBezTo>
                  <a:cubicBezTo>
                    <a:pt x="4651" y="4781"/>
                    <a:pt x="3824" y="5216"/>
                    <a:pt x="2976" y="5216"/>
                  </a:cubicBezTo>
                  <a:cubicBezTo>
                    <a:pt x="2516" y="5216"/>
                    <a:pt x="2050" y="5088"/>
                    <a:pt x="1616" y="4787"/>
                  </a:cubicBezTo>
                  <a:cubicBezTo>
                    <a:pt x="1173" y="4471"/>
                    <a:pt x="888" y="4027"/>
                    <a:pt x="824" y="3521"/>
                  </a:cubicBezTo>
                  <a:cubicBezTo>
                    <a:pt x="698" y="2887"/>
                    <a:pt x="888" y="2159"/>
                    <a:pt x="1331" y="1589"/>
                  </a:cubicBezTo>
                  <a:cubicBezTo>
                    <a:pt x="1782" y="965"/>
                    <a:pt x="2394" y="634"/>
                    <a:pt x="3018" y="634"/>
                  </a:cubicBezTo>
                  <a:close/>
                  <a:moveTo>
                    <a:pt x="3107" y="1"/>
                  </a:moveTo>
                  <a:cubicBezTo>
                    <a:pt x="2247" y="1"/>
                    <a:pt x="1395" y="421"/>
                    <a:pt x="824" y="1209"/>
                  </a:cubicBezTo>
                  <a:cubicBezTo>
                    <a:pt x="666" y="1430"/>
                    <a:pt x="539" y="1620"/>
                    <a:pt x="476" y="1842"/>
                  </a:cubicBezTo>
                  <a:cubicBezTo>
                    <a:pt x="1" y="2919"/>
                    <a:pt x="64" y="4312"/>
                    <a:pt x="1109" y="5167"/>
                  </a:cubicBezTo>
                  <a:cubicBezTo>
                    <a:pt x="1590" y="5624"/>
                    <a:pt x="2308" y="5880"/>
                    <a:pt x="3069" y="5880"/>
                  </a:cubicBezTo>
                  <a:cubicBezTo>
                    <a:pt x="3311" y="5880"/>
                    <a:pt x="3557" y="5854"/>
                    <a:pt x="3801" y="5801"/>
                  </a:cubicBezTo>
                  <a:cubicBezTo>
                    <a:pt x="4593" y="5642"/>
                    <a:pt x="5226" y="5167"/>
                    <a:pt x="5543" y="4502"/>
                  </a:cubicBezTo>
                  <a:lnTo>
                    <a:pt x="5543" y="4439"/>
                  </a:lnTo>
                  <a:cubicBezTo>
                    <a:pt x="5606" y="4439"/>
                    <a:pt x="5701" y="4376"/>
                    <a:pt x="5765" y="4249"/>
                  </a:cubicBezTo>
                  <a:cubicBezTo>
                    <a:pt x="5796" y="4217"/>
                    <a:pt x="5796" y="4186"/>
                    <a:pt x="5860" y="4154"/>
                  </a:cubicBezTo>
                  <a:cubicBezTo>
                    <a:pt x="6430" y="2760"/>
                    <a:pt x="5701" y="1209"/>
                    <a:pt x="4624" y="480"/>
                  </a:cubicBezTo>
                  <a:cubicBezTo>
                    <a:pt x="4157" y="157"/>
                    <a:pt x="3631" y="1"/>
                    <a:pt x="3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0"/>
            <p:cNvSpPr/>
            <p:nvPr/>
          </p:nvSpPr>
          <p:spPr>
            <a:xfrm>
              <a:off x="-7773375" y="1470100"/>
              <a:ext cx="24575" cy="53350"/>
            </a:xfrm>
            <a:custGeom>
              <a:avLst/>
              <a:gdLst/>
              <a:ahLst/>
              <a:cxnLst/>
              <a:rect l="l" t="t" r="r" b="b"/>
              <a:pathLst>
                <a:path w="983" h="2134" extrusionOk="0">
                  <a:moveTo>
                    <a:pt x="184" y="0"/>
                  </a:moveTo>
                  <a:cubicBezTo>
                    <a:pt x="120" y="0"/>
                    <a:pt x="76" y="37"/>
                    <a:pt x="32" y="59"/>
                  </a:cubicBezTo>
                  <a:lnTo>
                    <a:pt x="32" y="91"/>
                  </a:lnTo>
                  <a:cubicBezTo>
                    <a:pt x="1" y="186"/>
                    <a:pt x="1" y="249"/>
                    <a:pt x="96" y="281"/>
                  </a:cubicBezTo>
                  <a:cubicBezTo>
                    <a:pt x="317" y="471"/>
                    <a:pt x="444" y="787"/>
                    <a:pt x="476" y="1041"/>
                  </a:cubicBezTo>
                  <a:cubicBezTo>
                    <a:pt x="476" y="1326"/>
                    <a:pt x="412" y="1579"/>
                    <a:pt x="254" y="1738"/>
                  </a:cubicBezTo>
                  <a:cubicBezTo>
                    <a:pt x="127" y="1833"/>
                    <a:pt x="159" y="1959"/>
                    <a:pt x="254" y="2054"/>
                  </a:cubicBezTo>
                  <a:cubicBezTo>
                    <a:pt x="254" y="2054"/>
                    <a:pt x="286" y="2086"/>
                    <a:pt x="317" y="2086"/>
                  </a:cubicBezTo>
                  <a:cubicBezTo>
                    <a:pt x="333" y="2118"/>
                    <a:pt x="373" y="2133"/>
                    <a:pt x="420" y="2133"/>
                  </a:cubicBezTo>
                  <a:cubicBezTo>
                    <a:pt x="468" y="2133"/>
                    <a:pt x="523" y="2118"/>
                    <a:pt x="571" y="2086"/>
                  </a:cubicBezTo>
                  <a:cubicBezTo>
                    <a:pt x="824" y="1801"/>
                    <a:pt x="982" y="1326"/>
                    <a:pt x="919" y="883"/>
                  </a:cubicBezTo>
                  <a:cubicBezTo>
                    <a:pt x="824" y="502"/>
                    <a:pt x="634" y="186"/>
                    <a:pt x="286" y="27"/>
                  </a:cubicBezTo>
                  <a:cubicBezTo>
                    <a:pt x="246" y="8"/>
                    <a:pt x="213" y="0"/>
                    <a:pt x="1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0"/>
            <p:cNvSpPr/>
            <p:nvPr/>
          </p:nvSpPr>
          <p:spPr>
            <a:xfrm>
              <a:off x="-7776525" y="1887075"/>
              <a:ext cx="195575" cy="194150"/>
            </a:xfrm>
            <a:custGeom>
              <a:avLst/>
              <a:gdLst/>
              <a:ahLst/>
              <a:cxnLst/>
              <a:rect l="l" t="t" r="r" b="b"/>
              <a:pathLst>
                <a:path w="7823" h="7766" extrusionOk="0">
                  <a:moveTo>
                    <a:pt x="4247" y="671"/>
                  </a:moveTo>
                  <a:cubicBezTo>
                    <a:pt x="4267" y="671"/>
                    <a:pt x="4287" y="671"/>
                    <a:pt x="4307" y="671"/>
                  </a:cubicBezTo>
                  <a:cubicBezTo>
                    <a:pt x="6144" y="735"/>
                    <a:pt x="7221" y="2508"/>
                    <a:pt x="7126" y="4218"/>
                  </a:cubicBezTo>
                  <a:cubicBezTo>
                    <a:pt x="7032" y="6190"/>
                    <a:pt x="5698" y="7081"/>
                    <a:pt x="4250" y="7081"/>
                  </a:cubicBezTo>
                  <a:cubicBezTo>
                    <a:pt x="2745" y="7081"/>
                    <a:pt x="1118" y="6119"/>
                    <a:pt x="633" y="4408"/>
                  </a:cubicBezTo>
                  <a:cubicBezTo>
                    <a:pt x="602" y="4282"/>
                    <a:pt x="538" y="4218"/>
                    <a:pt x="412" y="4155"/>
                  </a:cubicBezTo>
                  <a:lnTo>
                    <a:pt x="443" y="4123"/>
                  </a:lnTo>
                  <a:cubicBezTo>
                    <a:pt x="788" y="2273"/>
                    <a:pt x="2189" y="671"/>
                    <a:pt x="4247" y="671"/>
                  </a:cubicBezTo>
                  <a:close/>
                  <a:moveTo>
                    <a:pt x="4389" y="1"/>
                  </a:moveTo>
                  <a:cubicBezTo>
                    <a:pt x="3238" y="1"/>
                    <a:pt x="1975" y="501"/>
                    <a:pt x="1108" y="1368"/>
                  </a:cubicBezTo>
                  <a:cubicBezTo>
                    <a:pt x="380" y="2160"/>
                    <a:pt x="0" y="3110"/>
                    <a:pt x="158" y="4060"/>
                  </a:cubicBezTo>
                  <a:cubicBezTo>
                    <a:pt x="158" y="4092"/>
                    <a:pt x="158" y="4123"/>
                    <a:pt x="222" y="4123"/>
                  </a:cubicBezTo>
                  <a:cubicBezTo>
                    <a:pt x="95" y="4218"/>
                    <a:pt x="63" y="4313"/>
                    <a:pt x="63" y="4440"/>
                  </a:cubicBezTo>
                  <a:cubicBezTo>
                    <a:pt x="63" y="4535"/>
                    <a:pt x="63" y="4567"/>
                    <a:pt x="95" y="4630"/>
                  </a:cubicBezTo>
                  <a:cubicBezTo>
                    <a:pt x="443" y="6593"/>
                    <a:pt x="2439" y="7765"/>
                    <a:pt x="4180" y="7765"/>
                  </a:cubicBezTo>
                  <a:cubicBezTo>
                    <a:pt x="6144" y="7765"/>
                    <a:pt x="7727" y="6213"/>
                    <a:pt x="7822" y="4123"/>
                  </a:cubicBezTo>
                  <a:cubicBezTo>
                    <a:pt x="7822" y="3807"/>
                    <a:pt x="7822" y="3490"/>
                    <a:pt x="7727" y="3173"/>
                  </a:cubicBezTo>
                  <a:cubicBezTo>
                    <a:pt x="7442" y="1621"/>
                    <a:pt x="6334" y="196"/>
                    <a:pt x="4592" y="6"/>
                  </a:cubicBezTo>
                  <a:cubicBezTo>
                    <a:pt x="4525" y="3"/>
                    <a:pt x="4457" y="1"/>
                    <a:pt x="43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0"/>
            <p:cNvSpPr/>
            <p:nvPr/>
          </p:nvSpPr>
          <p:spPr>
            <a:xfrm>
              <a:off x="-7739325" y="1967075"/>
              <a:ext cx="59400" cy="65300"/>
            </a:xfrm>
            <a:custGeom>
              <a:avLst/>
              <a:gdLst/>
              <a:ahLst/>
              <a:cxnLst/>
              <a:rect l="l" t="t" r="r" b="b"/>
              <a:pathLst>
                <a:path w="2376" h="2612" extrusionOk="0">
                  <a:moveTo>
                    <a:pt x="273" y="0"/>
                  </a:moveTo>
                  <a:cubicBezTo>
                    <a:pt x="255" y="0"/>
                    <a:pt x="238" y="2"/>
                    <a:pt x="222" y="5"/>
                  </a:cubicBezTo>
                  <a:cubicBezTo>
                    <a:pt x="191" y="5"/>
                    <a:pt x="159" y="100"/>
                    <a:pt x="95" y="163"/>
                  </a:cubicBezTo>
                  <a:cubicBezTo>
                    <a:pt x="0" y="797"/>
                    <a:pt x="191" y="1493"/>
                    <a:pt x="634" y="2000"/>
                  </a:cubicBezTo>
                  <a:cubicBezTo>
                    <a:pt x="975" y="2369"/>
                    <a:pt x="1469" y="2611"/>
                    <a:pt x="1979" y="2611"/>
                  </a:cubicBezTo>
                  <a:cubicBezTo>
                    <a:pt x="2037" y="2611"/>
                    <a:pt x="2095" y="2608"/>
                    <a:pt x="2154" y="2602"/>
                  </a:cubicBezTo>
                  <a:cubicBezTo>
                    <a:pt x="2217" y="2602"/>
                    <a:pt x="2249" y="2538"/>
                    <a:pt x="2281" y="2538"/>
                  </a:cubicBezTo>
                  <a:cubicBezTo>
                    <a:pt x="2376" y="2443"/>
                    <a:pt x="2312" y="2222"/>
                    <a:pt x="2122" y="2190"/>
                  </a:cubicBezTo>
                  <a:cubicBezTo>
                    <a:pt x="1204" y="2127"/>
                    <a:pt x="381" y="1240"/>
                    <a:pt x="571" y="322"/>
                  </a:cubicBezTo>
                  <a:cubicBezTo>
                    <a:pt x="627" y="122"/>
                    <a:pt x="429" y="0"/>
                    <a:pt x="2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0"/>
            <p:cNvSpPr/>
            <p:nvPr/>
          </p:nvSpPr>
          <p:spPr>
            <a:xfrm>
              <a:off x="-7766250" y="1903825"/>
              <a:ext cx="170250" cy="160575"/>
            </a:xfrm>
            <a:custGeom>
              <a:avLst/>
              <a:gdLst/>
              <a:ahLst/>
              <a:cxnLst/>
              <a:rect l="l" t="t" r="r" b="b"/>
              <a:pathLst>
                <a:path w="6810" h="6423" extrusionOk="0">
                  <a:moveTo>
                    <a:pt x="1374" y="2499"/>
                  </a:moveTo>
                  <a:cubicBezTo>
                    <a:pt x="1531" y="2499"/>
                    <a:pt x="1740" y="2646"/>
                    <a:pt x="1711" y="2820"/>
                  </a:cubicBezTo>
                  <a:cubicBezTo>
                    <a:pt x="1489" y="3770"/>
                    <a:pt x="2281" y="4657"/>
                    <a:pt x="3231" y="4688"/>
                  </a:cubicBezTo>
                  <a:cubicBezTo>
                    <a:pt x="3453" y="4688"/>
                    <a:pt x="3484" y="4910"/>
                    <a:pt x="3389" y="5037"/>
                  </a:cubicBezTo>
                  <a:cubicBezTo>
                    <a:pt x="3358" y="5068"/>
                    <a:pt x="3326" y="5132"/>
                    <a:pt x="3231" y="5132"/>
                  </a:cubicBezTo>
                  <a:cubicBezTo>
                    <a:pt x="3148" y="5143"/>
                    <a:pt x="3067" y="5149"/>
                    <a:pt x="2987" y="5149"/>
                  </a:cubicBezTo>
                  <a:cubicBezTo>
                    <a:pt x="1784" y="5149"/>
                    <a:pt x="933" y="3852"/>
                    <a:pt x="1141" y="2693"/>
                  </a:cubicBezTo>
                  <a:cubicBezTo>
                    <a:pt x="1172" y="2598"/>
                    <a:pt x="1268" y="2535"/>
                    <a:pt x="1331" y="2503"/>
                  </a:cubicBezTo>
                  <a:cubicBezTo>
                    <a:pt x="1345" y="2500"/>
                    <a:pt x="1359" y="2499"/>
                    <a:pt x="1374" y="2499"/>
                  </a:cubicBezTo>
                  <a:close/>
                  <a:moveTo>
                    <a:pt x="3807" y="1"/>
                  </a:moveTo>
                  <a:cubicBezTo>
                    <a:pt x="1842" y="1"/>
                    <a:pt x="440" y="1603"/>
                    <a:pt x="32" y="3453"/>
                  </a:cubicBezTo>
                  <a:cubicBezTo>
                    <a:pt x="32" y="3485"/>
                    <a:pt x="1" y="3485"/>
                    <a:pt x="1" y="3485"/>
                  </a:cubicBezTo>
                  <a:cubicBezTo>
                    <a:pt x="127" y="3548"/>
                    <a:pt x="191" y="3612"/>
                    <a:pt x="222" y="3738"/>
                  </a:cubicBezTo>
                  <a:cubicBezTo>
                    <a:pt x="706" y="5461"/>
                    <a:pt x="2327" y="6423"/>
                    <a:pt x="3829" y="6423"/>
                  </a:cubicBezTo>
                  <a:cubicBezTo>
                    <a:pt x="5281" y="6423"/>
                    <a:pt x="6621" y="5525"/>
                    <a:pt x="6715" y="3548"/>
                  </a:cubicBezTo>
                  <a:cubicBezTo>
                    <a:pt x="6810" y="1838"/>
                    <a:pt x="5733" y="65"/>
                    <a:pt x="3864" y="1"/>
                  </a:cubicBezTo>
                  <a:cubicBezTo>
                    <a:pt x="3845" y="1"/>
                    <a:pt x="3826" y="1"/>
                    <a:pt x="38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0"/>
            <p:cNvSpPr/>
            <p:nvPr/>
          </p:nvSpPr>
          <p:spPr>
            <a:xfrm>
              <a:off x="-8147075" y="1223125"/>
              <a:ext cx="222025" cy="194425"/>
            </a:xfrm>
            <a:custGeom>
              <a:avLst/>
              <a:gdLst/>
              <a:ahLst/>
              <a:cxnLst/>
              <a:rect l="l" t="t" r="r" b="b"/>
              <a:pathLst>
                <a:path w="8881" h="7777" extrusionOk="0">
                  <a:moveTo>
                    <a:pt x="3783" y="643"/>
                  </a:moveTo>
                  <a:cubicBezTo>
                    <a:pt x="4474" y="643"/>
                    <a:pt x="5176" y="850"/>
                    <a:pt x="5765" y="1229"/>
                  </a:cubicBezTo>
                  <a:cubicBezTo>
                    <a:pt x="8881" y="3220"/>
                    <a:pt x="6661" y="7077"/>
                    <a:pt x="3631" y="7077"/>
                  </a:cubicBezTo>
                  <a:cubicBezTo>
                    <a:pt x="3335" y="7077"/>
                    <a:pt x="3032" y="7040"/>
                    <a:pt x="2724" y="6961"/>
                  </a:cubicBezTo>
                  <a:cubicBezTo>
                    <a:pt x="2693" y="6953"/>
                    <a:pt x="2661" y="6949"/>
                    <a:pt x="2630" y="6949"/>
                  </a:cubicBezTo>
                  <a:cubicBezTo>
                    <a:pt x="2538" y="6949"/>
                    <a:pt x="2455" y="6985"/>
                    <a:pt x="2408" y="7056"/>
                  </a:cubicBezTo>
                  <a:cubicBezTo>
                    <a:pt x="2408" y="7056"/>
                    <a:pt x="2408" y="7025"/>
                    <a:pt x="2376" y="7025"/>
                  </a:cubicBezTo>
                  <a:cubicBezTo>
                    <a:pt x="888" y="5789"/>
                    <a:pt x="191" y="3731"/>
                    <a:pt x="1268" y="1989"/>
                  </a:cubicBezTo>
                  <a:cubicBezTo>
                    <a:pt x="1844" y="1060"/>
                    <a:pt x="2802" y="643"/>
                    <a:pt x="3783" y="643"/>
                  </a:cubicBezTo>
                  <a:close/>
                  <a:moveTo>
                    <a:pt x="3758" y="0"/>
                  </a:moveTo>
                  <a:cubicBezTo>
                    <a:pt x="2678" y="0"/>
                    <a:pt x="1613" y="412"/>
                    <a:pt x="919" y="1388"/>
                  </a:cubicBezTo>
                  <a:cubicBezTo>
                    <a:pt x="191" y="2369"/>
                    <a:pt x="1" y="3794"/>
                    <a:pt x="349" y="5061"/>
                  </a:cubicBezTo>
                  <a:cubicBezTo>
                    <a:pt x="666" y="6106"/>
                    <a:pt x="1331" y="6898"/>
                    <a:pt x="2218" y="7246"/>
                  </a:cubicBezTo>
                  <a:lnTo>
                    <a:pt x="2281" y="7246"/>
                  </a:lnTo>
                  <a:cubicBezTo>
                    <a:pt x="2281" y="7373"/>
                    <a:pt x="2376" y="7500"/>
                    <a:pt x="2534" y="7531"/>
                  </a:cubicBezTo>
                  <a:cubicBezTo>
                    <a:pt x="2598" y="7563"/>
                    <a:pt x="2661" y="7563"/>
                    <a:pt x="2724" y="7595"/>
                  </a:cubicBezTo>
                  <a:cubicBezTo>
                    <a:pt x="3092" y="7719"/>
                    <a:pt x="3465" y="7776"/>
                    <a:pt x="3835" y="7776"/>
                  </a:cubicBezTo>
                  <a:cubicBezTo>
                    <a:pt x="5344" y="7776"/>
                    <a:pt x="6788" y="6821"/>
                    <a:pt x="7475" y="5599"/>
                  </a:cubicBezTo>
                  <a:cubicBezTo>
                    <a:pt x="8457" y="3858"/>
                    <a:pt x="7887" y="1736"/>
                    <a:pt x="6081" y="627"/>
                  </a:cubicBezTo>
                  <a:cubicBezTo>
                    <a:pt x="5828" y="469"/>
                    <a:pt x="5543" y="311"/>
                    <a:pt x="5226" y="247"/>
                  </a:cubicBezTo>
                  <a:cubicBezTo>
                    <a:pt x="4757" y="88"/>
                    <a:pt x="4256" y="0"/>
                    <a:pt x="37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0"/>
            <p:cNvSpPr/>
            <p:nvPr/>
          </p:nvSpPr>
          <p:spPr>
            <a:xfrm>
              <a:off x="-8091650" y="1342275"/>
              <a:ext cx="82375" cy="35025"/>
            </a:xfrm>
            <a:custGeom>
              <a:avLst/>
              <a:gdLst/>
              <a:ahLst/>
              <a:cxnLst/>
              <a:rect l="l" t="t" r="r" b="b"/>
              <a:pathLst>
                <a:path w="3295" h="1401" extrusionOk="0">
                  <a:moveTo>
                    <a:pt x="3089" y="1"/>
                  </a:moveTo>
                  <a:cubicBezTo>
                    <a:pt x="3016" y="1"/>
                    <a:pt x="2940" y="34"/>
                    <a:pt x="2883" y="105"/>
                  </a:cubicBezTo>
                  <a:cubicBezTo>
                    <a:pt x="2568" y="577"/>
                    <a:pt x="2010" y="865"/>
                    <a:pt x="1458" y="865"/>
                  </a:cubicBezTo>
                  <a:cubicBezTo>
                    <a:pt x="1120" y="865"/>
                    <a:pt x="784" y="757"/>
                    <a:pt x="507" y="517"/>
                  </a:cubicBezTo>
                  <a:cubicBezTo>
                    <a:pt x="443" y="463"/>
                    <a:pt x="378" y="438"/>
                    <a:pt x="316" y="438"/>
                  </a:cubicBezTo>
                  <a:cubicBezTo>
                    <a:pt x="199" y="438"/>
                    <a:pt x="95" y="529"/>
                    <a:pt x="32" y="675"/>
                  </a:cubicBezTo>
                  <a:cubicBezTo>
                    <a:pt x="1" y="738"/>
                    <a:pt x="32" y="833"/>
                    <a:pt x="96" y="897"/>
                  </a:cubicBezTo>
                  <a:cubicBezTo>
                    <a:pt x="451" y="1228"/>
                    <a:pt x="947" y="1400"/>
                    <a:pt x="1452" y="1400"/>
                  </a:cubicBezTo>
                  <a:cubicBezTo>
                    <a:pt x="1623" y="1400"/>
                    <a:pt x="1796" y="1380"/>
                    <a:pt x="1964" y="1340"/>
                  </a:cubicBezTo>
                  <a:cubicBezTo>
                    <a:pt x="2566" y="1214"/>
                    <a:pt x="3009" y="833"/>
                    <a:pt x="3231" y="295"/>
                  </a:cubicBezTo>
                  <a:cubicBezTo>
                    <a:pt x="3294" y="263"/>
                    <a:pt x="3294" y="232"/>
                    <a:pt x="3294" y="137"/>
                  </a:cubicBezTo>
                  <a:cubicBezTo>
                    <a:pt x="3260" y="50"/>
                    <a:pt x="3177" y="1"/>
                    <a:pt x="30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0"/>
            <p:cNvSpPr/>
            <p:nvPr/>
          </p:nvSpPr>
          <p:spPr>
            <a:xfrm>
              <a:off x="-8140725" y="1239200"/>
              <a:ext cx="216675" cy="160675"/>
            </a:xfrm>
            <a:custGeom>
              <a:avLst/>
              <a:gdLst/>
              <a:ahLst/>
              <a:cxnLst/>
              <a:rect l="l" t="t" r="r" b="b"/>
              <a:pathLst>
                <a:path w="8667" h="6427" extrusionOk="0">
                  <a:moveTo>
                    <a:pt x="4993" y="4124"/>
                  </a:moveTo>
                  <a:cubicBezTo>
                    <a:pt x="5077" y="4124"/>
                    <a:pt x="5159" y="4173"/>
                    <a:pt x="5194" y="4260"/>
                  </a:cubicBezTo>
                  <a:cubicBezTo>
                    <a:pt x="5226" y="4323"/>
                    <a:pt x="5226" y="4386"/>
                    <a:pt x="5194" y="4418"/>
                  </a:cubicBezTo>
                  <a:cubicBezTo>
                    <a:pt x="4889" y="5161"/>
                    <a:pt x="4148" y="5526"/>
                    <a:pt x="3399" y="5526"/>
                  </a:cubicBezTo>
                  <a:cubicBezTo>
                    <a:pt x="2904" y="5526"/>
                    <a:pt x="2405" y="5367"/>
                    <a:pt x="2027" y="5051"/>
                  </a:cubicBezTo>
                  <a:cubicBezTo>
                    <a:pt x="1964" y="4988"/>
                    <a:pt x="1900" y="4893"/>
                    <a:pt x="1964" y="4766"/>
                  </a:cubicBezTo>
                  <a:cubicBezTo>
                    <a:pt x="1986" y="4678"/>
                    <a:pt x="2101" y="4573"/>
                    <a:pt x="2245" y="4573"/>
                  </a:cubicBezTo>
                  <a:cubicBezTo>
                    <a:pt x="2306" y="4573"/>
                    <a:pt x="2372" y="4592"/>
                    <a:pt x="2439" y="4640"/>
                  </a:cubicBezTo>
                  <a:cubicBezTo>
                    <a:pt x="2703" y="4880"/>
                    <a:pt x="3032" y="4988"/>
                    <a:pt x="3367" y="4988"/>
                  </a:cubicBezTo>
                  <a:cubicBezTo>
                    <a:pt x="3914" y="4988"/>
                    <a:pt x="4480" y="4700"/>
                    <a:pt x="4814" y="4228"/>
                  </a:cubicBezTo>
                  <a:cubicBezTo>
                    <a:pt x="4857" y="4157"/>
                    <a:pt x="4925" y="4124"/>
                    <a:pt x="4993" y="4124"/>
                  </a:cubicBezTo>
                  <a:close/>
                  <a:moveTo>
                    <a:pt x="3563" y="0"/>
                  </a:moveTo>
                  <a:cubicBezTo>
                    <a:pt x="2585" y="0"/>
                    <a:pt x="1635" y="417"/>
                    <a:pt x="1077" y="1346"/>
                  </a:cubicBezTo>
                  <a:cubicBezTo>
                    <a:pt x="0" y="3088"/>
                    <a:pt x="729" y="5146"/>
                    <a:pt x="2154" y="6382"/>
                  </a:cubicBezTo>
                  <a:cubicBezTo>
                    <a:pt x="2154" y="6382"/>
                    <a:pt x="2154" y="6413"/>
                    <a:pt x="2185" y="6413"/>
                  </a:cubicBezTo>
                  <a:cubicBezTo>
                    <a:pt x="2257" y="6342"/>
                    <a:pt x="2328" y="6306"/>
                    <a:pt x="2413" y="6306"/>
                  </a:cubicBezTo>
                  <a:cubicBezTo>
                    <a:pt x="2441" y="6306"/>
                    <a:pt x="2470" y="6310"/>
                    <a:pt x="2502" y="6318"/>
                  </a:cubicBezTo>
                  <a:cubicBezTo>
                    <a:pt x="2799" y="6392"/>
                    <a:pt x="3092" y="6427"/>
                    <a:pt x="3379" y="6427"/>
                  </a:cubicBezTo>
                  <a:cubicBezTo>
                    <a:pt x="6401" y="6427"/>
                    <a:pt x="8666" y="2582"/>
                    <a:pt x="5542" y="586"/>
                  </a:cubicBezTo>
                  <a:cubicBezTo>
                    <a:pt x="4954" y="207"/>
                    <a:pt x="4251" y="0"/>
                    <a:pt x="356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0"/>
            <p:cNvSpPr/>
            <p:nvPr/>
          </p:nvSpPr>
          <p:spPr>
            <a:xfrm>
              <a:off x="-7778125" y="1887525"/>
              <a:ext cx="207450" cy="194625"/>
            </a:xfrm>
            <a:custGeom>
              <a:avLst/>
              <a:gdLst/>
              <a:ahLst/>
              <a:cxnLst/>
              <a:rect l="l" t="t" r="r" b="b"/>
              <a:pathLst>
                <a:path w="8298" h="7785" extrusionOk="0">
                  <a:moveTo>
                    <a:pt x="4323" y="658"/>
                  </a:moveTo>
                  <a:cubicBezTo>
                    <a:pt x="4741" y="658"/>
                    <a:pt x="5172" y="736"/>
                    <a:pt x="5606" y="907"/>
                  </a:cubicBezTo>
                  <a:cubicBezTo>
                    <a:pt x="7316" y="1540"/>
                    <a:pt x="7760" y="3599"/>
                    <a:pt x="7095" y="5182"/>
                  </a:cubicBezTo>
                  <a:cubicBezTo>
                    <a:pt x="6519" y="6529"/>
                    <a:pt x="5508" y="7089"/>
                    <a:pt x="4468" y="7089"/>
                  </a:cubicBezTo>
                  <a:cubicBezTo>
                    <a:pt x="2647" y="7089"/>
                    <a:pt x="738" y="5372"/>
                    <a:pt x="919" y="3155"/>
                  </a:cubicBezTo>
                  <a:cubicBezTo>
                    <a:pt x="919" y="3028"/>
                    <a:pt x="856" y="2965"/>
                    <a:pt x="792" y="2870"/>
                  </a:cubicBezTo>
                  <a:cubicBezTo>
                    <a:pt x="792" y="2870"/>
                    <a:pt x="824" y="2870"/>
                    <a:pt x="824" y="2838"/>
                  </a:cubicBezTo>
                  <a:cubicBezTo>
                    <a:pt x="1585" y="1586"/>
                    <a:pt x="2879" y="658"/>
                    <a:pt x="4323" y="658"/>
                  </a:cubicBezTo>
                  <a:close/>
                  <a:moveTo>
                    <a:pt x="4343" y="0"/>
                  </a:moveTo>
                  <a:cubicBezTo>
                    <a:pt x="3685" y="0"/>
                    <a:pt x="3018" y="143"/>
                    <a:pt x="2408" y="432"/>
                  </a:cubicBezTo>
                  <a:cubicBezTo>
                    <a:pt x="1426" y="907"/>
                    <a:pt x="792" y="1698"/>
                    <a:pt x="602" y="2648"/>
                  </a:cubicBezTo>
                  <a:lnTo>
                    <a:pt x="602" y="2712"/>
                  </a:lnTo>
                  <a:cubicBezTo>
                    <a:pt x="476" y="2743"/>
                    <a:pt x="381" y="2838"/>
                    <a:pt x="349" y="2997"/>
                  </a:cubicBezTo>
                  <a:cubicBezTo>
                    <a:pt x="349" y="3092"/>
                    <a:pt x="317" y="3124"/>
                    <a:pt x="317" y="3187"/>
                  </a:cubicBezTo>
                  <a:cubicBezTo>
                    <a:pt x="1" y="5150"/>
                    <a:pt x="1426" y="6924"/>
                    <a:pt x="3073" y="7557"/>
                  </a:cubicBezTo>
                  <a:cubicBezTo>
                    <a:pt x="3486" y="7711"/>
                    <a:pt x="3908" y="7785"/>
                    <a:pt x="4322" y="7785"/>
                  </a:cubicBezTo>
                  <a:cubicBezTo>
                    <a:pt x="5778" y="7785"/>
                    <a:pt x="7143" y="6876"/>
                    <a:pt x="7760" y="5372"/>
                  </a:cubicBezTo>
                  <a:cubicBezTo>
                    <a:pt x="7886" y="5087"/>
                    <a:pt x="7950" y="4770"/>
                    <a:pt x="8045" y="4454"/>
                  </a:cubicBezTo>
                  <a:cubicBezTo>
                    <a:pt x="8298" y="2933"/>
                    <a:pt x="7760" y="1192"/>
                    <a:pt x="6176" y="400"/>
                  </a:cubicBezTo>
                  <a:cubicBezTo>
                    <a:pt x="5614" y="135"/>
                    <a:pt x="4983" y="0"/>
                    <a:pt x="43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0"/>
            <p:cNvSpPr/>
            <p:nvPr/>
          </p:nvSpPr>
          <p:spPr>
            <a:xfrm>
              <a:off x="-7733775" y="1945800"/>
              <a:ext cx="45925" cy="78400"/>
            </a:xfrm>
            <a:custGeom>
              <a:avLst/>
              <a:gdLst/>
              <a:ahLst/>
              <a:cxnLst/>
              <a:rect l="l" t="t" r="r" b="b"/>
              <a:pathLst>
                <a:path w="1837" h="3136" extrusionOk="0">
                  <a:moveTo>
                    <a:pt x="602" y="1"/>
                  </a:moveTo>
                  <a:cubicBezTo>
                    <a:pt x="507" y="32"/>
                    <a:pt x="444" y="64"/>
                    <a:pt x="412" y="159"/>
                  </a:cubicBezTo>
                  <a:cubicBezTo>
                    <a:pt x="95" y="697"/>
                    <a:pt x="0" y="1426"/>
                    <a:pt x="285" y="2059"/>
                  </a:cubicBezTo>
                  <a:cubicBezTo>
                    <a:pt x="507" y="2598"/>
                    <a:pt x="950" y="3009"/>
                    <a:pt x="1520" y="3136"/>
                  </a:cubicBezTo>
                  <a:lnTo>
                    <a:pt x="1679" y="3136"/>
                  </a:lnTo>
                  <a:cubicBezTo>
                    <a:pt x="1774" y="3041"/>
                    <a:pt x="1837" y="2819"/>
                    <a:pt x="1615" y="2724"/>
                  </a:cubicBezTo>
                  <a:cubicBezTo>
                    <a:pt x="792" y="2344"/>
                    <a:pt x="317" y="1268"/>
                    <a:pt x="824" y="444"/>
                  </a:cubicBezTo>
                  <a:cubicBezTo>
                    <a:pt x="950" y="222"/>
                    <a:pt x="792" y="32"/>
                    <a:pt x="6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0"/>
            <p:cNvSpPr/>
            <p:nvPr/>
          </p:nvSpPr>
          <p:spPr>
            <a:xfrm>
              <a:off x="-7759675" y="1903100"/>
              <a:ext cx="175550" cy="161225"/>
            </a:xfrm>
            <a:custGeom>
              <a:avLst/>
              <a:gdLst/>
              <a:ahLst/>
              <a:cxnLst/>
              <a:rect l="l" t="t" r="r" b="b"/>
              <a:pathLst>
                <a:path w="7022" h="6449" extrusionOk="0">
                  <a:moveTo>
                    <a:pt x="1638" y="1740"/>
                  </a:moveTo>
                  <a:cubicBezTo>
                    <a:pt x="1828" y="1772"/>
                    <a:pt x="1986" y="1994"/>
                    <a:pt x="1860" y="2184"/>
                  </a:cubicBezTo>
                  <a:cubicBezTo>
                    <a:pt x="1353" y="3007"/>
                    <a:pt x="1828" y="4084"/>
                    <a:pt x="2651" y="4464"/>
                  </a:cubicBezTo>
                  <a:cubicBezTo>
                    <a:pt x="2873" y="4559"/>
                    <a:pt x="2810" y="4781"/>
                    <a:pt x="2715" y="4876"/>
                  </a:cubicBezTo>
                  <a:cubicBezTo>
                    <a:pt x="2651" y="4907"/>
                    <a:pt x="2588" y="4907"/>
                    <a:pt x="2556" y="4907"/>
                  </a:cubicBezTo>
                  <a:cubicBezTo>
                    <a:pt x="1195" y="4559"/>
                    <a:pt x="719" y="2944"/>
                    <a:pt x="1385" y="1867"/>
                  </a:cubicBezTo>
                  <a:cubicBezTo>
                    <a:pt x="1480" y="1740"/>
                    <a:pt x="1543" y="1740"/>
                    <a:pt x="1638" y="1740"/>
                  </a:cubicBezTo>
                  <a:close/>
                  <a:moveTo>
                    <a:pt x="3648" y="1"/>
                  </a:moveTo>
                  <a:cubicBezTo>
                    <a:pt x="2191" y="1"/>
                    <a:pt x="856" y="917"/>
                    <a:pt x="86" y="2184"/>
                  </a:cubicBezTo>
                  <a:cubicBezTo>
                    <a:pt x="86" y="2215"/>
                    <a:pt x="54" y="2215"/>
                    <a:pt x="54" y="2215"/>
                  </a:cubicBezTo>
                  <a:cubicBezTo>
                    <a:pt x="118" y="2310"/>
                    <a:pt x="181" y="2374"/>
                    <a:pt x="181" y="2501"/>
                  </a:cubicBezTo>
                  <a:cubicBezTo>
                    <a:pt x="0" y="4729"/>
                    <a:pt x="1894" y="6448"/>
                    <a:pt x="3708" y="6448"/>
                  </a:cubicBezTo>
                  <a:cubicBezTo>
                    <a:pt x="4756" y="6448"/>
                    <a:pt x="5777" y="5875"/>
                    <a:pt x="6357" y="4496"/>
                  </a:cubicBezTo>
                  <a:cubicBezTo>
                    <a:pt x="7022" y="2976"/>
                    <a:pt x="6578" y="854"/>
                    <a:pt x="4868" y="220"/>
                  </a:cubicBezTo>
                  <a:cubicBezTo>
                    <a:pt x="4458" y="70"/>
                    <a:pt x="4049" y="1"/>
                    <a:pt x="364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4" name="Google Shape;14;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able of contents 1">
  <p:cSld name="TITLE_ONLY_1">
    <p:spTree>
      <p:nvGrpSpPr>
        <p:cNvPr id="1" name="Shape 133"/>
        <p:cNvGrpSpPr/>
        <p:nvPr/>
      </p:nvGrpSpPr>
      <p:grpSpPr>
        <a:xfrm>
          <a:off x="0" y="0"/>
          <a:ext cx="0" cy="0"/>
          <a:chOff x="0" y="0"/>
          <a:chExt cx="0" cy="0"/>
        </a:xfrm>
      </p:grpSpPr>
      <p:sp>
        <p:nvSpPr>
          <p:cNvPr id="134" name="Google Shape;134;p21"/>
          <p:cNvSpPr txBox="1">
            <a:spLocks noGrp="1"/>
          </p:cNvSpPr>
          <p:nvPr>
            <p:ph type="title"/>
          </p:nvPr>
        </p:nvSpPr>
        <p:spPr>
          <a:xfrm>
            <a:off x="617200" y="555275"/>
            <a:ext cx="7909500" cy="5727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2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5" name="Google Shape;135;p21"/>
          <p:cNvSpPr txBox="1">
            <a:spLocks noGrp="1"/>
          </p:cNvSpPr>
          <p:nvPr>
            <p:ph type="ctrTitle" idx="2"/>
          </p:nvPr>
        </p:nvSpPr>
        <p:spPr>
          <a:xfrm>
            <a:off x="778816" y="3010394"/>
            <a:ext cx="1689000" cy="71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1200"/>
              <a:buNone/>
              <a:defRPr sz="24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36" name="Google Shape;136;p21"/>
          <p:cNvSpPr txBox="1">
            <a:spLocks noGrp="1"/>
          </p:cNvSpPr>
          <p:nvPr>
            <p:ph type="subTitle" idx="1"/>
          </p:nvPr>
        </p:nvSpPr>
        <p:spPr>
          <a:xfrm>
            <a:off x="778750" y="3742318"/>
            <a:ext cx="1689000" cy="87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000"/>
              <a:buNone/>
              <a:defRPr>
                <a:solidFill>
                  <a:schemeClr val="dk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137" name="Google Shape;137;p21"/>
          <p:cNvSpPr txBox="1">
            <a:spLocks noGrp="1"/>
          </p:cNvSpPr>
          <p:nvPr>
            <p:ph type="title" idx="3" hasCustomPrompt="1"/>
          </p:nvPr>
        </p:nvSpPr>
        <p:spPr>
          <a:xfrm>
            <a:off x="778825" y="2063128"/>
            <a:ext cx="1689000" cy="720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4800"/>
              <a:buNone/>
              <a:defRPr sz="8000">
                <a:solidFill>
                  <a:schemeClr val="accent6"/>
                </a:solidFill>
              </a:defRPr>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38" name="Google Shape;138;p21"/>
          <p:cNvSpPr txBox="1">
            <a:spLocks noGrp="1"/>
          </p:cNvSpPr>
          <p:nvPr>
            <p:ph type="ctrTitle" idx="4"/>
          </p:nvPr>
        </p:nvSpPr>
        <p:spPr>
          <a:xfrm>
            <a:off x="2744620" y="3010394"/>
            <a:ext cx="1689000" cy="71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1200"/>
              <a:buNone/>
              <a:defRPr sz="24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39" name="Google Shape;139;p21"/>
          <p:cNvSpPr txBox="1">
            <a:spLocks noGrp="1"/>
          </p:cNvSpPr>
          <p:nvPr>
            <p:ph type="subTitle" idx="5"/>
          </p:nvPr>
        </p:nvSpPr>
        <p:spPr>
          <a:xfrm>
            <a:off x="2744549" y="3742318"/>
            <a:ext cx="1689000" cy="87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000"/>
              <a:buNone/>
              <a:defRPr>
                <a:solidFill>
                  <a:schemeClr val="dk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140" name="Google Shape;140;p21"/>
          <p:cNvSpPr txBox="1">
            <a:spLocks noGrp="1"/>
          </p:cNvSpPr>
          <p:nvPr>
            <p:ph type="title" idx="6" hasCustomPrompt="1"/>
          </p:nvPr>
        </p:nvSpPr>
        <p:spPr>
          <a:xfrm>
            <a:off x="2744699" y="2074254"/>
            <a:ext cx="1689000" cy="720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4800"/>
              <a:buNone/>
              <a:defRPr sz="8000">
                <a:solidFill>
                  <a:schemeClr val="accent6"/>
                </a:solidFill>
              </a:defRPr>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41" name="Google Shape;141;p21"/>
          <p:cNvSpPr txBox="1">
            <a:spLocks noGrp="1"/>
          </p:cNvSpPr>
          <p:nvPr>
            <p:ph type="ctrTitle" idx="7"/>
          </p:nvPr>
        </p:nvSpPr>
        <p:spPr>
          <a:xfrm>
            <a:off x="6676127" y="3010401"/>
            <a:ext cx="1689000" cy="71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1200"/>
              <a:buNone/>
              <a:defRPr sz="24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42" name="Google Shape;142;p21"/>
          <p:cNvSpPr txBox="1">
            <a:spLocks noGrp="1"/>
          </p:cNvSpPr>
          <p:nvPr>
            <p:ph type="subTitle" idx="8"/>
          </p:nvPr>
        </p:nvSpPr>
        <p:spPr>
          <a:xfrm>
            <a:off x="6676148" y="3742318"/>
            <a:ext cx="1689000" cy="87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000"/>
              <a:buNone/>
              <a:defRPr>
                <a:solidFill>
                  <a:schemeClr val="dk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143" name="Google Shape;143;p21"/>
          <p:cNvSpPr txBox="1">
            <a:spLocks noGrp="1"/>
          </p:cNvSpPr>
          <p:nvPr>
            <p:ph type="title" idx="9" hasCustomPrompt="1"/>
          </p:nvPr>
        </p:nvSpPr>
        <p:spPr>
          <a:xfrm>
            <a:off x="6676150" y="2063136"/>
            <a:ext cx="1689000" cy="720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4800"/>
              <a:buNone/>
              <a:defRPr sz="8000">
                <a:solidFill>
                  <a:schemeClr val="accent6"/>
                </a:solidFill>
              </a:defRPr>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44" name="Google Shape;144;p21"/>
          <p:cNvSpPr txBox="1">
            <a:spLocks noGrp="1"/>
          </p:cNvSpPr>
          <p:nvPr>
            <p:ph type="ctrTitle" idx="13"/>
          </p:nvPr>
        </p:nvSpPr>
        <p:spPr>
          <a:xfrm>
            <a:off x="4710424" y="3010394"/>
            <a:ext cx="1689000" cy="71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1200"/>
              <a:buNone/>
              <a:defRPr sz="24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145" name="Google Shape;145;p21"/>
          <p:cNvSpPr txBox="1">
            <a:spLocks noGrp="1"/>
          </p:cNvSpPr>
          <p:nvPr>
            <p:ph type="subTitle" idx="14"/>
          </p:nvPr>
        </p:nvSpPr>
        <p:spPr>
          <a:xfrm>
            <a:off x="4710349" y="3742318"/>
            <a:ext cx="1689000" cy="873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000"/>
              <a:buNone/>
              <a:defRPr>
                <a:solidFill>
                  <a:schemeClr val="dk1"/>
                </a:solidFill>
              </a:defRPr>
            </a:lvl1pPr>
            <a:lvl2pPr lvl="1" rtl="0">
              <a:lnSpc>
                <a:spcPct val="100000"/>
              </a:lnSpc>
              <a:spcBef>
                <a:spcPts val="0"/>
              </a:spcBef>
              <a:spcAft>
                <a:spcPts val="0"/>
              </a:spcAft>
              <a:buClr>
                <a:schemeClr val="lt1"/>
              </a:buClr>
              <a:buSzPts val="1000"/>
              <a:buNone/>
              <a:defRPr sz="1000">
                <a:solidFill>
                  <a:schemeClr val="lt1"/>
                </a:solidFill>
              </a:defRPr>
            </a:lvl2pPr>
            <a:lvl3pPr lvl="2" rtl="0">
              <a:lnSpc>
                <a:spcPct val="100000"/>
              </a:lnSpc>
              <a:spcBef>
                <a:spcPts val="0"/>
              </a:spcBef>
              <a:spcAft>
                <a:spcPts val="0"/>
              </a:spcAft>
              <a:buClr>
                <a:schemeClr val="lt1"/>
              </a:buClr>
              <a:buSzPts val="1000"/>
              <a:buNone/>
              <a:defRPr sz="1000">
                <a:solidFill>
                  <a:schemeClr val="lt1"/>
                </a:solidFill>
              </a:defRPr>
            </a:lvl3pPr>
            <a:lvl4pPr lvl="3" rtl="0">
              <a:lnSpc>
                <a:spcPct val="100000"/>
              </a:lnSpc>
              <a:spcBef>
                <a:spcPts val="0"/>
              </a:spcBef>
              <a:spcAft>
                <a:spcPts val="0"/>
              </a:spcAft>
              <a:buClr>
                <a:schemeClr val="lt1"/>
              </a:buClr>
              <a:buSzPts val="1000"/>
              <a:buNone/>
              <a:defRPr sz="1000">
                <a:solidFill>
                  <a:schemeClr val="lt1"/>
                </a:solidFill>
              </a:defRPr>
            </a:lvl4pPr>
            <a:lvl5pPr lvl="4" rtl="0">
              <a:lnSpc>
                <a:spcPct val="100000"/>
              </a:lnSpc>
              <a:spcBef>
                <a:spcPts val="0"/>
              </a:spcBef>
              <a:spcAft>
                <a:spcPts val="0"/>
              </a:spcAft>
              <a:buClr>
                <a:schemeClr val="lt1"/>
              </a:buClr>
              <a:buSzPts val="1000"/>
              <a:buNone/>
              <a:defRPr sz="1000">
                <a:solidFill>
                  <a:schemeClr val="lt1"/>
                </a:solidFill>
              </a:defRPr>
            </a:lvl5pPr>
            <a:lvl6pPr lvl="5" rtl="0">
              <a:lnSpc>
                <a:spcPct val="100000"/>
              </a:lnSpc>
              <a:spcBef>
                <a:spcPts val="0"/>
              </a:spcBef>
              <a:spcAft>
                <a:spcPts val="0"/>
              </a:spcAft>
              <a:buClr>
                <a:schemeClr val="lt1"/>
              </a:buClr>
              <a:buSzPts val="1000"/>
              <a:buNone/>
              <a:defRPr sz="1000">
                <a:solidFill>
                  <a:schemeClr val="lt1"/>
                </a:solidFill>
              </a:defRPr>
            </a:lvl6pPr>
            <a:lvl7pPr lvl="6" rtl="0">
              <a:lnSpc>
                <a:spcPct val="100000"/>
              </a:lnSpc>
              <a:spcBef>
                <a:spcPts val="0"/>
              </a:spcBef>
              <a:spcAft>
                <a:spcPts val="0"/>
              </a:spcAft>
              <a:buClr>
                <a:schemeClr val="lt1"/>
              </a:buClr>
              <a:buSzPts val="1000"/>
              <a:buNone/>
              <a:defRPr sz="1000">
                <a:solidFill>
                  <a:schemeClr val="lt1"/>
                </a:solidFill>
              </a:defRPr>
            </a:lvl7pPr>
            <a:lvl8pPr lvl="7" rtl="0">
              <a:lnSpc>
                <a:spcPct val="100000"/>
              </a:lnSpc>
              <a:spcBef>
                <a:spcPts val="0"/>
              </a:spcBef>
              <a:spcAft>
                <a:spcPts val="0"/>
              </a:spcAft>
              <a:buClr>
                <a:schemeClr val="lt1"/>
              </a:buClr>
              <a:buSzPts val="1000"/>
              <a:buNone/>
              <a:defRPr sz="1000">
                <a:solidFill>
                  <a:schemeClr val="lt1"/>
                </a:solidFill>
              </a:defRPr>
            </a:lvl8pPr>
            <a:lvl9pPr lvl="8"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146" name="Google Shape;146;p21"/>
          <p:cNvSpPr txBox="1">
            <a:spLocks noGrp="1"/>
          </p:cNvSpPr>
          <p:nvPr>
            <p:ph type="title" idx="15" hasCustomPrompt="1"/>
          </p:nvPr>
        </p:nvSpPr>
        <p:spPr>
          <a:xfrm>
            <a:off x="4710428" y="2074247"/>
            <a:ext cx="1689000" cy="720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FFFFFF"/>
              </a:buClr>
              <a:buSzPts val="4800"/>
              <a:buNone/>
              <a:defRPr sz="8000">
                <a:solidFill>
                  <a:schemeClr val="accent6"/>
                </a:solidFill>
              </a:defRPr>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grpSp>
        <p:nvGrpSpPr>
          <p:cNvPr id="147" name="Google Shape;147;p21"/>
          <p:cNvGrpSpPr/>
          <p:nvPr/>
        </p:nvGrpSpPr>
        <p:grpSpPr>
          <a:xfrm>
            <a:off x="7675781" y="606260"/>
            <a:ext cx="938889" cy="1015244"/>
            <a:chOff x="7675781" y="714435"/>
            <a:chExt cx="938889" cy="1015244"/>
          </a:xfrm>
        </p:grpSpPr>
        <p:sp>
          <p:nvSpPr>
            <p:cNvPr id="148" name="Google Shape;148;p21"/>
            <p:cNvSpPr/>
            <p:nvPr/>
          </p:nvSpPr>
          <p:spPr>
            <a:xfrm>
              <a:off x="8468581" y="1058921"/>
              <a:ext cx="131464" cy="139007"/>
            </a:xfrm>
            <a:custGeom>
              <a:avLst/>
              <a:gdLst/>
              <a:ahLst/>
              <a:cxnLst/>
              <a:rect l="l" t="t" r="r" b="b"/>
              <a:pathLst>
                <a:path w="3991" h="4220" extrusionOk="0">
                  <a:moveTo>
                    <a:pt x="1591" y="902"/>
                  </a:moveTo>
                  <a:cubicBezTo>
                    <a:pt x="1782" y="902"/>
                    <a:pt x="1976" y="959"/>
                    <a:pt x="2154" y="1084"/>
                  </a:cubicBezTo>
                  <a:cubicBezTo>
                    <a:pt x="2310" y="1162"/>
                    <a:pt x="2166" y="1369"/>
                    <a:pt x="2022" y="1369"/>
                  </a:cubicBezTo>
                  <a:cubicBezTo>
                    <a:pt x="1991" y="1369"/>
                    <a:pt x="1960" y="1360"/>
                    <a:pt x="1932" y="1337"/>
                  </a:cubicBezTo>
                  <a:cubicBezTo>
                    <a:pt x="1814" y="1262"/>
                    <a:pt x="1678" y="1227"/>
                    <a:pt x="1542" y="1227"/>
                  </a:cubicBezTo>
                  <a:cubicBezTo>
                    <a:pt x="1277" y="1227"/>
                    <a:pt x="1013" y="1361"/>
                    <a:pt x="887" y="1591"/>
                  </a:cubicBezTo>
                  <a:cubicBezTo>
                    <a:pt x="856" y="1633"/>
                    <a:pt x="817" y="1651"/>
                    <a:pt x="781" y="1651"/>
                  </a:cubicBezTo>
                  <a:cubicBezTo>
                    <a:pt x="708" y="1651"/>
                    <a:pt x="644" y="1580"/>
                    <a:pt x="666" y="1496"/>
                  </a:cubicBezTo>
                  <a:cubicBezTo>
                    <a:pt x="835" y="1135"/>
                    <a:pt x="1204" y="902"/>
                    <a:pt x="1591" y="902"/>
                  </a:cubicBezTo>
                  <a:close/>
                  <a:moveTo>
                    <a:pt x="1923" y="0"/>
                  </a:moveTo>
                  <a:cubicBezTo>
                    <a:pt x="1874" y="0"/>
                    <a:pt x="1824" y="3"/>
                    <a:pt x="1774" y="7"/>
                  </a:cubicBezTo>
                  <a:cubicBezTo>
                    <a:pt x="761" y="71"/>
                    <a:pt x="32" y="957"/>
                    <a:pt x="1" y="1939"/>
                  </a:cubicBezTo>
                  <a:cubicBezTo>
                    <a:pt x="32" y="1939"/>
                    <a:pt x="127" y="1971"/>
                    <a:pt x="127" y="2066"/>
                  </a:cubicBezTo>
                  <a:cubicBezTo>
                    <a:pt x="32" y="3143"/>
                    <a:pt x="824" y="4219"/>
                    <a:pt x="1901" y="4219"/>
                  </a:cubicBezTo>
                  <a:lnTo>
                    <a:pt x="1964" y="4124"/>
                  </a:lnTo>
                  <a:cubicBezTo>
                    <a:pt x="2018" y="4071"/>
                    <a:pt x="2077" y="4051"/>
                    <a:pt x="2134" y="4051"/>
                  </a:cubicBezTo>
                  <a:cubicBezTo>
                    <a:pt x="2213" y="4051"/>
                    <a:pt x="2289" y="4088"/>
                    <a:pt x="2344" y="4124"/>
                  </a:cubicBezTo>
                  <a:cubicBezTo>
                    <a:pt x="3357" y="3839"/>
                    <a:pt x="3991" y="2731"/>
                    <a:pt x="3801" y="1717"/>
                  </a:cubicBezTo>
                  <a:cubicBezTo>
                    <a:pt x="3620" y="845"/>
                    <a:pt x="2867" y="0"/>
                    <a:pt x="192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1"/>
            <p:cNvSpPr/>
            <p:nvPr/>
          </p:nvSpPr>
          <p:spPr>
            <a:xfrm>
              <a:off x="7749830" y="729983"/>
              <a:ext cx="155477" cy="145595"/>
            </a:xfrm>
            <a:custGeom>
              <a:avLst/>
              <a:gdLst/>
              <a:ahLst/>
              <a:cxnLst/>
              <a:rect l="l" t="t" r="r" b="b"/>
              <a:pathLst>
                <a:path w="4720" h="4420" extrusionOk="0">
                  <a:moveTo>
                    <a:pt x="806" y="2490"/>
                  </a:moveTo>
                  <a:cubicBezTo>
                    <a:pt x="873" y="2490"/>
                    <a:pt x="937" y="2530"/>
                    <a:pt x="951" y="2615"/>
                  </a:cubicBezTo>
                  <a:cubicBezTo>
                    <a:pt x="1046" y="3153"/>
                    <a:pt x="1362" y="3533"/>
                    <a:pt x="1901" y="3660"/>
                  </a:cubicBezTo>
                  <a:cubicBezTo>
                    <a:pt x="2059" y="3691"/>
                    <a:pt x="2027" y="3881"/>
                    <a:pt x="1869" y="3881"/>
                  </a:cubicBezTo>
                  <a:cubicBezTo>
                    <a:pt x="1267" y="3850"/>
                    <a:pt x="634" y="3311"/>
                    <a:pt x="634" y="2678"/>
                  </a:cubicBezTo>
                  <a:cubicBezTo>
                    <a:pt x="634" y="2554"/>
                    <a:pt x="722" y="2490"/>
                    <a:pt x="806" y="2490"/>
                  </a:cubicBezTo>
                  <a:close/>
                  <a:moveTo>
                    <a:pt x="2372" y="1"/>
                  </a:moveTo>
                  <a:cubicBezTo>
                    <a:pt x="2290" y="1"/>
                    <a:pt x="2206" y="6"/>
                    <a:pt x="2122" y="18"/>
                  </a:cubicBezTo>
                  <a:cubicBezTo>
                    <a:pt x="761" y="208"/>
                    <a:pt x="1" y="1474"/>
                    <a:pt x="127" y="2741"/>
                  </a:cubicBezTo>
                  <a:cubicBezTo>
                    <a:pt x="396" y="3763"/>
                    <a:pt x="1259" y="4420"/>
                    <a:pt x="2289" y="4420"/>
                  </a:cubicBezTo>
                  <a:cubicBezTo>
                    <a:pt x="2472" y="4420"/>
                    <a:pt x="2660" y="4399"/>
                    <a:pt x="2851" y="4356"/>
                  </a:cubicBezTo>
                  <a:cubicBezTo>
                    <a:pt x="3959" y="4103"/>
                    <a:pt x="4719" y="3090"/>
                    <a:pt x="4529" y="1949"/>
                  </a:cubicBezTo>
                  <a:cubicBezTo>
                    <a:pt x="4353" y="921"/>
                    <a:pt x="3440" y="1"/>
                    <a:pt x="23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1"/>
            <p:cNvSpPr/>
            <p:nvPr/>
          </p:nvSpPr>
          <p:spPr>
            <a:xfrm>
              <a:off x="8000109" y="1130797"/>
              <a:ext cx="174318" cy="136075"/>
            </a:xfrm>
            <a:custGeom>
              <a:avLst/>
              <a:gdLst/>
              <a:ahLst/>
              <a:cxnLst/>
              <a:rect l="l" t="t" r="r" b="b"/>
              <a:pathLst>
                <a:path w="5292" h="4131" extrusionOk="0">
                  <a:moveTo>
                    <a:pt x="2231" y="1181"/>
                  </a:moveTo>
                  <a:cubicBezTo>
                    <a:pt x="2249" y="1181"/>
                    <a:pt x="2266" y="1182"/>
                    <a:pt x="2283" y="1182"/>
                  </a:cubicBezTo>
                  <a:cubicBezTo>
                    <a:pt x="2488" y="1212"/>
                    <a:pt x="2477" y="1538"/>
                    <a:pt x="2274" y="1538"/>
                  </a:cubicBezTo>
                  <a:cubicBezTo>
                    <a:pt x="2258" y="1538"/>
                    <a:pt x="2239" y="1535"/>
                    <a:pt x="2220" y="1531"/>
                  </a:cubicBezTo>
                  <a:cubicBezTo>
                    <a:pt x="2206" y="1530"/>
                    <a:pt x="2191" y="1529"/>
                    <a:pt x="2177" y="1529"/>
                  </a:cubicBezTo>
                  <a:cubicBezTo>
                    <a:pt x="1653" y="1529"/>
                    <a:pt x="1146" y="2083"/>
                    <a:pt x="1238" y="2607"/>
                  </a:cubicBezTo>
                  <a:cubicBezTo>
                    <a:pt x="1238" y="2694"/>
                    <a:pt x="1181" y="2743"/>
                    <a:pt x="1124" y="2743"/>
                  </a:cubicBezTo>
                  <a:cubicBezTo>
                    <a:pt x="1077" y="2743"/>
                    <a:pt x="1031" y="2710"/>
                    <a:pt x="1017" y="2639"/>
                  </a:cubicBezTo>
                  <a:cubicBezTo>
                    <a:pt x="800" y="1865"/>
                    <a:pt x="1461" y="1181"/>
                    <a:pt x="2231" y="1181"/>
                  </a:cubicBezTo>
                  <a:close/>
                  <a:moveTo>
                    <a:pt x="2939" y="1"/>
                  </a:moveTo>
                  <a:cubicBezTo>
                    <a:pt x="1855" y="1"/>
                    <a:pt x="1" y="1089"/>
                    <a:pt x="541" y="2291"/>
                  </a:cubicBezTo>
                  <a:cubicBezTo>
                    <a:pt x="569" y="2485"/>
                    <a:pt x="500" y="2582"/>
                    <a:pt x="376" y="2582"/>
                  </a:cubicBezTo>
                  <a:cubicBezTo>
                    <a:pt x="358" y="2582"/>
                    <a:pt x="340" y="2580"/>
                    <a:pt x="320" y="2576"/>
                  </a:cubicBezTo>
                  <a:lnTo>
                    <a:pt x="320" y="2576"/>
                  </a:lnTo>
                  <a:cubicBezTo>
                    <a:pt x="700" y="3241"/>
                    <a:pt x="1238" y="3811"/>
                    <a:pt x="1998" y="4032"/>
                  </a:cubicBezTo>
                  <a:cubicBezTo>
                    <a:pt x="2210" y="4099"/>
                    <a:pt x="2425" y="4130"/>
                    <a:pt x="2639" y="4130"/>
                  </a:cubicBezTo>
                  <a:cubicBezTo>
                    <a:pt x="3450" y="4130"/>
                    <a:pt x="4232" y="3676"/>
                    <a:pt x="4658" y="2924"/>
                  </a:cubicBezTo>
                  <a:cubicBezTo>
                    <a:pt x="5292" y="1752"/>
                    <a:pt x="4500" y="169"/>
                    <a:pt x="3107" y="11"/>
                  </a:cubicBezTo>
                  <a:cubicBezTo>
                    <a:pt x="3053" y="4"/>
                    <a:pt x="2997" y="1"/>
                    <a:pt x="29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1"/>
            <p:cNvSpPr/>
            <p:nvPr/>
          </p:nvSpPr>
          <p:spPr>
            <a:xfrm>
              <a:off x="7992895" y="1115479"/>
              <a:ext cx="184596" cy="169048"/>
            </a:xfrm>
            <a:custGeom>
              <a:avLst/>
              <a:gdLst/>
              <a:ahLst/>
              <a:cxnLst/>
              <a:rect l="l" t="t" r="r" b="b"/>
              <a:pathLst>
                <a:path w="5604" h="5132" extrusionOk="0">
                  <a:moveTo>
                    <a:pt x="3047" y="621"/>
                  </a:moveTo>
                  <a:cubicBezTo>
                    <a:pt x="3112" y="621"/>
                    <a:pt x="3173" y="625"/>
                    <a:pt x="3231" y="634"/>
                  </a:cubicBezTo>
                  <a:cubicBezTo>
                    <a:pt x="3927" y="666"/>
                    <a:pt x="4434" y="1046"/>
                    <a:pt x="4751" y="1616"/>
                  </a:cubicBezTo>
                  <a:cubicBezTo>
                    <a:pt x="5036" y="2154"/>
                    <a:pt x="5067" y="2851"/>
                    <a:pt x="4751" y="3389"/>
                  </a:cubicBezTo>
                  <a:cubicBezTo>
                    <a:pt x="4372" y="4121"/>
                    <a:pt x="3611" y="4551"/>
                    <a:pt x="2820" y="4551"/>
                  </a:cubicBezTo>
                  <a:cubicBezTo>
                    <a:pt x="2619" y="4551"/>
                    <a:pt x="2416" y="4524"/>
                    <a:pt x="2217" y="4466"/>
                  </a:cubicBezTo>
                  <a:cubicBezTo>
                    <a:pt x="2122" y="4434"/>
                    <a:pt x="2059" y="4434"/>
                    <a:pt x="1964" y="4371"/>
                  </a:cubicBezTo>
                  <a:cubicBezTo>
                    <a:pt x="1457" y="4149"/>
                    <a:pt x="1014" y="3737"/>
                    <a:pt x="665" y="3167"/>
                  </a:cubicBezTo>
                  <a:lnTo>
                    <a:pt x="792" y="3041"/>
                  </a:lnTo>
                  <a:cubicBezTo>
                    <a:pt x="824" y="2946"/>
                    <a:pt x="824" y="2851"/>
                    <a:pt x="792" y="2756"/>
                  </a:cubicBezTo>
                  <a:cubicBezTo>
                    <a:pt x="634" y="2407"/>
                    <a:pt x="697" y="2059"/>
                    <a:pt x="951" y="1679"/>
                  </a:cubicBezTo>
                  <a:cubicBezTo>
                    <a:pt x="1411" y="1045"/>
                    <a:pt x="2396" y="621"/>
                    <a:pt x="3047" y="621"/>
                  </a:cubicBezTo>
                  <a:close/>
                  <a:moveTo>
                    <a:pt x="3110" y="1"/>
                  </a:moveTo>
                  <a:cubicBezTo>
                    <a:pt x="2993" y="1"/>
                    <a:pt x="2874" y="11"/>
                    <a:pt x="2756" y="32"/>
                  </a:cubicBezTo>
                  <a:cubicBezTo>
                    <a:pt x="1742" y="190"/>
                    <a:pt x="190" y="1109"/>
                    <a:pt x="159" y="2249"/>
                  </a:cubicBezTo>
                  <a:cubicBezTo>
                    <a:pt x="127" y="2249"/>
                    <a:pt x="32" y="2281"/>
                    <a:pt x="32" y="2312"/>
                  </a:cubicBezTo>
                  <a:cubicBezTo>
                    <a:pt x="1" y="3846"/>
                    <a:pt x="1361" y="5131"/>
                    <a:pt x="2859" y="5131"/>
                  </a:cubicBezTo>
                  <a:cubicBezTo>
                    <a:pt x="2878" y="5131"/>
                    <a:pt x="2896" y="5131"/>
                    <a:pt x="2914" y="5131"/>
                  </a:cubicBezTo>
                  <a:cubicBezTo>
                    <a:pt x="4276" y="5099"/>
                    <a:pt x="5543" y="3959"/>
                    <a:pt x="5574" y="2566"/>
                  </a:cubicBezTo>
                  <a:cubicBezTo>
                    <a:pt x="5603" y="1230"/>
                    <a:pt x="4408" y="1"/>
                    <a:pt x="31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1"/>
            <p:cNvSpPr/>
            <p:nvPr/>
          </p:nvSpPr>
          <p:spPr>
            <a:xfrm>
              <a:off x="8026263" y="1167294"/>
              <a:ext cx="56360" cy="58007"/>
            </a:xfrm>
            <a:custGeom>
              <a:avLst/>
              <a:gdLst/>
              <a:ahLst/>
              <a:cxnLst/>
              <a:rect l="l" t="t" r="r" b="b"/>
              <a:pathLst>
                <a:path w="1711" h="1761" extrusionOk="0">
                  <a:moveTo>
                    <a:pt x="1324" y="0"/>
                  </a:moveTo>
                  <a:cubicBezTo>
                    <a:pt x="977" y="0"/>
                    <a:pt x="601" y="206"/>
                    <a:pt x="349" y="486"/>
                  </a:cubicBezTo>
                  <a:cubicBezTo>
                    <a:pt x="128" y="803"/>
                    <a:pt x="1" y="1183"/>
                    <a:pt x="96" y="1594"/>
                  </a:cubicBezTo>
                  <a:cubicBezTo>
                    <a:pt x="122" y="1699"/>
                    <a:pt x="192" y="1761"/>
                    <a:pt x="269" y="1761"/>
                  </a:cubicBezTo>
                  <a:cubicBezTo>
                    <a:pt x="285" y="1761"/>
                    <a:pt x="301" y="1758"/>
                    <a:pt x="318" y="1753"/>
                  </a:cubicBezTo>
                  <a:cubicBezTo>
                    <a:pt x="444" y="1753"/>
                    <a:pt x="539" y="1626"/>
                    <a:pt x="476" y="1499"/>
                  </a:cubicBezTo>
                  <a:cubicBezTo>
                    <a:pt x="444" y="1278"/>
                    <a:pt x="571" y="993"/>
                    <a:pt x="729" y="834"/>
                  </a:cubicBezTo>
                  <a:cubicBezTo>
                    <a:pt x="867" y="668"/>
                    <a:pt x="1054" y="575"/>
                    <a:pt x="1268" y="575"/>
                  </a:cubicBezTo>
                  <a:cubicBezTo>
                    <a:pt x="1299" y="575"/>
                    <a:pt x="1330" y="577"/>
                    <a:pt x="1363" y="581"/>
                  </a:cubicBezTo>
                  <a:cubicBezTo>
                    <a:pt x="1458" y="581"/>
                    <a:pt x="1553" y="549"/>
                    <a:pt x="1648" y="486"/>
                  </a:cubicBezTo>
                  <a:cubicBezTo>
                    <a:pt x="1711" y="391"/>
                    <a:pt x="1711" y="264"/>
                    <a:pt x="1679" y="169"/>
                  </a:cubicBezTo>
                  <a:lnTo>
                    <a:pt x="1553" y="43"/>
                  </a:lnTo>
                  <a:cubicBezTo>
                    <a:pt x="1521" y="43"/>
                    <a:pt x="1458" y="43"/>
                    <a:pt x="1458" y="11"/>
                  </a:cubicBezTo>
                  <a:cubicBezTo>
                    <a:pt x="1414" y="4"/>
                    <a:pt x="1369" y="0"/>
                    <a:pt x="13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1"/>
            <p:cNvSpPr/>
            <p:nvPr/>
          </p:nvSpPr>
          <p:spPr>
            <a:xfrm>
              <a:off x="7769660" y="1538758"/>
              <a:ext cx="194050" cy="173231"/>
            </a:xfrm>
            <a:custGeom>
              <a:avLst/>
              <a:gdLst/>
              <a:ahLst/>
              <a:cxnLst/>
              <a:rect l="l" t="t" r="r" b="b"/>
              <a:pathLst>
                <a:path w="5891" h="5259" extrusionOk="0">
                  <a:moveTo>
                    <a:pt x="2249" y="990"/>
                  </a:moveTo>
                  <a:cubicBezTo>
                    <a:pt x="2470" y="990"/>
                    <a:pt x="2534" y="1275"/>
                    <a:pt x="2375" y="1370"/>
                  </a:cubicBezTo>
                  <a:cubicBezTo>
                    <a:pt x="1552" y="1623"/>
                    <a:pt x="982" y="2352"/>
                    <a:pt x="1235" y="3207"/>
                  </a:cubicBezTo>
                  <a:cubicBezTo>
                    <a:pt x="1256" y="3308"/>
                    <a:pt x="1147" y="3383"/>
                    <a:pt x="1057" y="3383"/>
                  </a:cubicBezTo>
                  <a:cubicBezTo>
                    <a:pt x="1006" y="3383"/>
                    <a:pt x="962" y="3359"/>
                    <a:pt x="950" y="3302"/>
                  </a:cubicBezTo>
                  <a:cubicBezTo>
                    <a:pt x="634" y="2383"/>
                    <a:pt x="1235" y="1116"/>
                    <a:pt x="2249" y="990"/>
                  </a:cubicBezTo>
                  <a:close/>
                  <a:moveTo>
                    <a:pt x="2921" y="0"/>
                  </a:moveTo>
                  <a:cubicBezTo>
                    <a:pt x="2160" y="0"/>
                    <a:pt x="1402" y="290"/>
                    <a:pt x="919" y="863"/>
                  </a:cubicBezTo>
                  <a:cubicBezTo>
                    <a:pt x="0" y="1940"/>
                    <a:pt x="127" y="3492"/>
                    <a:pt x="887" y="4568"/>
                  </a:cubicBezTo>
                  <a:lnTo>
                    <a:pt x="887" y="4632"/>
                  </a:lnTo>
                  <a:cubicBezTo>
                    <a:pt x="919" y="4616"/>
                    <a:pt x="958" y="4608"/>
                    <a:pt x="998" y="4608"/>
                  </a:cubicBezTo>
                  <a:cubicBezTo>
                    <a:pt x="1037" y="4608"/>
                    <a:pt x="1077" y="4616"/>
                    <a:pt x="1109" y="4632"/>
                  </a:cubicBezTo>
                  <a:cubicBezTo>
                    <a:pt x="1661" y="5038"/>
                    <a:pt x="2333" y="5259"/>
                    <a:pt x="2990" y="5259"/>
                  </a:cubicBezTo>
                  <a:cubicBezTo>
                    <a:pt x="3766" y="5259"/>
                    <a:pt x="4521" y="4952"/>
                    <a:pt x="5036" y="4283"/>
                  </a:cubicBezTo>
                  <a:cubicBezTo>
                    <a:pt x="5891" y="3175"/>
                    <a:pt x="5701" y="1370"/>
                    <a:pt x="4561" y="515"/>
                  </a:cubicBezTo>
                  <a:cubicBezTo>
                    <a:pt x="4093" y="171"/>
                    <a:pt x="3506" y="0"/>
                    <a:pt x="29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1"/>
            <p:cNvSpPr/>
            <p:nvPr/>
          </p:nvSpPr>
          <p:spPr>
            <a:xfrm>
              <a:off x="7768606" y="808314"/>
              <a:ext cx="52177" cy="53692"/>
            </a:xfrm>
            <a:custGeom>
              <a:avLst/>
              <a:gdLst/>
              <a:ahLst/>
              <a:cxnLst/>
              <a:rect l="l" t="t" r="r" b="b"/>
              <a:pathLst>
                <a:path w="1584" h="1630" extrusionOk="0">
                  <a:moveTo>
                    <a:pt x="262" y="1"/>
                  </a:moveTo>
                  <a:cubicBezTo>
                    <a:pt x="247" y="1"/>
                    <a:pt x="233" y="4"/>
                    <a:pt x="222" y="15"/>
                  </a:cubicBezTo>
                  <a:cubicBezTo>
                    <a:pt x="127" y="15"/>
                    <a:pt x="1" y="142"/>
                    <a:pt x="1" y="300"/>
                  </a:cubicBezTo>
                  <a:cubicBezTo>
                    <a:pt x="1" y="965"/>
                    <a:pt x="634" y="1598"/>
                    <a:pt x="1331" y="1630"/>
                  </a:cubicBezTo>
                  <a:cubicBezTo>
                    <a:pt x="1489" y="1630"/>
                    <a:pt x="1584" y="1567"/>
                    <a:pt x="1584" y="1440"/>
                  </a:cubicBezTo>
                  <a:cubicBezTo>
                    <a:pt x="1584" y="1282"/>
                    <a:pt x="1489" y="1187"/>
                    <a:pt x="1394" y="1155"/>
                  </a:cubicBezTo>
                  <a:cubicBezTo>
                    <a:pt x="919" y="1092"/>
                    <a:pt x="602" y="712"/>
                    <a:pt x="507" y="205"/>
                  </a:cubicBezTo>
                  <a:cubicBezTo>
                    <a:pt x="507" y="142"/>
                    <a:pt x="444" y="46"/>
                    <a:pt x="349" y="15"/>
                  </a:cubicBezTo>
                  <a:cubicBezTo>
                    <a:pt x="328" y="15"/>
                    <a:pt x="293" y="1"/>
                    <a:pt x="2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1"/>
            <p:cNvSpPr/>
            <p:nvPr/>
          </p:nvSpPr>
          <p:spPr>
            <a:xfrm>
              <a:off x="8485282" y="1085142"/>
              <a:ext cx="57381" cy="30964"/>
            </a:xfrm>
            <a:custGeom>
              <a:avLst/>
              <a:gdLst/>
              <a:ahLst/>
              <a:cxnLst/>
              <a:rect l="l" t="t" r="r" b="b"/>
              <a:pathLst>
                <a:path w="1742" h="940" extrusionOk="0">
                  <a:moveTo>
                    <a:pt x="993" y="0"/>
                  </a:moveTo>
                  <a:cubicBezTo>
                    <a:pt x="903" y="0"/>
                    <a:pt x="813" y="11"/>
                    <a:pt x="729" y="35"/>
                  </a:cubicBezTo>
                  <a:cubicBezTo>
                    <a:pt x="412" y="130"/>
                    <a:pt x="127" y="351"/>
                    <a:pt x="0" y="636"/>
                  </a:cubicBezTo>
                  <a:cubicBezTo>
                    <a:pt x="0" y="763"/>
                    <a:pt x="64" y="858"/>
                    <a:pt x="127" y="921"/>
                  </a:cubicBezTo>
                  <a:cubicBezTo>
                    <a:pt x="159" y="932"/>
                    <a:pt x="197" y="939"/>
                    <a:pt x="236" y="939"/>
                  </a:cubicBezTo>
                  <a:cubicBezTo>
                    <a:pt x="313" y="939"/>
                    <a:pt x="391" y="911"/>
                    <a:pt x="412" y="826"/>
                  </a:cubicBezTo>
                  <a:cubicBezTo>
                    <a:pt x="475" y="668"/>
                    <a:pt x="634" y="605"/>
                    <a:pt x="792" y="573"/>
                  </a:cubicBezTo>
                  <a:cubicBezTo>
                    <a:pt x="857" y="555"/>
                    <a:pt x="919" y="547"/>
                    <a:pt x="978" y="547"/>
                  </a:cubicBezTo>
                  <a:cubicBezTo>
                    <a:pt x="1120" y="547"/>
                    <a:pt x="1241" y="592"/>
                    <a:pt x="1330" y="636"/>
                  </a:cubicBezTo>
                  <a:cubicBezTo>
                    <a:pt x="1375" y="659"/>
                    <a:pt x="1452" y="681"/>
                    <a:pt x="1515" y="681"/>
                  </a:cubicBezTo>
                  <a:cubicBezTo>
                    <a:pt x="1541" y="681"/>
                    <a:pt x="1565" y="677"/>
                    <a:pt x="1584" y="668"/>
                  </a:cubicBezTo>
                  <a:cubicBezTo>
                    <a:pt x="1679" y="636"/>
                    <a:pt x="1742" y="510"/>
                    <a:pt x="1742" y="446"/>
                  </a:cubicBezTo>
                  <a:cubicBezTo>
                    <a:pt x="1742" y="351"/>
                    <a:pt x="1710" y="288"/>
                    <a:pt x="1647" y="193"/>
                  </a:cubicBezTo>
                  <a:cubicBezTo>
                    <a:pt x="1584" y="161"/>
                    <a:pt x="1520" y="130"/>
                    <a:pt x="1425" y="66"/>
                  </a:cubicBezTo>
                  <a:cubicBezTo>
                    <a:pt x="1288" y="27"/>
                    <a:pt x="1139" y="0"/>
                    <a:pt x="9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1"/>
            <p:cNvSpPr/>
            <p:nvPr/>
          </p:nvSpPr>
          <p:spPr>
            <a:xfrm>
              <a:off x="7675781" y="714435"/>
              <a:ext cx="938889" cy="1015244"/>
            </a:xfrm>
            <a:custGeom>
              <a:avLst/>
              <a:gdLst/>
              <a:ahLst/>
              <a:cxnLst/>
              <a:rect l="l" t="t" r="r" b="b"/>
              <a:pathLst>
                <a:path w="28503" h="30821" extrusionOk="0">
                  <a:moveTo>
                    <a:pt x="4644" y="537"/>
                  </a:moveTo>
                  <a:cubicBezTo>
                    <a:pt x="5699" y="537"/>
                    <a:pt x="6506" y="1479"/>
                    <a:pt x="6682" y="2421"/>
                  </a:cubicBezTo>
                  <a:cubicBezTo>
                    <a:pt x="6841" y="3530"/>
                    <a:pt x="6176" y="4480"/>
                    <a:pt x="5067" y="4733"/>
                  </a:cubicBezTo>
                  <a:cubicBezTo>
                    <a:pt x="4885" y="4767"/>
                    <a:pt x="4707" y="4785"/>
                    <a:pt x="4535" y="4785"/>
                  </a:cubicBezTo>
                  <a:cubicBezTo>
                    <a:pt x="4228" y="4785"/>
                    <a:pt x="3938" y="4728"/>
                    <a:pt x="3674" y="4607"/>
                  </a:cubicBezTo>
                  <a:cubicBezTo>
                    <a:pt x="3104" y="4353"/>
                    <a:pt x="2660" y="3847"/>
                    <a:pt x="2470" y="3182"/>
                  </a:cubicBezTo>
                  <a:cubicBezTo>
                    <a:pt x="2407" y="2041"/>
                    <a:pt x="3040" y="711"/>
                    <a:pt x="4402" y="553"/>
                  </a:cubicBezTo>
                  <a:cubicBezTo>
                    <a:pt x="4484" y="542"/>
                    <a:pt x="4565" y="537"/>
                    <a:pt x="4644" y="537"/>
                  </a:cubicBezTo>
                  <a:close/>
                  <a:moveTo>
                    <a:pt x="17204" y="684"/>
                  </a:moveTo>
                  <a:cubicBezTo>
                    <a:pt x="18291" y="684"/>
                    <a:pt x="19212" y="1310"/>
                    <a:pt x="19635" y="3023"/>
                  </a:cubicBezTo>
                  <a:cubicBezTo>
                    <a:pt x="20142" y="5050"/>
                    <a:pt x="19793" y="7488"/>
                    <a:pt x="19413" y="9547"/>
                  </a:cubicBezTo>
                  <a:cubicBezTo>
                    <a:pt x="18685" y="9515"/>
                    <a:pt x="17925" y="9515"/>
                    <a:pt x="17228" y="9515"/>
                  </a:cubicBezTo>
                  <a:cubicBezTo>
                    <a:pt x="15613" y="7457"/>
                    <a:pt x="13744" y="5588"/>
                    <a:pt x="11559" y="4195"/>
                  </a:cubicBezTo>
                  <a:cubicBezTo>
                    <a:pt x="11591" y="4163"/>
                    <a:pt x="11654" y="4100"/>
                    <a:pt x="11718" y="4005"/>
                  </a:cubicBezTo>
                  <a:cubicBezTo>
                    <a:pt x="12831" y="2649"/>
                    <a:pt x="15277" y="684"/>
                    <a:pt x="17204" y="684"/>
                  </a:cubicBezTo>
                  <a:close/>
                  <a:moveTo>
                    <a:pt x="11179" y="4733"/>
                  </a:moveTo>
                  <a:cubicBezTo>
                    <a:pt x="13143" y="6000"/>
                    <a:pt x="14885" y="7678"/>
                    <a:pt x="16405" y="9547"/>
                  </a:cubicBezTo>
                  <a:cubicBezTo>
                    <a:pt x="13586" y="9642"/>
                    <a:pt x="10799" y="10022"/>
                    <a:pt x="8076" y="10750"/>
                  </a:cubicBezTo>
                  <a:cubicBezTo>
                    <a:pt x="7917" y="10782"/>
                    <a:pt x="7759" y="10814"/>
                    <a:pt x="7569" y="10909"/>
                  </a:cubicBezTo>
                  <a:cubicBezTo>
                    <a:pt x="7601" y="10814"/>
                    <a:pt x="7601" y="10782"/>
                    <a:pt x="7632" y="10687"/>
                  </a:cubicBezTo>
                  <a:cubicBezTo>
                    <a:pt x="8677" y="8597"/>
                    <a:pt x="9786" y="6538"/>
                    <a:pt x="11179" y="4733"/>
                  </a:cubicBezTo>
                  <a:close/>
                  <a:moveTo>
                    <a:pt x="7252" y="2928"/>
                  </a:moveTo>
                  <a:cubicBezTo>
                    <a:pt x="8487" y="3245"/>
                    <a:pt x="9596" y="3783"/>
                    <a:pt x="10609" y="4353"/>
                  </a:cubicBezTo>
                  <a:cubicBezTo>
                    <a:pt x="9849" y="5430"/>
                    <a:pt x="9184" y="6538"/>
                    <a:pt x="8551" y="7615"/>
                  </a:cubicBezTo>
                  <a:cubicBezTo>
                    <a:pt x="7886" y="8755"/>
                    <a:pt x="7284" y="9895"/>
                    <a:pt x="6777" y="11099"/>
                  </a:cubicBezTo>
                  <a:cubicBezTo>
                    <a:pt x="6302" y="11257"/>
                    <a:pt x="5827" y="11415"/>
                    <a:pt x="5320" y="11637"/>
                  </a:cubicBezTo>
                  <a:cubicBezTo>
                    <a:pt x="4465" y="9547"/>
                    <a:pt x="3895" y="7425"/>
                    <a:pt x="3515" y="5145"/>
                  </a:cubicBezTo>
                  <a:lnTo>
                    <a:pt x="3515" y="5145"/>
                  </a:lnTo>
                  <a:cubicBezTo>
                    <a:pt x="3815" y="5239"/>
                    <a:pt x="4140" y="5285"/>
                    <a:pt x="4469" y="5285"/>
                  </a:cubicBezTo>
                  <a:cubicBezTo>
                    <a:pt x="5812" y="5285"/>
                    <a:pt x="7227" y="4505"/>
                    <a:pt x="7252" y="2928"/>
                  </a:cubicBezTo>
                  <a:close/>
                  <a:moveTo>
                    <a:pt x="17703" y="10117"/>
                  </a:moveTo>
                  <a:cubicBezTo>
                    <a:pt x="18241" y="10117"/>
                    <a:pt x="18780" y="10117"/>
                    <a:pt x="19318" y="10149"/>
                  </a:cubicBezTo>
                  <a:cubicBezTo>
                    <a:pt x="19160" y="10687"/>
                    <a:pt x="19033" y="11257"/>
                    <a:pt x="18938" y="11795"/>
                  </a:cubicBezTo>
                  <a:cubicBezTo>
                    <a:pt x="18938" y="11764"/>
                    <a:pt x="18875" y="11764"/>
                    <a:pt x="18875" y="11732"/>
                  </a:cubicBezTo>
                  <a:cubicBezTo>
                    <a:pt x="18495" y="11162"/>
                    <a:pt x="18083" y="10655"/>
                    <a:pt x="17703" y="10117"/>
                  </a:cubicBezTo>
                  <a:close/>
                  <a:moveTo>
                    <a:pt x="6461" y="11764"/>
                  </a:moveTo>
                  <a:lnTo>
                    <a:pt x="6461" y="11764"/>
                  </a:lnTo>
                  <a:cubicBezTo>
                    <a:pt x="6271" y="12207"/>
                    <a:pt x="6112" y="12651"/>
                    <a:pt x="5890" y="13126"/>
                  </a:cubicBezTo>
                  <a:cubicBezTo>
                    <a:pt x="5795" y="12746"/>
                    <a:pt x="5637" y="12429"/>
                    <a:pt x="5510" y="12112"/>
                  </a:cubicBezTo>
                  <a:cubicBezTo>
                    <a:pt x="5542" y="12112"/>
                    <a:pt x="5574" y="12080"/>
                    <a:pt x="5574" y="12080"/>
                  </a:cubicBezTo>
                  <a:cubicBezTo>
                    <a:pt x="5859" y="11954"/>
                    <a:pt x="6176" y="11890"/>
                    <a:pt x="6461" y="11764"/>
                  </a:cubicBezTo>
                  <a:close/>
                  <a:moveTo>
                    <a:pt x="25941" y="10525"/>
                  </a:moveTo>
                  <a:cubicBezTo>
                    <a:pt x="26847" y="10525"/>
                    <a:pt x="27589" y="11350"/>
                    <a:pt x="27742" y="12175"/>
                  </a:cubicBezTo>
                  <a:cubicBezTo>
                    <a:pt x="27964" y="13126"/>
                    <a:pt x="27362" y="14139"/>
                    <a:pt x="26412" y="14456"/>
                  </a:cubicBezTo>
                  <a:cubicBezTo>
                    <a:pt x="26317" y="14424"/>
                    <a:pt x="26285" y="14392"/>
                    <a:pt x="26222" y="14392"/>
                  </a:cubicBezTo>
                  <a:cubicBezTo>
                    <a:pt x="26127" y="14392"/>
                    <a:pt x="26000" y="14424"/>
                    <a:pt x="25937" y="14519"/>
                  </a:cubicBezTo>
                  <a:lnTo>
                    <a:pt x="25905" y="14551"/>
                  </a:lnTo>
                  <a:cubicBezTo>
                    <a:pt x="25462" y="14551"/>
                    <a:pt x="25050" y="14361"/>
                    <a:pt x="24797" y="14044"/>
                  </a:cubicBezTo>
                  <a:cubicBezTo>
                    <a:pt x="24417" y="13632"/>
                    <a:pt x="24227" y="13094"/>
                    <a:pt x="24259" y="12524"/>
                  </a:cubicBezTo>
                  <a:cubicBezTo>
                    <a:pt x="24259" y="12492"/>
                    <a:pt x="24259" y="12397"/>
                    <a:pt x="24227" y="12365"/>
                  </a:cubicBezTo>
                  <a:cubicBezTo>
                    <a:pt x="24227" y="12334"/>
                    <a:pt x="24195" y="12334"/>
                    <a:pt x="24164" y="12334"/>
                  </a:cubicBezTo>
                  <a:cubicBezTo>
                    <a:pt x="24227" y="11384"/>
                    <a:pt x="24955" y="10624"/>
                    <a:pt x="25842" y="10529"/>
                  </a:cubicBezTo>
                  <a:cubicBezTo>
                    <a:pt x="25875" y="10526"/>
                    <a:pt x="25908" y="10525"/>
                    <a:pt x="25941" y="10525"/>
                  </a:cubicBezTo>
                  <a:close/>
                  <a:moveTo>
                    <a:pt x="19857" y="10212"/>
                  </a:moveTo>
                  <a:cubicBezTo>
                    <a:pt x="21345" y="10275"/>
                    <a:pt x="22802" y="10465"/>
                    <a:pt x="24227" y="10750"/>
                  </a:cubicBezTo>
                  <a:cubicBezTo>
                    <a:pt x="23720" y="11257"/>
                    <a:pt x="23467" y="12017"/>
                    <a:pt x="23625" y="12714"/>
                  </a:cubicBezTo>
                  <a:cubicBezTo>
                    <a:pt x="23657" y="12841"/>
                    <a:pt x="23752" y="12904"/>
                    <a:pt x="23879" y="12904"/>
                  </a:cubicBezTo>
                  <a:cubicBezTo>
                    <a:pt x="23752" y="13917"/>
                    <a:pt x="24512" y="14867"/>
                    <a:pt x="25494" y="15089"/>
                  </a:cubicBezTo>
                  <a:cubicBezTo>
                    <a:pt x="24544" y="15944"/>
                    <a:pt x="23435" y="16641"/>
                    <a:pt x="22295" y="17243"/>
                  </a:cubicBezTo>
                  <a:cubicBezTo>
                    <a:pt x="21472" y="15406"/>
                    <a:pt x="20268" y="13696"/>
                    <a:pt x="19350" y="12429"/>
                  </a:cubicBezTo>
                  <a:cubicBezTo>
                    <a:pt x="19540" y="11732"/>
                    <a:pt x="19762" y="10972"/>
                    <a:pt x="19857" y="10212"/>
                  </a:cubicBezTo>
                  <a:close/>
                  <a:moveTo>
                    <a:pt x="19128" y="13126"/>
                  </a:moveTo>
                  <a:cubicBezTo>
                    <a:pt x="20047" y="14392"/>
                    <a:pt x="21028" y="15944"/>
                    <a:pt x="21725" y="17433"/>
                  </a:cubicBezTo>
                  <a:cubicBezTo>
                    <a:pt x="20078" y="18193"/>
                    <a:pt x="18241" y="18731"/>
                    <a:pt x="16500" y="19143"/>
                  </a:cubicBezTo>
                  <a:cubicBezTo>
                    <a:pt x="17291" y="17781"/>
                    <a:pt x="17988" y="16356"/>
                    <a:pt x="18526" y="14867"/>
                  </a:cubicBezTo>
                  <a:cubicBezTo>
                    <a:pt x="18716" y="14297"/>
                    <a:pt x="18938" y="13696"/>
                    <a:pt x="19128" y="13126"/>
                  </a:cubicBezTo>
                  <a:close/>
                  <a:moveTo>
                    <a:pt x="4877" y="12365"/>
                  </a:moveTo>
                  <a:cubicBezTo>
                    <a:pt x="5099" y="12904"/>
                    <a:pt x="5352" y="13442"/>
                    <a:pt x="5574" y="13949"/>
                  </a:cubicBezTo>
                  <a:cubicBezTo>
                    <a:pt x="4940" y="15659"/>
                    <a:pt x="4465" y="17401"/>
                    <a:pt x="4085" y="19174"/>
                  </a:cubicBezTo>
                  <a:cubicBezTo>
                    <a:pt x="3135" y="18858"/>
                    <a:pt x="2249" y="18351"/>
                    <a:pt x="1837" y="17433"/>
                  </a:cubicBezTo>
                  <a:cubicBezTo>
                    <a:pt x="760" y="15089"/>
                    <a:pt x="2945" y="13284"/>
                    <a:pt x="4877" y="12365"/>
                  </a:cubicBezTo>
                  <a:close/>
                  <a:moveTo>
                    <a:pt x="6017" y="14741"/>
                  </a:moveTo>
                  <a:cubicBezTo>
                    <a:pt x="6967" y="16577"/>
                    <a:pt x="8171" y="18319"/>
                    <a:pt x="9501" y="19839"/>
                  </a:cubicBezTo>
                  <a:cubicBezTo>
                    <a:pt x="8867" y="19839"/>
                    <a:pt x="8234" y="19808"/>
                    <a:pt x="7632" y="19713"/>
                  </a:cubicBezTo>
                  <a:cubicBezTo>
                    <a:pt x="6809" y="19649"/>
                    <a:pt x="5732" y="19554"/>
                    <a:pt x="4750" y="19333"/>
                  </a:cubicBezTo>
                  <a:cubicBezTo>
                    <a:pt x="5067" y="17781"/>
                    <a:pt x="5510" y="16229"/>
                    <a:pt x="6017" y="14741"/>
                  </a:cubicBezTo>
                  <a:close/>
                  <a:moveTo>
                    <a:pt x="16816" y="10054"/>
                  </a:moveTo>
                  <a:cubicBezTo>
                    <a:pt x="17070" y="10339"/>
                    <a:pt x="17291" y="10655"/>
                    <a:pt x="17513" y="10940"/>
                  </a:cubicBezTo>
                  <a:cubicBezTo>
                    <a:pt x="17830" y="11384"/>
                    <a:pt x="18210" y="11890"/>
                    <a:pt x="18653" y="12492"/>
                  </a:cubicBezTo>
                  <a:cubicBezTo>
                    <a:pt x="18305" y="13949"/>
                    <a:pt x="17766" y="15342"/>
                    <a:pt x="17196" y="16641"/>
                  </a:cubicBezTo>
                  <a:cubicBezTo>
                    <a:pt x="16753" y="17559"/>
                    <a:pt x="16278" y="18446"/>
                    <a:pt x="15771" y="19301"/>
                  </a:cubicBezTo>
                  <a:cubicBezTo>
                    <a:pt x="15201" y="19396"/>
                    <a:pt x="14663" y="19491"/>
                    <a:pt x="14124" y="19554"/>
                  </a:cubicBezTo>
                  <a:cubicBezTo>
                    <a:pt x="12858" y="19776"/>
                    <a:pt x="11591" y="19839"/>
                    <a:pt x="10292" y="19839"/>
                  </a:cubicBezTo>
                  <a:cubicBezTo>
                    <a:pt x="9754" y="19174"/>
                    <a:pt x="9216" y="18573"/>
                    <a:pt x="8836" y="18034"/>
                  </a:cubicBezTo>
                  <a:cubicBezTo>
                    <a:pt x="7854" y="16704"/>
                    <a:pt x="6999" y="15342"/>
                    <a:pt x="6302" y="13854"/>
                  </a:cubicBezTo>
                  <a:cubicBezTo>
                    <a:pt x="6619" y="13062"/>
                    <a:pt x="6936" y="12239"/>
                    <a:pt x="7252" y="11479"/>
                  </a:cubicBezTo>
                  <a:cubicBezTo>
                    <a:pt x="8677" y="11067"/>
                    <a:pt x="10166" y="10750"/>
                    <a:pt x="11654" y="10497"/>
                  </a:cubicBezTo>
                  <a:cubicBezTo>
                    <a:pt x="13333" y="10212"/>
                    <a:pt x="15075" y="10117"/>
                    <a:pt x="16816" y="10054"/>
                  </a:cubicBezTo>
                  <a:close/>
                  <a:moveTo>
                    <a:pt x="15360" y="19998"/>
                  </a:moveTo>
                  <a:lnTo>
                    <a:pt x="15360" y="19998"/>
                  </a:lnTo>
                  <a:cubicBezTo>
                    <a:pt x="14726" y="20948"/>
                    <a:pt x="14029" y="21898"/>
                    <a:pt x="13301" y="22816"/>
                  </a:cubicBezTo>
                  <a:cubicBezTo>
                    <a:pt x="12383" y="22088"/>
                    <a:pt x="11559" y="21264"/>
                    <a:pt x="10863" y="20441"/>
                  </a:cubicBezTo>
                  <a:cubicBezTo>
                    <a:pt x="11559" y="20409"/>
                    <a:pt x="12224" y="20346"/>
                    <a:pt x="12921" y="20314"/>
                  </a:cubicBezTo>
                  <a:cubicBezTo>
                    <a:pt x="13713" y="20251"/>
                    <a:pt x="14536" y="20124"/>
                    <a:pt x="15360" y="19998"/>
                  </a:cubicBezTo>
                  <a:close/>
                  <a:moveTo>
                    <a:pt x="21947" y="18034"/>
                  </a:moveTo>
                  <a:cubicBezTo>
                    <a:pt x="23055" y="20568"/>
                    <a:pt x="23277" y="23070"/>
                    <a:pt x="20997" y="24463"/>
                  </a:cubicBezTo>
                  <a:cubicBezTo>
                    <a:pt x="20213" y="24961"/>
                    <a:pt x="19395" y="25175"/>
                    <a:pt x="18567" y="25175"/>
                  </a:cubicBezTo>
                  <a:cubicBezTo>
                    <a:pt x="16917" y="25175"/>
                    <a:pt x="15231" y="24324"/>
                    <a:pt x="13713" y="23165"/>
                  </a:cubicBezTo>
                  <a:cubicBezTo>
                    <a:pt x="14568" y="22151"/>
                    <a:pt x="15360" y="21043"/>
                    <a:pt x="16088" y="19871"/>
                  </a:cubicBezTo>
                  <a:cubicBezTo>
                    <a:pt x="18051" y="19491"/>
                    <a:pt x="20110" y="18889"/>
                    <a:pt x="21947" y="18034"/>
                  </a:cubicBezTo>
                  <a:close/>
                  <a:moveTo>
                    <a:pt x="4592" y="19903"/>
                  </a:moveTo>
                  <a:lnTo>
                    <a:pt x="5067" y="19998"/>
                  </a:lnTo>
                  <a:cubicBezTo>
                    <a:pt x="6651" y="20314"/>
                    <a:pt x="8329" y="20473"/>
                    <a:pt x="9976" y="20473"/>
                  </a:cubicBezTo>
                  <a:cubicBezTo>
                    <a:pt x="10736" y="21328"/>
                    <a:pt x="11749" y="22341"/>
                    <a:pt x="12921" y="23260"/>
                  </a:cubicBezTo>
                  <a:cubicBezTo>
                    <a:pt x="11718" y="24685"/>
                    <a:pt x="10324" y="26015"/>
                    <a:pt x="8836" y="27218"/>
                  </a:cubicBezTo>
                  <a:cubicBezTo>
                    <a:pt x="8709" y="26458"/>
                    <a:pt x="8361" y="25761"/>
                    <a:pt x="7759" y="25223"/>
                  </a:cubicBezTo>
                  <a:cubicBezTo>
                    <a:pt x="7201" y="24780"/>
                    <a:pt x="6481" y="24549"/>
                    <a:pt x="5762" y="24549"/>
                  </a:cubicBezTo>
                  <a:cubicBezTo>
                    <a:pt x="5095" y="24549"/>
                    <a:pt x="4429" y="24748"/>
                    <a:pt x="3895" y="25160"/>
                  </a:cubicBezTo>
                  <a:cubicBezTo>
                    <a:pt x="3990" y="23386"/>
                    <a:pt x="4275" y="21581"/>
                    <a:pt x="4592" y="19903"/>
                  </a:cubicBezTo>
                  <a:close/>
                  <a:moveTo>
                    <a:pt x="5764" y="25160"/>
                  </a:moveTo>
                  <a:cubicBezTo>
                    <a:pt x="6321" y="25160"/>
                    <a:pt x="6878" y="25324"/>
                    <a:pt x="7316" y="25666"/>
                  </a:cubicBezTo>
                  <a:cubicBezTo>
                    <a:pt x="7822" y="26015"/>
                    <a:pt x="8139" y="26648"/>
                    <a:pt x="8266" y="27345"/>
                  </a:cubicBezTo>
                  <a:cubicBezTo>
                    <a:pt x="8361" y="28042"/>
                    <a:pt x="8202" y="28738"/>
                    <a:pt x="7791" y="29277"/>
                  </a:cubicBezTo>
                  <a:cubicBezTo>
                    <a:pt x="7279" y="29931"/>
                    <a:pt x="6556" y="30216"/>
                    <a:pt x="5818" y="30216"/>
                  </a:cubicBezTo>
                  <a:cubicBezTo>
                    <a:pt x="5414" y="30216"/>
                    <a:pt x="5005" y="30130"/>
                    <a:pt x="4624" y="29973"/>
                  </a:cubicBezTo>
                  <a:cubicBezTo>
                    <a:pt x="4402" y="29910"/>
                    <a:pt x="4212" y="29783"/>
                    <a:pt x="3990" y="29625"/>
                  </a:cubicBezTo>
                  <a:cubicBezTo>
                    <a:pt x="3927" y="29593"/>
                    <a:pt x="3895" y="29562"/>
                    <a:pt x="3800" y="29562"/>
                  </a:cubicBezTo>
                  <a:cubicBezTo>
                    <a:pt x="3135" y="28548"/>
                    <a:pt x="2945" y="27028"/>
                    <a:pt x="3832" y="25983"/>
                  </a:cubicBezTo>
                  <a:cubicBezTo>
                    <a:pt x="4299" y="25444"/>
                    <a:pt x="5032" y="25160"/>
                    <a:pt x="5764" y="25160"/>
                  </a:cubicBezTo>
                  <a:close/>
                  <a:moveTo>
                    <a:pt x="4655" y="0"/>
                  </a:moveTo>
                  <a:cubicBezTo>
                    <a:pt x="4572" y="0"/>
                    <a:pt x="4487" y="5"/>
                    <a:pt x="4402" y="15"/>
                  </a:cubicBezTo>
                  <a:cubicBezTo>
                    <a:pt x="2882" y="141"/>
                    <a:pt x="1520" y="1756"/>
                    <a:pt x="1900" y="3245"/>
                  </a:cubicBezTo>
                  <a:cubicBezTo>
                    <a:pt x="1932" y="3340"/>
                    <a:pt x="1995" y="3403"/>
                    <a:pt x="2059" y="3403"/>
                  </a:cubicBezTo>
                  <a:cubicBezTo>
                    <a:pt x="2059" y="4132"/>
                    <a:pt x="2470" y="4638"/>
                    <a:pt x="2977" y="4955"/>
                  </a:cubicBezTo>
                  <a:lnTo>
                    <a:pt x="2977" y="4987"/>
                  </a:lnTo>
                  <a:cubicBezTo>
                    <a:pt x="3199" y="7362"/>
                    <a:pt x="3800" y="9705"/>
                    <a:pt x="4687" y="11922"/>
                  </a:cubicBezTo>
                  <a:cubicBezTo>
                    <a:pt x="2217" y="13062"/>
                    <a:pt x="0" y="14899"/>
                    <a:pt x="1267" y="17654"/>
                  </a:cubicBezTo>
                  <a:cubicBezTo>
                    <a:pt x="1742" y="18763"/>
                    <a:pt x="2819" y="19364"/>
                    <a:pt x="3959" y="19713"/>
                  </a:cubicBezTo>
                  <a:cubicBezTo>
                    <a:pt x="3579" y="21549"/>
                    <a:pt x="3325" y="23418"/>
                    <a:pt x="3199" y="25255"/>
                  </a:cubicBezTo>
                  <a:cubicBezTo>
                    <a:pt x="3199" y="25413"/>
                    <a:pt x="3294" y="25540"/>
                    <a:pt x="3420" y="25571"/>
                  </a:cubicBezTo>
                  <a:cubicBezTo>
                    <a:pt x="2375" y="26775"/>
                    <a:pt x="2407" y="28675"/>
                    <a:pt x="3515" y="29783"/>
                  </a:cubicBezTo>
                  <a:cubicBezTo>
                    <a:pt x="3579" y="29815"/>
                    <a:pt x="3579" y="29815"/>
                    <a:pt x="3610" y="29815"/>
                  </a:cubicBezTo>
                  <a:lnTo>
                    <a:pt x="3610" y="29910"/>
                  </a:lnTo>
                  <a:lnTo>
                    <a:pt x="3642" y="29910"/>
                  </a:lnTo>
                  <a:cubicBezTo>
                    <a:pt x="3642" y="29973"/>
                    <a:pt x="3642" y="30037"/>
                    <a:pt x="3737" y="30068"/>
                  </a:cubicBezTo>
                  <a:cubicBezTo>
                    <a:pt x="4312" y="30572"/>
                    <a:pt x="5057" y="30820"/>
                    <a:pt x="5803" y="30820"/>
                  </a:cubicBezTo>
                  <a:cubicBezTo>
                    <a:pt x="6699" y="30820"/>
                    <a:pt x="7597" y="30461"/>
                    <a:pt x="8202" y="29752"/>
                  </a:cubicBezTo>
                  <a:cubicBezTo>
                    <a:pt x="8677" y="29182"/>
                    <a:pt x="8899" y="28422"/>
                    <a:pt x="8899" y="27693"/>
                  </a:cubicBezTo>
                  <a:cubicBezTo>
                    <a:pt x="10578" y="26458"/>
                    <a:pt x="12066" y="25065"/>
                    <a:pt x="13428" y="23513"/>
                  </a:cubicBezTo>
                  <a:cubicBezTo>
                    <a:pt x="15116" y="24769"/>
                    <a:pt x="17072" y="25783"/>
                    <a:pt x="18919" y="25783"/>
                  </a:cubicBezTo>
                  <a:cubicBezTo>
                    <a:pt x="20051" y="25783"/>
                    <a:pt x="21142" y="25402"/>
                    <a:pt x="22105" y="24463"/>
                  </a:cubicBezTo>
                  <a:cubicBezTo>
                    <a:pt x="23942" y="22690"/>
                    <a:pt x="23593" y="20156"/>
                    <a:pt x="22580" y="17718"/>
                  </a:cubicBezTo>
                  <a:cubicBezTo>
                    <a:pt x="23910" y="16989"/>
                    <a:pt x="25177" y="16166"/>
                    <a:pt x="26159" y="15089"/>
                  </a:cubicBezTo>
                  <a:cubicBezTo>
                    <a:pt x="27425" y="14962"/>
                    <a:pt x="28502" y="13791"/>
                    <a:pt x="28471" y="12492"/>
                  </a:cubicBezTo>
                  <a:cubicBezTo>
                    <a:pt x="28439" y="11178"/>
                    <a:pt x="27357" y="9895"/>
                    <a:pt x="25987" y="9895"/>
                  </a:cubicBezTo>
                  <a:cubicBezTo>
                    <a:pt x="25970" y="9895"/>
                    <a:pt x="25954" y="9895"/>
                    <a:pt x="25937" y="9895"/>
                  </a:cubicBezTo>
                  <a:cubicBezTo>
                    <a:pt x="25462" y="9895"/>
                    <a:pt x="25019" y="10117"/>
                    <a:pt x="24639" y="10370"/>
                  </a:cubicBezTo>
                  <a:cubicBezTo>
                    <a:pt x="24639" y="10275"/>
                    <a:pt x="24544" y="10149"/>
                    <a:pt x="24385" y="10149"/>
                  </a:cubicBezTo>
                  <a:cubicBezTo>
                    <a:pt x="22928" y="9864"/>
                    <a:pt x="21472" y="9705"/>
                    <a:pt x="19983" y="9579"/>
                  </a:cubicBezTo>
                  <a:cubicBezTo>
                    <a:pt x="20110" y="8882"/>
                    <a:pt x="20237" y="8122"/>
                    <a:pt x="20268" y="7425"/>
                  </a:cubicBezTo>
                  <a:cubicBezTo>
                    <a:pt x="20458" y="5398"/>
                    <a:pt x="20870" y="2358"/>
                    <a:pt x="19128" y="838"/>
                  </a:cubicBezTo>
                  <a:cubicBezTo>
                    <a:pt x="18509" y="307"/>
                    <a:pt x="17779" y="94"/>
                    <a:pt x="17028" y="94"/>
                  </a:cubicBezTo>
                  <a:cubicBezTo>
                    <a:pt x="15898" y="94"/>
                    <a:pt x="14721" y="577"/>
                    <a:pt x="13808" y="1186"/>
                  </a:cubicBezTo>
                  <a:cubicBezTo>
                    <a:pt x="12763" y="1915"/>
                    <a:pt x="11844" y="2865"/>
                    <a:pt x="11021" y="3878"/>
                  </a:cubicBezTo>
                  <a:cubicBezTo>
                    <a:pt x="9912" y="3213"/>
                    <a:pt x="8677" y="2706"/>
                    <a:pt x="7379" y="2358"/>
                  </a:cubicBezTo>
                  <a:lnTo>
                    <a:pt x="7221" y="2358"/>
                  </a:lnTo>
                  <a:cubicBezTo>
                    <a:pt x="6983" y="1109"/>
                    <a:pt x="5935" y="0"/>
                    <a:pt x="46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1"/>
            <p:cNvSpPr/>
            <p:nvPr/>
          </p:nvSpPr>
          <p:spPr>
            <a:xfrm>
              <a:off x="7793641" y="1568339"/>
              <a:ext cx="60544" cy="85446"/>
            </a:xfrm>
            <a:custGeom>
              <a:avLst/>
              <a:gdLst/>
              <a:ahLst/>
              <a:cxnLst/>
              <a:rect l="l" t="t" r="r" b="b"/>
              <a:pathLst>
                <a:path w="1838" h="2594" extrusionOk="0">
                  <a:moveTo>
                    <a:pt x="1575" y="0"/>
                  </a:moveTo>
                  <a:cubicBezTo>
                    <a:pt x="1559" y="0"/>
                    <a:pt x="1542" y="7"/>
                    <a:pt x="1521" y="28"/>
                  </a:cubicBezTo>
                  <a:cubicBezTo>
                    <a:pt x="1046" y="60"/>
                    <a:pt x="666" y="345"/>
                    <a:pt x="381" y="757"/>
                  </a:cubicBezTo>
                  <a:cubicBezTo>
                    <a:pt x="64" y="1295"/>
                    <a:pt x="1" y="1929"/>
                    <a:pt x="159" y="2435"/>
                  </a:cubicBezTo>
                  <a:cubicBezTo>
                    <a:pt x="191" y="2562"/>
                    <a:pt x="317" y="2594"/>
                    <a:pt x="412" y="2594"/>
                  </a:cubicBezTo>
                  <a:cubicBezTo>
                    <a:pt x="539" y="2562"/>
                    <a:pt x="634" y="2435"/>
                    <a:pt x="571" y="2309"/>
                  </a:cubicBezTo>
                  <a:cubicBezTo>
                    <a:pt x="349" y="1390"/>
                    <a:pt x="1014" y="757"/>
                    <a:pt x="1647" y="567"/>
                  </a:cubicBezTo>
                  <a:cubicBezTo>
                    <a:pt x="1774" y="535"/>
                    <a:pt x="1837" y="408"/>
                    <a:pt x="1806" y="250"/>
                  </a:cubicBezTo>
                  <a:cubicBezTo>
                    <a:pt x="1774" y="123"/>
                    <a:pt x="1742" y="60"/>
                    <a:pt x="1647" y="28"/>
                  </a:cubicBezTo>
                  <a:cubicBezTo>
                    <a:pt x="1626" y="28"/>
                    <a:pt x="1605" y="0"/>
                    <a:pt x="15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 name="Google Shape;158;p21"/>
          <p:cNvGrpSpPr/>
          <p:nvPr/>
        </p:nvGrpSpPr>
        <p:grpSpPr>
          <a:xfrm>
            <a:off x="381844" y="505858"/>
            <a:ext cx="1159027" cy="1147926"/>
            <a:chOff x="381844" y="505858"/>
            <a:chExt cx="1159027" cy="1147926"/>
          </a:xfrm>
        </p:grpSpPr>
        <p:sp>
          <p:nvSpPr>
            <p:cNvPr id="159" name="Google Shape;159;p21"/>
            <p:cNvSpPr/>
            <p:nvPr/>
          </p:nvSpPr>
          <p:spPr>
            <a:xfrm>
              <a:off x="381844" y="505858"/>
              <a:ext cx="1159027" cy="1147926"/>
            </a:xfrm>
            <a:custGeom>
              <a:avLst/>
              <a:gdLst/>
              <a:ahLst/>
              <a:cxnLst/>
              <a:rect l="l" t="t" r="r" b="b"/>
              <a:pathLst>
                <a:path w="35186" h="34849" extrusionOk="0">
                  <a:moveTo>
                    <a:pt x="31225" y="512"/>
                  </a:moveTo>
                  <a:cubicBezTo>
                    <a:pt x="31972" y="512"/>
                    <a:pt x="32748" y="793"/>
                    <a:pt x="33412" y="1449"/>
                  </a:cubicBezTo>
                  <a:cubicBezTo>
                    <a:pt x="34425" y="2399"/>
                    <a:pt x="34615" y="3887"/>
                    <a:pt x="33950" y="5123"/>
                  </a:cubicBezTo>
                  <a:cubicBezTo>
                    <a:pt x="33427" y="6074"/>
                    <a:pt x="32369" y="6810"/>
                    <a:pt x="31311" y="6810"/>
                  </a:cubicBezTo>
                  <a:cubicBezTo>
                    <a:pt x="30959" y="6810"/>
                    <a:pt x="30608" y="6729"/>
                    <a:pt x="30277" y="6548"/>
                  </a:cubicBezTo>
                  <a:cubicBezTo>
                    <a:pt x="30530" y="6263"/>
                    <a:pt x="30815" y="5946"/>
                    <a:pt x="31132" y="5693"/>
                  </a:cubicBezTo>
                  <a:cubicBezTo>
                    <a:pt x="31290" y="5534"/>
                    <a:pt x="31163" y="5376"/>
                    <a:pt x="31068" y="5281"/>
                  </a:cubicBezTo>
                  <a:cubicBezTo>
                    <a:pt x="31096" y="4723"/>
                    <a:pt x="30632" y="4140"/>
                    <a:pt x="30087" y="4140"/>
                  </a:cubicBezTo>
                  <a:cubicBezTo>
                    <a:pt x="30014" y="4140"/>
                    <a:pt x="29940" y="4150"/>
                    <a:pt x="29865" y="4173"/>
                  </a:cubicBezTo>
                  <a:cubicBezTo>
                    <a:pt x="29802" y="4204"/>
                    <a:pt x="29802" y="4204"/>
                    <a:pt x="29738" y="4268"/>
                  </a:cubicBezTo>
                  <a:cubicBezTo>
                    <a:pt x="29710" y="4239"/>
                    <a:pt x="29681" y="4223"/>
                    <a:pt x="29650" y="4223"/>
                  </a:cubicBezTo>
                  <a:cubicBezTo>
                    <a:pt x="29611" y="4223"/>
                    <a:pt x="29569" y="4247"/>
                    <a:pt x="29516" y="4299"/>
                  </a:cubicBezTo>
                  <a:cubicBezTo>
                    <a:pt x="29233" y="4519"/>
                    <a:pt x="28919" y="4802"/>
                    <a:pt x="28667" y="5085"/>
                  </a:cubicBezTo>
                  <a:lnTo>
                    <a:pt x="28667" y="5085"/>
                  </a:lnTo>
                  <a:cubicBezTo>
                    <a:pt x="28693" y="5052"/>
                    <a:pt x="28691" y="4994"/>
                    <a:pt x="28661" y="4964"/>
                  </a:cubicBezTo>
                  <a:cubicBezTo>
                    <a:pt x="27312" y="2661"/>
                    <a:pt x="29158" y="512"/>
                    <a:pt x="31225" y="512"/>
                  </a:cubicBezTo>
                  <a:close/>
                  <a:moveTo>
                    <a:pt x="29928" y="4521"/>
                  </a:moveTo>
                  <a:cubicBezTo>
                    <a:pt x="30403" y="4616"/>
                    <a:pt x="30752" y="4901"/>
                    <a:pt x="30752" y="5376"/>
                  </a:cubicBezTo>
                  <a:cubicBezTo>
                    <a:pt x="28598" y="7434"/>
                    <a:pt x="26128" y="9493"/>
                    <a:pt x="24418" y="11931"/>
                  </a:cubicBezTo>
                  <a:cubicBezTo>
                    <a:pt x="24133" y="11615"/>
                    <a:pt x="23816" y="11330"/>
                    <a:pt x="23468" y="11108"/>
                  </a:cubicBezTo>
                  <a:cubicBezTo>
                    <a:pt x="25685" y="9050"/>
                    <a:pt x="27711" y="6706"/>
                    <a:pt x="29865" y="4616"/>
                  </a:cubicBezTo>
                  <a:cubicBezTo>
                    <a:pt x="29865" y="4584"/>
                    <a:pt x="29928" y="4584"/>
                    <a:pt x="29928" y="4521"/>
                  </a:cubicBezTo>
                  <a:close/>
                  <a:moveTo>
                    <a:pt x="6686" y="12087"/>
                  </a:moveTo>
                  <a:cubicBezTo>
                    <a:pt x="6747" y="12087"/>
                    <a:pt x="6810" y="12098"/>
                    <a:pt x="6873" y="12121"/>
                  </a:cubicBezTo>
                  <a:lnTo>
                    <a:pt x="6905" y="12121"/>
                  </a:lnTo>
                  <a:cubicBezTo>
                    <a:pt x="9375" y="12976"/>
                    <a:pt x="11908" y="13515"/>
                    <a:pt x="14474" y="13673"/>
                  </a:cubicBezTo>
                  <a:cubicBezTo>
                    <a:pt x="14474" y="13800"/>
                    <a:pt x="14505" y="13927"/>
                    <a:pt x="14569" y="13958"/>
                  </a:cubicBezTo>
                  <a:cubicBezTo>
                    <a:pt x="14442" y="14307"/>
                    <a:pt x="14347" y="14623"/>
                    <a:pt x="14284" y="14972"/>
                  </a:cubicBezTo>
                  <a:cubicBezTo>
                    <a:pt x="14284" y="14940"/>
                    <a:pt x="14284" y="14940"/>
                    <a:pt x="14252" y="14940"/>
                  </a:cubicBezTo>
                  <a:cubicBezTo>
                    <a:pt x="11560" y="14402"/>
                    <a:pt x="8900" y="13800"/>
                    <a:pt x="6240" y="13071"/>
                  </a:cubicBezTo>
                  <a:lnTo>
                    <a:pt x="6113" y="13071"/>
                  </a:lnTo>
                  <a:lnTo>
                    <a:pt x="6113" y="13008"/>
                  </a:lnTo>
                  <a:cubicBezTo>
                    <a:pt x="5919" y="12620"/>
                    <a:pt x="6259" y="12087"/>
                    <a:pt x="6686" y="12087"/>
                  </a:cubicBezTo>
                  <a:close/>
                  <a:moveTo>
                    <a:pt x="4932" y="9392"/>
                  </a:moveTo>
                  <a:cubicBezTo>
                    <a:pt x="6310" y="9392"/>
                    <a:pt x="7551" y="10380"/>
                    <a:pt x="7665" y="11805"/>
                  </a:cubicBezTo>
                  <a:cubicBezTo>
                    <a:pt x="7316" y="11741"/>
                    <a:pt x="7000" y="11615"/>
                    <a:pt x="6651" y="11456"/>
                  </a:cubicBezTo>
                  <a:cubicBezTo>
                    <a:pt x="6621" y="11448"/>
                    <a:pt x="6593" y="11444"/>
                    <a:pt x="6565" y="11444"/>
                  </a:cubicBezTo>
                  <a:cubicBezTo>
                    <a:pt x="6391" y="11444"/>
                    <a:pt x="6280" y="11604"/>
                    <a:pt x="6335" y="11741"/>
                  </a:cubicBezTo>
                  <a:cubicBezTo>
                    <a:pt x="5796" y="11963"/>
                    <a:pt x="5480" y="12691"/>
                    <a:pt x="5891" y="13166"/>
                  </a:cubicBezTo>
                  <a:cubicBezTo>
                    <a:pt x="5891" y="13198"/>
                    <a:pt x="5923" y="13198"/>
                    <a:pt x="5955" y="13198"/>
                  </a:cubicBezTo>
                  <a:cubicBezTo>
                    <a:pt x="5923" y="13325"/>
                    <a:pt x="5955" y="13515"/>
                    <a:pt x="6113" y="13547"/>
                  </a:cubicBezTo>
                  <a:cubicBezTo>
                    <a:pt x="6588" y="13705"/>
                    <a:pt x="7063" y="13863"/>
                    <a:pt x="7538" y="13990"/>
                  </a:cubicBezTo>
                  <a:cubicBezTo>
                    <a:pt x="6707" y="14883"/>
                    <a:pt x="5636" y="15416"/>
                    <a:pt x="4384" y="15416"/>
                  </a:cubicBezTo>
                  <a:cubicBezTo>
                    <a:pt x="4349" y="15416"/>
                    <a:pt x="4312" y="15416"/>
                    <a:pt x="4276" y="15415"/>
                  </a:cubicBezTo>
                  <a:cubicBezTo>
                    <a:pt x="2471" y="15383"/>
                    <a:pt x="254" y="14022"/>
                    <a:pt x="1299" y="11963"/>
                  </a:cubicBezTo>
                  <a:cubicBezTo>
                    <a:pt x="1933" y="10760"/>
                    <a:pt x="3073" y="9683"/>
                    <a:pt x="4466" y="9430"/>
                  </a:cubicBezTo>
                  <a:cubicBezTo>
                    <a:pt x="4622" y="9404"/>
                    <a:pt x="4778" y="9392"/>
                    <a:pt x="4932" y="9392"/>
                  </a:cubicBezTo>
                  <a:close/>
                  <a:moveTo>
                    <a:pt x="19645" y="10691"/>
                  </a:moveTo>
                  <a:cubicBezTo>
                    <a:pt x="21293" y="10691"/>
                    <a:pt x="22969" y="11229"/>
                    <a:pt x="23911" y="12185"/>
                  </a:cubicBezTo>
                  <a:cubicBezTo>
                    <a:pt x="25811" y="14148"/>
                    <a:pt x="26160" y="17568"/>
                    <a:pt x="24228" y="19627"/>
                  </a:cubicBezTo>
                  <a:cubicBezTo>
                    <a:pt x="23145" y="20810"/>
                    <a:pt x="21542" y="21498"/>
                    <a:pt x="19949" y="21498"/>
                  </a:cubicBezTo>
                  <a:cubicBezTo>
                    <a:pt x="19026" y="21498"/>
                    <a:pt x="18106" y="21267"/>
                    <a:pt x="17292" y="20767"/>
                  </a:cubicBezTo>
                  <a:cubicBezTo>
                    <a:pt x="14949" y="19342"/>
                    <a:pt x="14189" y="16428"/>
                    <a:pt x="14949" y="13927"/>
                  </a:cubicBezTo>
                  <a:cubicBezTo>
                    <a:pt x="14949" y="13895"/>
                    <a:pt x="14980" y="13832"/>
                    <a:pt x="14980" y="13800"/>
                  </a:cubicBezTo>
                  <a:cubicBezTo>
                    <a:pt x="15044" y="13768"/>
                    <a:pt x="15044" y="13737"/>
                    <a:pt x="15044" y="13673"/>
                  </a:cubicBezTo>
                  <a:lnTo>
                    <a:pt x="15044" y="13642"/>
                  </a:lnTo>
                  <a:lnTo>
                    <a:pt x="15044" y="13610"/>
                  </a:lnTo>
                  <a:cubicBezTo>
                    <a:pt x="15453" y="11579"/>
                    <a:pt x="17526" y="10691"/>
                    <a:pt x="19645" y="10691"/>
                  </a:cubicBezTo>
                  <a:close/>
                  <a:moveTo>
                    <a:pt x="22359" y="21527"/>
                  </a:moveTo>
                  <a:cubicBezTo>
                    <a:pt x="23151" y="24219"/>
                    <a:pt x="24101" y="26974"/>
                    <a:pt x="25209" y="29571"/>
                  </a:cubicBezTo>
                  <a:cubicBezTo>
                    <a:pt x="25146" y="29571"/>
                    <a:pt x="25114" y="29603"/>
                    <a:pt x="25114" y="29634"/>
                  </a:cubicBezTo>
                  <a:cubicBezTo>
                    <a:pt x="25064" y="29936"/>
                    <a:pt x="24755" y="30157"/>
                    <a:pt x="24440" y="30157"/>
                  </a:cubicBezTo>
                  <a:cubicBezTo>
                    <a:pt x="24358" y="30157"/>
                    <a:pt x="24275" y="30142"/>
                    <a:pt x="24196" y="30109"/>
                  </a:cubicBezTo>
                  <a:cubicBezTo>
                    <a:pt x="23341" y="27291"/>
                    <a:pt x="21916" y="24599"/>
                    <a:pt x="20807" y="21907"/>
                  </a:cubicBezTo>
                  <a:cubicBezTo>
                    <a:pt x="21314" y="21844"/>
                    <a:pt x="21853" y="21717"/>
                    <a:pt x="22359" y="21527"/>
                  </a:cubicBezTo>
                  <a:close/>
                  <a:moveTo>
                    <a:pt x="23309" y="28874"/>
                  </a:moveTo>
                  <a:cubicBezTo>
                    <a:pt x="23499" y="29223"/>
                    <a:pt x="23689" y="29603"/>
                    <a:pt x="23943" y="29951"/>
                  </a:cubicBezTo>
                  <a:cubicBezTo>
                    <a:pt x="23848" y="29951"/>
                    <a:pt x="23816" y="30014"/>
                    <a:pt x="23848" y="30109"/>
                  </a:cubicBezTo>
                  <a:cubicBezTo>
                    <a:pt x="24023" y="30347"/>
                    <a:pt x="24277" y="30451"/>
                    <a:pt x="24537" y="30451"/>
                  </a:cubicBezTo>
                  <a:cubicBezTo>
                    <a:pt x="24933" y="30451"/>
                    <a:pt x="25341" y="30207"/>
                    <a:pt x="25495" y="29824"/>
                  </a:cubicBezTo>
                  <a:cubicBezTo>
                    <a:pt x="25507" y="29828"/>
                    <a:pt x="25520" y="29830"/>
                    <a:pt x="25534" y="29830"/>
                  </a:cubicBezTo>
                  <a:cubicBezTo>
                    <a:pt x="25627" y="29830"/>
                    <a:pt x="25744" y="29741"/>
                    <a:pt x="25716" y="29603"/>
                  </a:cubicBezTo>
                  <a:cubicBezTo>
                    <a:pt x="25653" y="29381"/>
                    <a:pt x="25590" y="29191"/>
                    <a:pt x="25526" y="29001"/>
                  </a:cubicBezTo>
                  <a:lnTo>
                    <a:pt x="25526" y="29001"/>
                  </a:lnTo>
                  <a:cubicBezTo>
                    <a:pt x="28465" y="30339"/>
                    <a:pt x="26832" y="34324"/>
                    <a:pt x="24092" y="34324"/>
                  </a:cubicBezTo>
                  <a:cubicBezTo>
                    <a:pt x="23849" y="34324"/>
                    <a:pt x="23598" y="34293"/>
                    <a:pt x="23341" y="34226"/>
                  </a:cubicBezTo>
                  <a:cubicBezTo>
                    <a:pt x="21979" y="33910"/>
                    <a:pt x="21061" y="32643"/>
                    <a:pt x="21441" y="31249"/>
                  </a:cubicBezTo>
                  <a:cubicBezTo>
                    <a:pt x="21694" y="30236"/>
                    <a:pt x="22486" y="29476"/>
                    <a:pt x="23309" y="28874"/>
                  </a:cubicBezTo>
                  <a:close/>
                  <a:moveTo>
                    <a:pt x="31131" y="0"/>
                  </a:moveTo>
                  <a:cubicBezTo>
                    <a:pt x="30398" y="0"/>
                    <a:pt x="29674" y="237"/>
                    <a:pt x="29073" y="752"/>
                  </a:cubicBezTo>
                  <a:cubicBezTo>
                    <a:pt x="27648" y="1797"/>
                    <a:pt x="27395" y="3729"/>
                    <a:pt x="28440" y="5186"/>
                  </a:cubicBezTo>
                  <a:cubicBezTo>
                    <a:pt x="28503" y="5218"/>
                    <a:pt x="28535" y="5218"/>
                    <a:pt x="28566" y="5218"/>
                  </a:cubicBezTo>
                  <a:cubicBezTo>
                    <a:pt x="26666" y="6991"/>
                    <a:pt x="24766" y="8860"/>
                    <a:pt x="23309" y="10950"/>
                  </a:cubicBezTo>
                  <a:cubicBezTo>
                    <a:pt x="22418" y="10399"/>
                    <a:pt x="21194" y="10113"/>
                    <a:pt x="19942" y="10113"/>
                  </a:cubicBezTo>
                  <a:cubicBezTo>
                    <a:pt x="17590" y="10113"/>
                    <a:pt x="15138" y="11123"/>
                    <a:pt x="14600" y="13293"/>
                  </a:cubicBezTo>
                  <a:cubicBezTo>
                    <a:pt x="12415" y="12976"/>
                    <a:pt x="10325" y="12565"/>
                    <a:pt x="8235" y="11995"/>
                  </a:cubicBezTo>
                  <a:cubicBezTo>
                    <a:pt x="8235" y="10285"/>
                    <a:pt x="6810" y="8923"/>
                    <a:pt x="5131" y="8860"/>
                  </a:cubicBezTo>
                  <a:cubicBezTo>
                    <a:pt x="5058" y="8855"/>
                    <a:pt x="4986" y="8852"/>
                    <a:pt x="4914" y="8852"/>
                  </a:cubicBezTo>
                  <a:cubicBezTo>
                    <a:pt x="3067" y="8852"/>
                    <a:pt x="1399" y="10382"/>
                    <a:pt x="698" y="12058"/>
                  </a:cubicBezTo>
                  <a:cubicBezTo>
                    <a:pt x="1" y="13895"/>
                    <a:pt x="1521" y="15415"/>
                    <a:pt x="3231" y="15827"/>
                  </a:cubicBezTo>
                  <a:cubicBezTo>
                    <a:pt x="3603" y="15920"/>
                    <a:pt x="3984" y="15965"/>
                    <a:pt x="4362" y="15965"/>
                  </a:cubicBezTo>
                  <a:cubicBezTo>
                    <a:pt x="5788" y="15965"/>
                    <a:pt x="7187" y="15318"/>
                    <a:pt x="8013" y="14117"/>
                  </a:cubicBezTo>
                  <a:cubicBezTo>
                    <a:pt x="10072" y="14687"/>
                    <a:pt x="12193" y="15067"/>
                    <a:pt x="14284" y="15320"/>
                  </a:cubicBezTo>
                  <a:lnTo>
                    <a:pt x="14347" y="15320"/>
                  </a:lnTo>
                  <a:cubicBezTo>
                    <a:pt x="14094" y="17758"/>
                    <a:pt x="15265" y="20292"/>
                    <a:pt x="17514" y="21432"/>
                  </a:cubicBezTo>
                  <a:cubicBezTo>
                    <a:pt x="18290" y="21820"/>
                    <a:pt x="19163" y="22014"/>
                    <a:pt x="20048" y="22014"/>
                  </a:cubicBezTo>
                  <a:cubicBezTo>
                    <a:pt x="20174" y="22014"/>
                    <a:pt x="20301" y="22010"/>
                    <a:pt x="20427" y="22002"/>
                  </a:cubicBezTo>
                  <a:lnTo>
                    <a:pt x="20427" y="22034"/>
                  </a:lnTo>
                  <a:cubicBezTo>
                    <a:pt x="21251" y="24187"/>
                    <a:pt x="22074" y="26467"/>
                    <a:pt x="23183" y="28558"/>
                  </a:cubicBezTo>
                  <a:cubicBezTo>
                    <a:pt x="21948" y="29191"/>
                    <a:pt x="20903" y="30458"/>
                    <a:pt x="20903" y="31883"/>
                  </a:cubicBezTo>
                  <a:cubicBezTo>
                    <a:pt x="20839" y="33466"/>
                    <a:pt x="22233" y="34670"/>
                    <a:pt x="23753" y="34828"/>
                  </a:cubicBezTo>
                  <a:cubicBezTo>
                    <a:pt x="23880" y="34842"/>
                    <a:pt x="24006" y="34848"/>
                    <a:pt x="24129" y="34848"/>
                  </a:cubicBezTo>
                  <a:cubicBezTo>
                    <a:pt x="27436" y="34848"/>
                    <a:pt x="29167" y="30084"/>
                    <a:pt x="25748" y="28558"/>
                  </a:cubicBezTo>
                  <a:cubicBezTo>
                    <a:pt x="25705" y="28541"/>
                    <a:pt x="25668" y="28533"/>
                    <a:pt x="25633" y="28533"/>
                  </a:cubicBezTo>
                  <a:cubicBezTo>
                    <a:pt x="25539" y="28533"/>
                    <a:pt x="25469" y="28592"/>
                    <a:pt x="25400" y="28684"/>
                  </a:cubicBezTo>
                  <a:cubicBezTo>
                    <a:pt x="24608" y="26246"/>
                    <a:pt x="23658" y="23744"/>
                    <a:pt x="22644" y="21400"/>
                  </a:cubicBezTo>
                  <a:cubicBezTo>
                    <a:pt x="23753" y="20925"/>
                    <a:pt x="24703" y="20102"/>
                    <a:pt x="25336" y="19025"/>
                  </a:cubicBezTo>
                  <a:cubicBezTo>
                    <a:pt x="26603" y="16840"/>
                    <a:pt x="26160" y="13927"/>
                    <a:pt x="24544" y="12058"/>
                  </a:cubicBezTo>
                  <a:cubicBezTo>
                    <a:pt x="26476" y="10538"/>
                    <a:pt x="28186" y="8638"/>
                    <a:pt x="29928" y="6864"/>
                  </a:cubicBezTo>
                  <a:cubicBezTo>
                    <a:pt x="30369" y="7152"/>
                    <a:pt x="30851" y="7280"/>
                    <a:pt x="31334" y="7280"/>
                  </a:cubicBezTo>
                  <a:cubicBezTo>
                    <a:pt x="32445" y="7280"/>
                    <a:pt x="33563" y="6601"/>
                    <a:pt x="34204" y="5629"/>
                  </a:cubicBezTo>
                  <a:cubicBezTo>
                    <a:pt x="35185" y="4141"/>
                    <a:pt x="34995" y="2209"/>
                    <a:pt x="33633" y="974"/>
                  </a:cubicBezTo>
                  <a:cubicBezTo>
                    <a:pt x="32922" y="349"/>
                    <a:pt x="32020" y="0"/>
                    <a:pt x="31131" y="0"/>
                  </a:cubicBezTo>
                  <a:close/>
                </a:path>
              </a:pathLst>
            </a:custGeom>
            <a:solidFill>
              <a:schemeClr val="dk1"/>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1"/>
            <p:cNvSpPr/>
            <p:nvPr/>
          </p:nvSpPr>
          <p:spPr>
            <a:xfrm>
              <a:off x="1281501" y="522690"/>
              <a:ext cx="240594" cy="207094"/>
            </a:xfrm>
            <a:custGeom>
              <a:avLst/>
              <a:gdLst/>
              <a:ahLst/>
              <a:cxnLst/>
              <a:rect l="l" t="t" r="r" b="b"/>
              <a:pathLst>
                <a:path w="7304" h="6287" extrusionOk="0">
                  <a:moveTo>
                    <a:pt x="5229" y="1897"/>
                  </a:moveTo>
                  <a:cubicBezTo>
                    <a:pt x="5270" y="1897"/>
                    <a:pt x="5309" y="1913"/>
                    <a:pt x="5340" y="1951"/>
                  </a:cubicBezTo>
                  <a:cubicBezTo>
                    <a:pt x="5815" y="2490"/>
                    <a:pt x="5783" y="3281"/>
                    <a:pt x="5340" y="3820"/>
                  </a:cubicBezTo>
                  <a:cubicBezTo>
                    <a:pt x="5307" y="3852"/>
                    <a:pt x="5271" y="3866"/>
                    <a:pt x="5236" y="3866"/>
                  </a:cubicBezTo>
                  <a:cubicBezTo>
                    <a:pt x="5133" y="3866"/>
                    <a:pt x="5039" y="3748"/>
                    <a:pt x="5086" y="3630"/>
                  </a:cubicBezTo>
                  <a:cubicBezTo>
                    <a:pt x="5403" y="3155"/>
                    <a:pt x="5371" y="2648"/>
                    <a:pt x="5055" y="2205"/>
                  </a:cubicBezTo>
                  <a:cubicBezTo>
                    <a:pt x="4958" y="2060"/>
                    <a:pt x="5100" y="1897"/>
                    <a:pt x="5229" y="1897"/>
                  </a:cubicBezTo>
                  <a:close/>
                  <a:moveTo>
                    <a:pt x="5977" y="2473"/>
                  </a:moveTo>
                  <a:cubicBezTo>
                    <a:pt x="6037" y="2473"/>
                    <a:pt x="6098" y="2498"/>
                    <a:pt x="6131" y="2553"/>
                  </a:cubicBezTo>
                  <a:cubicBezTo>
                    <a:pt x="6575" y="3218"/>
                    <a:pt x="6290" y="4168"/>
                    <a:pt x="5688" y="4707"/>
                  </a:cubicBezTo>
                  <a:cubicBezTo>
                    <a:pt x="5664" y="4724"/>
                    <a:pt x="5638" y="4732"/>
                    <a:pt x="5612" y="4732"/>
                  </a:cubicBezTo>
                  <a:cubicBezTo>
                    <a:pt x="5501" y="4732"/>
                    <a:pt x="5395" y="4588"/>
                    <a:pt x="5498" y="4485"/>
                  </a:cubicBezTo>
                  <a:cubicBezTo>
                    <a:pt x="6036" y="3978"/>
                    <a:pt x="6036" y="3313"/>
                    <a:pt x="5815" y="2680"/>
                  </a:cubicBezTo>
                  <a:cubicBezTo>
                    <a:pt x="5753" y="2556"/>
                    <a:pt x="5865" y="2473"/>
                    <a:pt x="5977" y="2473"/>
                  </a:cubicBezTo>
                  <a:close/>
                  <a:moveTo>
                    <a:pt x="3924" y="1"/>
                  </a:moveTo>
                  <a:cubicBezTo>
                    <a:pt x="1862" y="1"/>
                    <a:pt x="1" y="2143"/>
                    <a:pt x="1349" y="4422"/>
                  </a:cubicBezTo>
                  <a:lnTo>
                    <a:pt x="1349" y="4548"/>
                  </a:lnTo>
                  <a:cubicBezTo>
                    <a:pt x="1603" y="4295"/>
                    <a:pt x="1919" y="4010"/>
                    <a:pt x="2204" y="3757"/>
                  </a:cubicBezTo>
                  <a:cubicBezTo>
                    <a:pt x="2274" y="3710"/>
                    <a:pt x="2327" y="3681"/>
                    <a:pt x="2387" y="3681"/>
                  </a:cubicBezTo>
                  <a:cubicBezTo>
                    <a:pt x="2409" y="3681"/>
                    <a:pt x="2432" y="3685"/>
                    <a:pt x="2458" y="3693"/>
                  </a:cubicBezTo>
                  <a:cubicBezTo>
                    <a:pt x="2490" y="3662"/>
                    <a:pt x="2521" y="3630"/>
                    <a:pt x="2553" y="3630"/>
                  </a:cubicBezTo>
                  <a:cubicBezTo>
                    <a:pt x="2617" y="3614"/>
                    <a:pt x="2681" y="3606"/>
                    <a:pt x="2744" y="3606"/>
                  </a:cubicBezTo>
                  <a:cubicBezTo>
                    <a:pt x="3296" y="3606"/>
                    <a:pt x="3756" y="4198"/>
                    <a:pt x="3756" y="4738"/>
                  </a:cubicBezTo>
                  <a:cubicBezTo>
                    <a:pt x="3883" y="4802"/>
                    <a:pt x="3978" y="5023"/>
                    <a:pt x="3820" y="5150"/>
                  </a:cubicBezTo>
                  <a:lnTo>
                    <a:pt x="2965" y="6005"/>
                  </a:lnTo>
                  <a:cubicBezTo>
                    <a:pt x="3305" y="6200"/>
                    <a:pt x="3666" y="6286"/>
                    <a:pt x="4027" y="6286"/>
                  </a:cubicBezTo>
                  <a:cubicBezTo>
                    <a:pt x="5075" y="6286"/>
                    <a:pt x="6120" y="5554"/>
                    <a:pt x="6638" y="4612"/>
                  </a:cubicBezTo>
                  <a:cubicBezTo>
                    <a:pt x="7303" y="3376"/>
                    <a:pt x="7082" y="1920"/>
                    <a:pt x="6100" y="938"/>
                  </a:cubicBezTo>
                  <a:cubicBezTo>
                    <a:pt x="5443" y="281"/>
                    <a:pt x="4670" y="1"/>
                    <a:pt x="3924" y="1"/>
                  </a:cubicBezTo>
                  <a:close/>
                </a:path>
              </a:pathLst>
            </a:custGeom>
            <a:solidFill>
              <a:schemeClr val="accent4"/>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1"/>
            <p:cNvSpPr/>
            <p:nvPr/>
          </p:nvSpPr>
          <p:spPr>
            <a:xfrm>
              <a:off x="1460234" y="604150"/>
              <a:ext cx="38902" cy="74444"/>
            </a:xfrm>
            <a:custGeom>
              <a:avLst/>
              <a:gdLst/>
              <a:ahLst/>
              <a:cxnLst/>
              <a:rect l="l" t="t" r="r" b="b"/>
              <a:pathLst>
                <a:path w="1181" h="2260" extrusionOk="0">
                  <a:moveTo>
                    <a:pt x="576" y="0"/>
                  </a:moveTo>
                  <a:cubicBezTo>
                    <a:pt x="472" y="0"/>
                    <a:pt x="379" y="83"/>
                    <a:pt x="420" y="207"/>
                  </a:cubicBezTo>
                  <a:cubicBezTo>
                    <a:pt x="674" y="840"/>
                    <a:pt x="610" y="1505"/>
                    <a:pt x="104" y="2012"/>
                  </a:cubicBezTo>
                  <a:cubicBezTo>
                    <a:pt x="1" y="2115"/>
                    <a:pt x="86" y="2259"/>
                    <a:pt x="206" y="2259"/>
                  </a:cubicBezTo>
                  <a:cubicBezTo>
                    <a:pt x="234" y="2259"/>
                    <a:pt x="264" y="2251"/>
                    <a:pt x="294" y="2234"/>
                  </a:cubicBezTo>
                  <a:cubicBezTo>
                    <a:pt x="895" y="1759"/>
                    <a:pt x="1180" y="745"/>
                    <a:pt x="737" y="80"/>
                  </a:cubicBezTo>
                  <a:cubicBezTo>
                    <a:pt x="693" y="25"/>
                    <a:pt x="633" y="0"/>
                    <a:pt x="576" y="0"/>
                  </a:cubicBezTo>
                  <a:close/>
                </a:path>
              </a:pathLst>
            </a:custGeom>
            <a:solidFill>
              <a:schemeClr val="dk1"/>
            </a:solidFill>
            <a:ln w="23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1"/>
            <p:cNvSpPr/>
            <p:nvPr/>
          </p:nvSpPr>
          <p:spPr>
            <a:xfrm>
              <a:off x="1444587" y="586099"/>
              <a:ext cx="27439" cy="62915"/>
            </a:xfrm>
            <a:custGeom>
              <a:avLst/>
              <a:gdLst/>
              <a:ahLst/>
              <a:cxnLst/>
              <a:rect l="l" t="t" r="r" b="b"/>
              <a:pathLst>
                <a:path w="833" h="1910" extrusionOk="0">
                  <a:moveTo>
                    <a:pt x="305" y="1"/>
                  </a:moveTo>
                  <a:cubicBezTo>
                    <a:pt x="170" y="1"/>
                    <a:pt x="1" y="151"/>
                    <a:pt x="104" y="280"/>
                  </a:cubicBezTo>
                  <a:cubicBezTo>
                    <a:pt x="420" y="723"/>
                    <a:pt x="452" y="1230"/>
                    <a:pt x="135" y="1673"/>
                  </a:cubicBezTo>
                  <a:cubicBezTo>
                    <a:pt x="88" y="1791"/>
                    <a:pt x="182" y="1909"/>
                    <a:pt x="285" y="1909"/>
                  </a:cubicBezTo>
                  <a:cubicBezTo>
                    <a:pt x="320" y="1909"/>
                    <a:pt x="356" y="1895"/>
                    <a:pt x="389" y="1863"/>
                  </a:cubicBezTo>
                  <a:cubicBezTo>
                    <a:pt x="769" y="1356"/>
                    <a:pt x="832" y="565"/>
                    <a:pt x="389" y="26"/>
                  </a:cubicBezTo>
                  <a:cubicBezTo>
                    <a:pt x="365" y="9"/>
                    <a:pt x="336" y="1"/>
                    <a:pt x="305" y="1"/>
                  </a:cubicBezTo>
                  <a:close/>
                </a:path>
              </a:pathLst>
            </a:custGeom>
            <a:solidFill>
              <a:schemeClr val="dk1"/>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1"/>
            <p:cNvSpPr/>
            <p:nvPr/>
          </p:nvSpPr>
          <p:spPr>
            <a:xfrm>
              <a:off x="1154847" y="654746"/>
              <a:ext cx="239968" cy="244151"/>
            </a:xfrm>
            <a:custGeom>
              <a:avLst/>
              <a:gdLst/>
              <a:ahLst/>
              <a:cxnLst/>
              <a:rect l="l" t="t" r="r" b="b"/>
              <a:pathLst>
                <a:path w="7285" h="7412" extrusionOk="0">
                  <a:moveTo>
                    <a:pt x="6461" y="1"/>
                  </a:moveTo>
                  <a:cubicBezTo>
                    <a:pt x="6398" y="64"/>
                    <a:pt x="6398" y="64"/>
                    <a:pt x="6398" y="96"/>
                  </a:cubicBezTo>
                  <a:cubicBezTo>
                    <a:pt x="4181" y="2186"/>
                    <a:pt x="2218" y="4530"/>
                    <a:pt x="1" y="6588"/>
                  </a:cubicBezTo>
                  <a:cubicBezTo>
                    <a:pt x="349" y="6810"/>
                    <a:pt x="666" y="7095"/>
                    <a:pt x="951" y="7411"/>
                  </a:cubicBezTo>
                  <a:cubicBezTo>
                    <a:pt x="2629" y="4973"/>
                    <a:pt x="5131" y="2914"/>
                    <a:pt x="7285" y="856"/>
                  </a:cubicBezTo>
                  <a:cubicBezTo>
                    <a:pt x="7285" y="381"/>
                    <a:pt x="6936" y="64"/>
                    <a:pt x="6461" y="1"/>
                  </a:cubicBezTo>
                  <a:close/>
                </a:path>
              </a:pathLst>
            </a:custGeom>
            <a:solidFill>
              <a:schemeClr val="accent4"/>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1"/>
            <p:cNvSpPr/>
            <p:nvPr/>
          </p:nvSpPr>
          <p:spPr>
            <a:xfrm>
              <a:off x="851272" y="857986"/>
              <a:ext cx="393337" cy="355291"/>
            </a:xfrm>
            <a:custGeom>
              <a:avLst/>
              <a:gdLst/>
              <a:ahLst/>
              <a:cxnLst/>
              <a:rect l="l" t="t" r="r" b="b"/>
              <a:pathLst>
                <a:path w="11941" h="10786" extrusionOk="0">
                  <a:moveTo>
                    <a:pt x="5100" y="386"/>
                  </a:moveTo>
                  <a:cubicBezTo>
                    <a:pt x="5321" y="386"/>
                    <a:pt x="5290" y="703"/>
                    <a:pt x="5100" y="703"/>
                  </a:cubicBezTo>
                  <a:cubicBezTo>
                    <a:pt x="4150" y="766"/>
                    <a:pt x="3358" y="956"/>
                    <a:pt x="2566" y="1526"/>
                  </a:cubicBezTo>
                  <a:cubicBezTo>
                    <a:pt x="2556" y="1530"/>
                    <a:pt x="2546" y="1531"/>
                    <a:pt x="2536" y="1531"/>
                  </a:cubicBezTo>
                  <a:cubicBezTo>
                    <a:pt x="2452" y="1531"/>
                    <a:pt x="2383" y="1425"/>
                    <a:pt x="2439" y="1368"/>
                  </a:cubicBezTo>
                  <a:cubicBezTo>
                    <a:pt x="3200" y="766"/>
                    <a:pt x="4150" y="386"/>
                    <a:pt x="5100" y="386"/>
                  </a:cubicBezTo>
                  <a:close/>
                  <a:moveTo>
                    <a:pt x="4713" y="1208"/>
                  </a:moveTo>
                  <a:cubicBezTo>
                    <a:pt x="4747" y="1208"/>
                    <a:pt x="4781" y="1209"/>
                    <a:pt x="4815" y="1210"/>
                  </a:cubicBezTo>
                  <a:cubicBezTo>
                    <a:pt x="5005" y="1210"/>
                    <a:pt x="5005" y="1526"/>
                    <a:pt x="4815" y="1526"/>
                  </a:cubicBezTo>
                  <a:cubicBezTo>
                    <a:pt x="4773" y="1525"/>
                    <a:pt x="4731" y="1524"/>
                    <a:pt x="4690" y="1524"/>
                  </a:cubicBezTo>
                  <a:cubicBezTo>
                    <a:pt x="3825" y="1524"/>
                    <a:pt x="3080" y="1842"/>
                    <a:pt x="2566" y="2476"/>
                  </a:cubicBezTo>
                  <a:cubicBezTo>
                    <a:pt x="2545" y="2491"/>
                    <a:pt x="2520" y="2497"/>
                    <a:pt x="2496" y="2497"/>
                  </a:cubicBezTo>
                  <a:cubicBezTo>
                    <a:pt x="2413" y="2497"/>
                    <a:pt x="2334" y="2423"/>
                    <a:pt x="2408" y="2350"/>
                  </a:cubicBezTo>
                  <a:cubicBezTo>
                    <a:pt x="2927" y="1617"/>
                    <a:pt x="3799" y="1208"/>
                    <a:pt x="4713" y="1208"/>
                  </a:cubicBezTo>
                  <a:close/>
                  <a:moveTo>
                    <a:pt x="5435" y="1"/>
                  </a:moveTo>
                  <a:cubicBezTo>
                    <a:pt x="3322" y="1"/>
                    <a:pt x="1252" y="889"/>
                    <a:pt x="824" y="2920"/>
                  </a:cubicBezTo>
                  <a:lnTo>
                    <a:pt x="824" y="2952"/>
                  </a:lnTo>
                  <a:lnTo>
                    <a:pt x="824" y="2983"/>
                  </a:lnTo>
                  <a:cubicBezTo>
                    <a:pt x="761" y="3015"/>
                    <a:pt x="761" y="3078"/>
                    <a:pt x="761" y="3110"/>
                  </a:cubicBezTo>
                  <a:cubicBezTo>
                    <a:pt x="761" y="3142"/>
                    <a:pt x="761" y="3173"/>
                    <a:pt x="729" y="3237"/>
                  </a:cubicBezTo>
                  <a:cubicBezTo>
                    <a:pt x="1" y="5707"/>
                    <a:pt x="793" y="8652"/>
                    <a:pt x="3073" y="10077"/>
                  </a:cubicBezTo>
                  <a:cubicBezTo>
                    <a:pt x="3869" y="10562"/>
                    <a:pt x="4779" y="10786"/>
                    <a:pt x="5697" y="10786"/>
                  </a:cubicBezTo>
                  <a:cubicBezTo>
                    <a:pt x="7297" y="10786"/>
                    <a:pt x="8921" y="10104"/>
                    <a:pt x="10008" y="8937"/>
                  </a:cubicBezTo>
                  <a:cubicBezTo>
                    <a:pt x="11940" y="6878"/>
                    <a:pt x="11592" y="3458"/>
                    <a:pt x="9692" y="1495"/>
                  </a:cubicBezTo>
                  <a:cubicBezTo>
                    <a:pt x="8749" y="539"/>
                    <a:pt x="7080" y="1"/>
                    <a:pt x="5435" y="1"/>
                  </a:cubicBezTo>
                  <a:close/>
                </a:path>
              </a:pathLst>
            </a:custGeom>
            <a:solidFill>
              <a:schemeClr val="accent4"/>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1"/>
            <p:cNvSpPr/>
            <p:nvPr/>
          </p:nvSpPr>
          <p:spPr>
            <a:xfrm>
              <a:off x="929768" y="870701"/>
              <a:ext cx="95757" cy="36695"/>
            </a:xfrm>
            <a:custGeom>
              <a:avLst/>
              <a:gdLst/>
              <a:ahLst/>
              <a:cxnLst/>
              <a:rect l="l" t="t" r="r" b="b"/>
              <a:pathLst>
                <a:path w="2907" h="1114" extrusionOk="0">
                  <a:moveTo>
                    <a:pt x="2717" y="0"/>
                  </a:moveTo>
                  <a:cubicBezTo>
                    <a:pt x="1767" y="0"/>
                    <a:pt x="817" y="380"/>
                    <a:pt x="56" y="950"/>
                  </a:cubicBezTo>
                  <a:cubicBezTo>
                    <a:pt x="0" y="1007"/>
                    <a:pt x="69" y="1114"/>
                    <a:pt x="153" y="1114"/>
                  </a:cubicBezTo>
                  <a:cubicBezTo>
                    <a:pt x="163" y="1114"/>
                    <a:pt x="173" y="1112"/>
                    <a:pt x="183" y="1109"/>
                  </a:cubicBezTo>
                  <a:cubicBezTo>
                    <a:pt x="975" y="570"/>
                    <a:pt x="1798" y="349"/>
                    <a:pt x="2717" y="317"/>
                  </a:cubicBezTo>
                  <a:cubicBezTo>
                    <a:pt x="2907" y="317"/>
                    <a:pt x="2907" y="0"/>
                    <a:pt x="2717" y="0"/>
                  </a:cubicBezTo>
                  <a:close/>
                </a:path>
              </a:pathLst>
            </a:custGeom>
            <a:solidFill>
              <a:schemeClr val="dk1"/>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1"/>
            <p:cNvSpPr/>
            <p:nvPr/>
          </p:nvSpPr>
          <p:spPr>
            <a:xfrm>
              <a:off x="927924" y="897778"/>
              <a:ext cx="88213" cy="42460"/>
            </a:xfrm>
            <a:custGeom>
              <a:avLst/>
              <a:gdLst/>
              <a:ahLst/>
              <a:cxnLst/>
              <a:rect l="l" t="t" r="r" b="b"/>
              <a:pathLst>
                <a:path w="2678" h="1289" extrusionOk="0">
                  <a:moveTo>
                    <a:pt x="2398" y="0"/>
                  </a:moveTo>
                  <a:cubicBezTo>
                    <a:pt x="1480" y="0"/>
                    <a:pt x="601" y="467"/>
                    <a:pt x="49" y="1142"/>
                  </a:cubicBezTo>
                  <a:cubicBezTo>
                    <a:pt x="0" y="1215"/>
                    <a:pt x="65" y="1289"/>
                    <a:pt x="141" y="1289"/>
                  </a:cubicBezTo>
                  <a:cubicBezTo>
                    <a:pt x="163" y="1289"/>
                    <a:pt x="186" y="1283"/>
                    <a:pt x="208" y="1268"/>
                  </a:cubicBezTo>
                  <a:cubicBezTo>
                    <a:pt x="712" y="624"/>
                    <a:pt x="1390" y="302"/>
                    <a:pt x="2175" y="302"/>
                  </a:cubicBezTo>
                  <a:cubicBezTo>
                    <a:pt x="2277" y="302"/>
                    <a:pt x="2382" y="307"/>
                    <a:pt x="2488" y="318"/>
                  </a:cubicBezTo>
                  <a:cubicBezTo>
                    <a:pt x="2678" y="318"/>
                    <a:pt x="2678" y="2"/>
                    <a:pt x="2488" y="2"/>
                  </a:cubicBezTo>
                  <a:cubicBezTo>
                    <a:pt x="2458" y="1"/>
                    <a:pt x="2428" y="0"/>
                    <a:pt x="2398" y="0"/>
                  </a:cubicBezTo>
                  <a:close/>
                </a:path>
              </a:pathLst>
            </a:custGeom>
            <a:solidFill>
              <a:schemeClr val="dk1"/>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1"/>
            <p:cNvSpPr/>
            <p:nvPr/>
          </p:nvSpPr>
          <p:spPr>
            <a:xfrm>
              <a:off x="578068" y="905288"/>
              <a:ext cx="284733" cy="95822"/>
            </a:xfrm>
            <a:custGeom>
              <a:avLst/>
              <a:gdLst/>
              <a:ahLst/>
              <a:cxnLst/>
              <a:rect l="l" t="t" r="r" b="b"/>
              <a:pathLst>
                <a:path w="8644" h="2909" extrusionOk="0">
                  <a:moveTo>
                    <a:pt x="724" y="1"/>
                  </a:moveTo>
                  <a:cubicBezTo>
                    <a:pt x="331" y="1"/>
                    <a:pt x="1" y="514"/>
                    <a:pt x="188" y="914"/>
                  </a:cubicBezTo>
                  <a:lnTo>
                    <a:pt x="188" y="1009"/>
                  </a:lnTo>
                  <a:lnTo>
                    <a:pt x="314" y="1009"/>
                  </a:lnTo>
                  <a:cubicBezTo>
                    <a:pt x="2975" y="1706"/>
                    <a:pt x="5635" y="2307"/>
                    <a:pt x="8327" y="2846"/>
                  </a:cubicBezTo>
                  <a:lnTo>
                    <a:pt x="8358" y="2909"/>
                  </a:lnTo>
                  <a:cubicBezTo>
                    <a:pt x="8390" y="2529"/>
                    <a:pt x="8517" y="2181"/>
                    <a:pt x="8643" y="1864"/>
                  </a:cubicBezTo>
                  <a:cubicBezTo>
                    <a:pt x="8548" y="1801"/>
                    <a:pt x="8485" y="1706"/>
                    <a:pt x="8517" y="1547"/>
                  </a:cubicBezTo>
                  <a:cubicBezTo>
                    <a:pt x="5951" y="1421"/>
                    <a:pt x="3418" y="850"/>
                    <a:pt x="979" y="59"/>
                  </a:cubicBezTo>
                  <a:lnTo>
                    <a:pt x="948" y="59"/>
                  </a:lnTo>
                  <a:cubicBezTo>
                    <a:pt x="873" y="19"/>
                    <a:pt x="797" y="1"/>
                    <a:pt x="724" y="1"/>
                  </a:cubicBezTo>
                  <a:close/>
                </a:path>
              </a:pathLst>
            </a:custGeom>
            <a:solidFill>
              <a:schemeClr val="accent4"/>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1"/>
            <p:cNvSpPr/>
            <p:nvPr/>
          </p:nvSpPr>
          <p:spPr>
            <a:xfrm>
              <a:off x="1067227" y="1215978"/>
              <a:ext cx="145035" cy="283284"/>
            </a:xfrm>
            <a:custGeom>
              <a:avLst/>
              <a:gdLst/>
              <a:ahLst/>
              <a:cxnLst/>
              <a:rect l="l" t="t" r="r" b="b"/>
              <a:pathLst>
                <a:path w="4403" h="8600" extrusionOk="0">
                  <a:moveTo>
                    <a:pt x="1552" y="1"/>
                  </a:moveTo>
                  <a:cubicBezTo>
                    <a:pt x="1077" y="191"/>
                    <a:pt x="507" y="317"/>
                    <a:pt x="0" y="381"/>
                  </a:cubicBezTo>
                  <a:cubicBezTo>
                    <a:pt x="1109" y="3073"/>
                    <a:pt x="2534" y="5764"/>
                    <a:pt x="3421" y="8551"/>
                  </a:cubicBezTo>
                  <a:cubicBezTo>
                    <a:pt x="3493" y="8584"/>
                    <a:pt x="3571" y="8599"/>
                    <a:pt x="3649" y="8599"/>
                  </a:cubicBezTo>
                  <a:cubicBezTo>
                    <a:pt x="3948" y="8599"/>
                    <a:pt x="4257" y="8378"/>
                    <a:pt x="4307" y="8076"/>
                  </a:cubicBezTo>
                  <a:cubicBezTo>
                    <a:pt x="4307" y="8045"/>
                    <a:pt x="4371" y="8045"/>
                    <a:pt x="4402" y="7981"/>
                  </a:cubicBezTo>
                  <a:cubicBezTo>
                    <a:pt x="3294" y="5416"/>
                    <a:pt x="2344" y="2693"/>
                    <a:pt x="1552" y="1"/>
                  </a:cubicBezTo>
                  <a:close/>
                </a:path>
              </a:pathLst>
            </a:custGeom>
            <a:solidFill>
              <a:schemeClr val="accent4"/>
            </a:solidFill>
            <a:ln w="23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1"/>
            <p:cNvSpPr/>
            <p:nvPr/>
          </p:nvSpPr>
          <p:spPr>
            <a:xfrm>
              <a:off x="1073485" y="1456967"/>
              <a:ext cx="244975" cy="179556"/>
            </a:xfrm>
            <a:custGeom>
              <a:avLst/>
              <a:gdLst/>
              <a:ahLst/>
              <a:cxnLst/>
              <a:rect l="l" t="t" r="r" b="b"/>
              <a:pathLst>
                <a:path w="7437" h="5451" extrusionOk="0">
                  <a:moveTo>
                    <a:pt x="4300" y="3346"/>
                  </a:moveTo>
                  <a:cubicBezTo>
                    <a:pt x="4429" y="3346"/>
                    <a:pt x="4510" y="3527"/>
                    <a:pt x="4371" y="3611"/>
                  </a:cubicBezTo>
                  <a:cubicBezTo>
                    <a:pt x="4212" y="3674"/>
                    <a:pt x="4086" y="3737"/>
                    <a:pt x="4022" y="3801"/>
                  </a:cubicBezTo>
                  <a:lnTo>
                    <a:pt x="3927" y="3801"/>
                  </a:lnTo>
                  <a:cubicBezTo>
                    <a:pt x="3706" y="3896"/>
                    <a:pt x="3421" y="3991"/>
                    <a:pt x="3167" y="4086"/>
                  </a:cubicBezTo>
                  <a:cubicBezTo>
                    <a:pt x="3160" y="4088"/>
                    <a:pt x="3153" y="4089"/>
                    <a:pt x="3146" y="4089"/>
                  </a:cubicBezTo>
                  <a:cubicBezTo>
                    <a:pt x="3059" y="4089"/>
                    <a:pt x="2987" y="3925"/>
                    <a:pt x="3104" y="3896"/>
                  </a:cubicBezTo>
                  <a:cubicBezTo>
                    <a:pt x="3326" y="3769"/>
                    <a:pt x="3611" y="3674"/>
                    <a:pt x="3864" y="3579"/>
                  </a:cubicBezTo>
                  <a:cubicBezTo>
                    <a:pt x="3959" y="3484"/>
                    <a:pt x="4117" y="3420"/>
                    <a:pt x="4244" y="3357"/>
                  </a:cubicBezTo>
                  <a:cubicBezTo>
                    <a:pt x="4263" y="3349"/>
                    <a:pt x="4282" y="3346"/>
                    <a:pt x="4300" y="3346"/>
                  </a:cubicBezTo>
                  <a:close/>
                  <a:moveTo>
                    <a:pt x="4805" y="3695"/>
                  </a:moveTo>
                  <a:cubicBezTo>
                    <a:pt x="4893" y="3695"/>
                    <a:pt x="4950" y="3830"/>
                    <a:pt x="4878" y="3927"/>
                  </a:cubicBezTo>
                  <a:cubicBezTo>
                    <a:pt x="4412" y="4503"/>
                    <a:pt x="3543" y="4770"/>
                    <a:pt x="2784" y="4770"/>
                  </a:cubicBezTo>
                  <a:cubicBezTo>
                    <a:pt x="2665" y="4770"/>
                    <a:pt x="2550" y="4763"/>
                    <a:pt x="2439" y="4751"/>
                  </a:cubicBezTo>
                  <a:cubicBezTo>
                    <a:pt x="2312" y="4751"/>
                    <a:pt x="2281" y="4561"/>
                    <a:pt x="2439" y="4561"/>
                  </a:cubicBezTo>
                  <a:cubicBezTo>
                    <a:pt x="2476" y="4562"/>
                    <a:pt x="2513" y="4563"/>
                    <a:pt x="2550" y="4563"/>
                  </a:cubicBezTo>
                  <a:cubicBezTo>
                    <a:pt x="3379" y="4563"/>
                    <a:pt x="3991" y="4223"/>
                    <a:pt x="4719" y="3737"/>
                  </a:cubicBezTo>
                  <a:cubicBezTo>
                    <a:pt x="4749" y="3708"/>
                    <a:pt x="4778" y="3695"/>
                    <a:pt x="4805" y="3695"/>
                  </a:cubicBezTo>
                  <a:close/>
                  <a:moveTo>
                    <a:pt x="2281" y="0"/>
                  </a:moveTo>
                  <a:cubicBezTo>
                    <a:pt x="1489" y="634"/>
                    <a:pt x="697" y="1394"/>
                    <a:pt x="412" y="2375"/>
                  </a:cubicBezTo>
                  <a:cubicBezTo>
                    <a:pt x="1" y="3769"/>
                    <a:pt x="1014" y="5004"/>
                    <a:pt x="2312" y="5352"/>
                  </a:cubicBezTo>
                  <a:cubicBezTo>
                    <a:pt x="2572" y="5419"/>
                    <a:pt x="2825" y="5450"/>
                    <a:pt x="3069" y="5450"/>
                  </a:cubicBezTo>
                  <a:cubicBezTo>
                    <a:pt x="5830" y="5450"/>
                    <a:pt x="7436" y="1465"/>
                    <a:pt x="4498" y="127"/>
                  </a:cubicBezTo>
                  <a:lnTo>
                    <a:pt x="4498" y="127"/>
                  </a:lnTo>
                  <a:cubicBezTo>
                    <a:pt x="4561" y="317"/>
                    <a:pt x="4656" y="507"/>
                    <a:pt x="4688" y="729"/>
                  </a:cubicBezTo>
                  <a:cubicBezTo>
                    <a:pt x="4719" y="887"/>
                    <a:pt x="4561" y="950"/>
                    <a:pt x="4434" y="950"/>
                  </a:cubicBezTo>
                  <a:cubicBezTo>
                    <a:pt x="4300" y="1333"/>
                    <a:pt x="3900" y="1577"/>
                    <a:pt x="3506" y="1577"/>
                  </a:cubicBezTo>
                  <a:cubicBezTo>
                    <a:pt x="3249" y="1577"/>
                    <a:pt x="2994" y="1473"/>
                    <a:pt x="2819" y="1235"/>
                  </a:cubicBezTo>
                  <a:cubicBezTo>
                    <a:pt x="2756" y="1140"/>
                    <a:pt x="2819" y="1077"/>
                    <a:pt x="2914" y="1077"/>
                  </a:cubicBezTo>
                  <a:cubicBezTo>
                    <a:pt x="2661" y="760"/>
                    <a:pt x="2471" y="349"/>
                    <a:pt x="2281" y="0"/>
                  </a:cubicBezTo>
                  <a:close/>
                </a:path>
              </a:pathLst>
            </a:custGeom>
            <a:solidFill>
              <a:schemeClr val="accent4"/>
            </a:solidFill>
            <a:ln w="23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1"/>
            <p:cNvSpPr/>
            <p:nvPr/>
          </p:nvSpPr>
          <p:spPr>
            <a:xfrm>
              <a:off x="390211" y="815197"/>
              <a:ext cx="244118" cy="198595"/>
            </a:xfrm>
            <a:custGeom>
              <a:avLst/>
              <a:gdLst/>
              <a:ahLst/>
              <a:cxnLst/>
              <a:rect l="l" t="t" r="r" b="b"/>
              <a:pathLst>
                <a:path w="7411" h="6029" extrusionOk="0">
                  <a:moveTo>
                    <a:pt x="4274" y="717"/>
                  </a:moveTo>
                  <a:cubicBezTo>
                    <a:pt x="4642" y="717"/>
                    <a:pt x="5010" y="783"/>
                    <a:pt x="5352" y="925"/>
                  </a:cubicBezTo>
                  <a:cubicBezTo>
                    <a:pt x="5532" y="985"/>
                    <a:pt x="5400" y="1244"/>
                    <a:pt x="5250" y="1244"/>
                  </a:cubicBezTo>
                  <a:cubicBezTo>
                    <a:pt x="5242" y="1244"/>
                    <a:pt x="5234" y="1244"/>
                    <a:pt x="5226" y="1242"/>
                  </a:cubicBezTo>
                  <a:cubicBezTo>
                    <a:pt x="4826" y="1138"/>
                    <a:pt x="4436" y="1062"/>
                    <a:pt x="4045" y="1062"/>
                  </a:cubicBezTo>
                  <a:cubicBezTo>
                    <a:pt x="3723" y="1062"/>
                    <a:pt x="3401" y="1113"/>
                    <a:pt x="3072" y="1242"/>
                  </a:cubicBezTo>
                  <a:cubicBezTo>
                    <a:pt x="3064" y="1244"/>
                    <a:pt x="3056" y="1245"/>
                    <a:pt x="3048" y="1245"/>
                  </a:cubicBezTo>
                  <a:cubicBezTo>
                    <a:pt x="2934" y="1245"/>
                    <a:pt x="2859" y="1048"/>
                    <a:pt x="2977" y="989"/>
                  </a:cubicBezTo>
                  <a:cubicBezTo>
                    <a:pt x="3377" y="815"/>
                    <a:pt x="3825" y="717"/>
                    <a:pt x="4274" y="717"/>
                  </a:cubicBezTo>
                  <a:close/>
                  <a:moveTo>
                    <a:pt x="4678" y="1"/>
                  </a:moveTo>
                  <a:cubicBezTo>
                    <a:pt x="4524" y="1"/>
                    <a:pt x="4368" y="13"/>
                    <a:pt x="4212" y="39"/>
                  </a:cubicBezTo>
                  <a:cubicBezTo>
                    <a:pt x="2819" y="292"/>
                    <a:pt x="1679" y="1369"/>
                    <a:pt x="1045" y="2604"/>
                  </a:cubicBezTo>
                  <a:cubicBezTo>
                    <a:pt x="0" y="4599"/>
                    <a:pt x="2217" y="5992"/>
                    <a:pt x="4022" y="6024"/>
                  </a:cubicBezTo>
                  <a:cubicBezTo>
                    <a:pt x="4086" y="6027"/>
                    <a:pt x="4150" y="6029"/>
                    <a:pt x="4213" y="6029"/>
                  </a:cubicBezTo>
                  <a:cubicBezTo>
                    <a:pt x="5404" y="6029"/>
                    <a:pt x="6472" y="5471"/>
                    <a:pt x="7284" y="4599"/>
                  </a:cubicBezTo>
                  <a:cubicBezTo>
                    <a:pt x="6809" y="4441"/>
                    <a:pt x="6334" y="4314"/>
                    <a:pt x="5859" y="4187"/>
                  </a:cubicBezTo>
                  <a:cubicBezTo>
                    <a:pt x="5701" y="4124"/>
                    <a:pt x="5669" y="3934"/>
                    <a:pt x="5701" y="3807"/>
                  </a:cubicBezTo>
                  <a:cubicBezTo>
                    <a:pt x="5701" y="3807"/>
                    <a:pt x="5669" y="3807"/>
                    <a:pt x="5637" y="3775"/>
                  </a:cubicBezTo>
                  <a:cubicBezTo>
                    <a:pt x="5194" y="3300"/>
                    <a:pt x="5542" y="2604"/>
                    <a:pt x="6081" y="2350"/>
                  </a:cubicBezTo>
                  <a:cubicBezTo>
                    <a:pt x="6081" y="2213"/>
                    <a:pt x="6152" y="2053"/>
                    <a:pt x="6314" y="2053"/>
                  </a:cubicBezTo>
                  <a:cubicBezTo>
                    <a:pt x="6340" y="2053"/>
                    <a:pt x="6367" y="2057"/>
                    <a:pt x="6397" y="2065"/>
                  </a:cubicBezTo>
                  <a:cubicBezTo>
                    <a:pt x="6746" y="2192"/>
                    <a:pt x="7062" y="2319"/>
                    <a:pt x="7411" y="2414"/>
                  </a:cubicBezTo>
                  <a:cubicBezTo>
                    <a:pt x="7297" y="989"/>
                    <a:pt x="6056" y="1"/>
                    <a:pt x="4678" y="1"/>
                  </a:cubicBezTo>
                  <a:close/>
                </a:path>
              </a:pathLst>
            </a:custGeom>
            <a:solidFill>
              <a:schemeClr val="accent4"/>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1"/>
            <p:cNvSpPr/>
            <p:nvPr/>
          </p:nvSpPr>
          <p:spPr>
            <a:xfrm>
              <a:off x="484419" y="839474"/>
              <a:ext cx="87060" cy="16766"/>
            </a:xfrm>
            <a:custGeom>
              <a:avLst/>
              <a:gdLst/>
              <a:ahLst/>
              <a:cxnLst/>
              <a:rect l="l" t="t" r="r" b="b"/>
              <a:pathLst>
                <a:path w="2643" h="509" extrusionOk="0">
                  <a:moveTo>
                    <a:pt x="1488" y="0"/>
                  </a:moveTo>
                  <a:cubicBezTo>
                    <a:pt x="1015" y="0"/>
                    <a:pt x="539" y="105"/>
                    <a:pt x="117" y="252"/>
                  </a:cubicBezTo>
                  <a:cubicBezTo>
                    <a:pt x="0" y="339"/>
                    <a:pt x="72" y="508"/>
                    <a:pt x="184" y="508"/>
                  </a:cubicBezTo>
                  <a:cubicBezTo>
                    <a:pt x="193" y="508"/>
                    <a:pt x="203" y="507"/>
                    <a:pt x="212" y="505"/>
                  </a:cubicBezTo>
                  <a:cubicBezTo>
                    <a:pt x="541" y="376"/>
                    <a:pt x="863" y="325"/>
                    <a:pt x="1185" y="325"/>
                  </a:cubicBezTo>
                  <a:cubicBezTo>
                    <a:pt x="1576" y="325"/>
                    <a:pt x="1966" y="401"/>
                    <a:pt x="2366" y="505"/>
                  </a:cubicBezTo>
                  <a:cubicBezTo>
                    <a:pt x="2374" y="507"/>
                    <a:pt x="2382" y="507"/>
                    <a:pt x="2390" y="507"/>
                  </a:cubicBezTo>
                  <a:cubicBezTo>
                    <a:pt x="2536" y="507"/>
                    <a:pt x="2642" y="248"/>
                    <a:pt x="2492" y="188"/>
                  </a:cubicBezTo>
                  <a:cubicBezTo>
                    <a:pt x="2173" y="55"/>
                    <a:pt x="1831" y="0"/>
                    <a:pt x="1488" y="0"/>
                  </a:cubicBezTo>
                  <a:close/>
                </a:path>
              </a:pathLst>
            </a:custGeom>
            <a:solidFill>
              <a:schemeClr val="dk1"/>
            </a:solidFill>
            <a:ln w="31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2" name="Google Shape;172;p21"/>
          <p:cNvSpPr/>
          <p:nvPr/>
        </p:nvSpPr>
        <p:spPr>
          <a:xfrm>
            <a:off x="1149676" y="1441585"/>
            <a:ext cx="87192" cy="35213"/>
          </a:xfrm>
          <a:custGeom>
            <a:avLst/>
            <a:gdLst/>
            <a:ahLst/>
            <a:cxnLst/>
            <a:rect l="l" t="t" r="r" b="b"/>
            <a:pathLst>
              <a:path w="2647" h="1069" extrusionOk="0">
                <a:moveTo>
                  <a:pt x="2458" y="0"/>
                </a:moveTo>
                <a:cubicBezTo>
                  <a:pt x="2441" y="0"/>
                  <a:pt x="2424" y="4"/>
                  <a:pt x="2406" y="13"/>
                </a:cubicBezTo>
                <a:cubicBezTo>
                  <a:pt x="1678" y="529"/>
                  <a:pt x="1066" y="870"/>
                  <a:pt x="237" y="870"/>
                </a:cubicBezTo>
                <a:cubicBezTo>
                  <a:pt x="200" y="870"/>
                  <a:pt x="163" y="869"/>
                  <a:pt x="126" y="868"/>
                </a:cubicBezTo>
                <a:cubicBezTo>
                  <a:pt x="112" y="861"/>
                  <a:pt x="99" y="858"/>
                  <a:pt x="88" y="858"/>
                </a:cubicBezTo>
                <a:cubicBezTo>
                  <a:pt x="1" y="858"/>
                  <a:pt x="13" y="1058"/>
                  <a:pt x="126" y="1058"/>
                </a:cubicBezTo>
                <a:cubicBezTo>
                  <a:pt x="215" y="1065"/>
                  <a:pt x="307" y="1068"/>
                  <a:pt x="400" y="1068"/>
                </a:cubicBezTo>
                <a:cubicBezTo>
                  <a:pt x="1175" y="1068"/>
                  <a:pt x="2084" y="828"/>
                  <a:pt x="2565" y="235"/>
                </a:cubicBezTo>
                <a:cubicBezTo>
                  <a:pt x="2646" y="153"/>
                  <a:pt x="2564" y="0"/>
                  <a:pt x="2458" y="0"/>
                </a:cubicBezTo>
                <a:close/>
              </a:path>
            </a:pathLst>
          </a:custGeom>
          <a:solidFill>
            <a:schemeClr val="dk1"/>
          </a:solidFill>
          <a:ln w="23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1"/>
          <p:cNvSpPr/>
          <p:nvPr/>
        </p:nvSpPr>
        <p:spPr>
          <a:xfrm>
            <a:off x="1169604" y="1431176"/>
            <a:ext cx="51419" cy="23486"/>
          </a:xfrm>
          <a:custGeom>
            <a:avLst/>
            <a:gdLst/>
            <a:ahLst/>
            <a:cxnLst/>
            <a:rect l="l" t="t" r="r" b="b"/>
            <a:pathLst>
              <a:path w="1561" h="713" extrusionOk="0">
                <a:moveTo>
                  <a:pt x="1350" y="1"/>
                </a:moveTo>
                <a:cubicBezTo>
                  <a:pt x="1333" y="1"/>
                  <a:pt x="1314" y="4"/>
                  <a:pt x="1294" y="12"/>
                </a:cubicBezTo>
                <a:cubicBezTo>
                  <a:pt x="1168" y="107"/>
                  <a:pt x="1009" y="139"/>
                  <a:pt x="819" y="170"/>
                </a:cubicBezTo>
                <a:cubicBezTo>
                  <a:pt x="566" y="297"/>
                  <a:pt x="281" y="392"/>
                  <a:pt x="59" y="487"/>
                </a:cubicBezTo>
                <a:cubicBezTo>
                  <a:pt x="1" y="546"/>
                  <a:pt x="23" y="712"/>
                  <a:pt x="127" y="712"/>
                </a:cubicBezTo>
                <a:cubicBezTo>
                  <a:pt x="136" y="712"/>
                  <a:pt x="145" y="711"/>
                  <a:pt x="154" y="709"/>
                </a:cubicBezTo>
                <a:cubicBezTo>
                  <a:pt x="408" y="614"/>
                  <a:pt x="661" y="487"/>
                  <a:pt x="883" y="424"/>
                </a:cubicBezTo>
                <a:lnTo>
                  <a:pt x="978" y="424"/>
                </a:lnTo>
                <a:cubicBezTo>
                  <a:pt x="1136" y="392"/>
                  <a:pt x="1263" y="297"/>
                  <a:pt x="1421" y="266"/>
                </a:cubicBezTo>
                <a:cubicBezTo>
                  <a:pt x="1560" y="182"/>
                  <a:pt x="1479" y="1"/>
                  <a:pt x="1350" y="1"/>
                </a:cubicBezTo>
                <a:close/>
              </a:path>
            </a:pathLst>
          </a:custGeom>
          <a:solidFill>
            <a:schemeClr val="dk1"/>
          </a:solidFill>
          <a:ln w="2375" cap="flat" cmpd="sng">
            <a:solidFill>
              <a:schemeClr val="dk1"/>
            </a:solidFill>
            <a:prstDash val="solid"/>
            <a:miter lim="3166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Quote">
  <p:cSld name="CUSTOM_3">
    <p:spTree>
      <p:nvGrpSpPr>
        <p:cNvPr id="1" name="Shape 174"/>
        <p:cNvGrpSpPr/>
        <p:nvPr/>
      </p:nvGrpSpPr>
      <p:grpSpPr>
        <a:xfrm>
          <a:off x="0" y="0"/>
          <a:ext cx="0" cy="0"/>
          <a:chOff x="0" y="0"/>
          <a:chExt cx="0" cy="0"/>
        </a:xfrm>
      </p:grpSpPr>
      <p:sp>
        <p:nvSpPr>
          <p:cNvPr id="175" name="Google Shape;175;p22"/>
          <p:cNvSpPr txBox="1">
            <a:spLocks noGrp="1"/>
          </p:cNvSpPr>
          <p:nvPr>
            <p:ph type="title"/>
          </p:nvPr>
        </p:nvSpPr>
        <p:spPr>
          <a:xfrm>
            <a:off x="5137981" y="2734143"/>
            <a:ext cx="3382500" cy="5037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a:solidFill>
                  <a:schemeClr val="dk2"/>
                </a:solidFill>
              </a:defRPr>
            </a:lvl1pPr>
            <a:lvl2pPr lvl="1" algn="r" rtl="0">
              <a:spcBef>
                <a:spcPts val="0"/>
              </a:spcBef>
              <a:spcAft>
                <a:spcPts val="0"/>
              </a:spcAft>
              <a:buNone/>
              <a:defRPr>
                <a:solidFill>
                  <a:schemeClr val="dk2"/>
                </a:solidFill>
              </a:defRPr>
            </a:lvl2pPr>
            <a:lvl3pPr lvl="2" algn="r" rtl="0">
              <a:spcBef>
                <a:spcPts val="0"/>
              </a:spcBef>
              <a:spcAft>
                <a:spcPts val="0"/>
              </a:spcAft>
              <a:buNone/>
              <a:defRPr>
                <a:solidFill>
                  <a:schemeClr val="dk2"/>
                </a:solidFill>
              </a:defRPr>
            </a:lvl3pPr>
            <a:lvl4pPr lvl="3" algn="r" rtl="0">
              <a:spcBef>
                <a:spcPts val="0"/>
              </a:spcBef>
              <a:spcAft>
                <a:spcPts val="0"/>
              </a:spcAft>
              <a:buNone/>
              <a:defRPr>
                <a:solidFill>
                  <a:schemeClr val="dk2"/>
                </a:solidFill>
              </a:defRPr>
            </a:lvl4pPr>
            <a:lvl5pPr lvl="4" algn="r" rtl="0">
              <a:spcBef>
                <a:spcPts val="0"/>
              </a:spcBef>
              <a:spcAft>
                <a:spcPts val="0"/>
              </a:spcAft>
              <a:buNone/>
              <a:defRPr>
                <a:solidFill>
                  <a:schemeClr val="dk2"/>
                </a:solidFill>
              </a:defRPr>
            </a:lvl5pPr>
            <a:lvl6pPr lvl="5" algn="r" rtl="0">
              <a:spcBef>
                <a:spcPts val="0"/>
              </a:spcBef>
              <a:spcAft>
                <a:spcPts val="0"/>
              </a:spcAft>
              <a:buNone/>
              <a:defRPr>
                <a:solidFill>
                  <a:schemeClr val="dk2"/>
                </a:solidFill>
              </a:defRPr>
            </a:lvl6pPr>
            <a:lvl7pPr lvl="6" algn="r" rtl="0">
              <a:spcBef>
                <a:spcPts val="0"/>
              </a:spcBef>
              <a:spcAft>
                <a:spcPts val="0"/>
              </a:spcAft>
              <a:buNone/>
              <a:defRPr>
                <a:solidFill>
                  <a:schemeClr val="dk2"/>
                </a:solidFill>
              </a:defRPr>
            </a:lvl7pPr>
            <a:lvl8pPr lvl="7" algn="r" rtl="0">
              <a:spcBef>
                <a:spcPts val="0"/>
              </a:spcBef>
              <a:spcAft>
                <a:spcPts val="0"/>
              </a:spcAft>
              <a:buNone/>
              <a:defRPr>
                <a:solidFill>
                  <a:schemeClr val="dk2"/>
                </a:solidFill>
              </a:defRPr>
            </a:lvl8pPr>
            <a:lvl9pPr lvl="8" algn="r" rtl="0">
              <a:spcBef>
                <a:spcPts val="0"/>
              </a:spcBef>
              <a:spcAft>
                <a:spcPts val="0"/>
              </a:spcAft>
              <a:buNone/>
              <a:defRPr>
                <a:solidFill>
                  <a:schemeClr val="dk2"/>
                </a:solidFill>
              </a:defRPr>
            </a:lvl9pPr>
          </a:lstStyle>
          <a:p>
            <a:endParaRPr/>
          </a:p>
        </p:txBody>
      </p:sp>
      <p:sp>
        <p:nvSpPr>
          <p:cNvPr id="176" name="Google Shape;176;p22"/>
          <p:cNvSpPr txBox="1">
            <a:spLocks noGrp="1"/>
          </p:cNvSpPr>
          <p:nvPr>
            <p:ph type="subTitle" idx="1"/>
          </p:nvPr>
        </p:nvSpPr>
        <p:spPr>
          <a:xfrm>
            <a:off x="2959325" y="1242068"/>
            <a:ext cx="5790900" cy="1534200"/>
          </a:xfrm>
          <a:prstGeom prst="rect">
            <a:avLst/>
          </a:prstGeom>
          <a:noFill/>
        </p:spPr>
        <p:txBody>
          <a:bodyPr spcFirstLastPara="1" wrap="square" lIns="91425" tIns="91425" rIns="91425" bIns="91425" anchor="ctr" anchorCtr="0">
            <a:noAutofit/>
          </a:bodyPr>
          <a:lstStyle>
            <a:lvl1pPr marR="228600" lvl="0" algn="r" rtl="0">
              <a:lnSpc>
                <a:spcPct val="100000"/>
              </a:lnSpc>
              <a:spcBef>
                <a:spcPts val="1000"/>
              </a:spcBef>
              <a:spcAft>
                <a:spcPts val="0"/>
              </a:spcAft>
              <a:buClr>
                <a:schemeClr val="dk1"/>
              </a:buClr>
              <a:buSzPts val="1200"/>
              <a:buNone/>
              <a:defRPr sz="2500">
                <a:solidFill>
                  <a:schemeClr val="lt2"/>
                </a:solidFill>
                <a:latin typeface="Lato"/>
                <a:ea typeface="Lato"/>
                <a:cs typeface="Lato"/>
                <a:sym typeface="Lato"/>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7" name="Google Shape;17;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1600"/>
              </a:spcBef>
              <a:spcAft>
                <a:spcPts val="0"/>
              </a:spcAft>
              <a:buSzPts val="1200"/>
              <a:buChar char="○"/>
              <a:defRPr/>
            </a:lvl2pPr>
            <a:lvl3pPr marL="1371600" lvl="2" indent="-304800">
              <a:spcBef>
                <a:spcPts val="1600"/>
              </a:spcBef>
              <a:spcAft>
                <a:spcPts val="0"/>
              </a:spcAft>
              <a:buSzPts val="1200"/>
              <a:buChar char="■"/>
              <a:defRPr/>
            </a:lvl3pPr>
            <a:lvl4pPr marL="1828800" lvl="3" indent="-304800">
              <a:spcBef>
                <a:spcPts val="1600"/>
              </a:spcBef>
              <a:spcAft>
                <a:spcPts val="0"/>
              </a:spcAft>
              <a:buSzPts val="1200"/>
              <a:buChar char="●"/>
              <a:defRPr/>
            </a:lvl4pPr>
            <a:lvl5pPr marL="2286000" lvl="4" indent="-304800">
              <a:spcBef>
                <a:spcPts val="1600"/>
              </a:spcBef>
              <a:spcAft>
                <a:spcPts val="0"/>
              </a:spcAft>
              <a:buSzPts val="1200"/>
              <a:buChar char="○"/>
              <a:defRPr/>
            </a:lvl5pPr>
            <a:lvl6pPr marL="2743200" lvl="5" indent="-304800">
              <a:spcBef>
                <a:spcPts val="1600"/>
              </a:spcBef>
              <a:spcAft>
                <a:spcPts val="0"/>
              </a:spcAft>
              <a:buSzPts val="1200"/>
              <a:buChar char="■"/>
              <a:defRPr/>
            </a:lvl6pPr>
            <a:lvl7pPr marL="3200400" lvl="6" indent="-304800">
              <a:spcBef>
                <a:spcPts val="1600"/>
              </a:spcBef>
              <a:spcAft>
                <a:spcPts val="0"/>
              </a:spcAft>
              <a:buSzPts val="1200"/>
              <a:buChar char="●"/>
              <a:defRPr/>
            </a:lvl7pPr>
            <a:lvl8pPr marL="3657600" lvl="7" indent="-304800">
              <a:spcBef>
                <a:spcPts val="1600"/>
              </a:spcBef>
              <a:spcAft>
                <a:spcPts val="0"/>
              </a:spcAft>
              <a:buSzPts val="1200"/>
              <a:buChar char="○"/>
              <a:defRPr/>
            </a:lvl8pPr>
            <a:lvl9pPr marL="4114800" lvl="8" indent="-304800">
              <a:spcBef>
                <a:spcPts val="1600"/>
              </a:spcBef>
              <a:spcAft>
                <a:spcPts val="1600"/>
              </a:spcAft>
              <a:buSzPts val="1200"/>
              <a:buChar char="■"/>
              <a:defRPr/>
            </a:lvl9pPr>
          </a:lstStyle>
          <a:p>
            <a:endParaRPr/>
          </a:p>
        </p:txBody>
      </p:sp>
      <p:sp>
        <p:nvSpPr>
          <p:cNvPr id="18" name="Google Shape;1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2" name="Google Shape;22;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b="1"/>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8" name="Google Shape;28;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2" name="Google Shape;32;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
        <p:cNvGrpSpPr/>
        <p:nvPr/>
      </p:nvGrpSpPr>
      <p:grpSpPr>
        <a:xfrm>
          <a:off x="0" y="0"/>
          <a:ext cx="0" cy="0"/>
          <a:chOff x="0" y="0"/>
          <a:chExt cx="0" cy="0"/>
        </a:xfrm>
      </p:grpSpPr>
      <p:sp>
        <p:nvSpPr>
          <p:cNvPr id="34" name="Google Shape;34;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6" name="Google Shape;36;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7" name="Google Shape;37;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SzPts val="1200"/>
              <a:buChar char="●"/>
              <a:defRPr/>
            </a:lvl1pPr>
            <a:lvl2pPr marL="914400" lvl="1" indent="-304800">
              <a:spcBef>
                <a:spcPts val="1600"/>
              </a:spcBef>
              <a:spcAft>
                <a:spcPts val="0"/>
              </a:spcAft>
              <a:buSzPts val="1200"/>
              <a:buChar char="○"/>
              <a:defRPr/>
            </a:lvl2pPr>
            <a:lvl3pPr marL="1371600" lvl="2" indent="-304800">
              <a:spcBef>
                <a:spcPts val="1600"/>
              </a:spcBef>
              <a:spcAft>
                <a:spcPts val="0"/>
              </a:spcAft>
              <a:buSzPts val="1200"/>
              <a:buChar char="■"/>
              <a:defRPr/>
            </a:lvl3pPr>
            <a:lvl4pPr marL="1828800" lvl="3" indent="-304800">
              <a:spcBef>
                <a:spcPts val="1600"/>
              </a:spcBef>
              <a:spcAft>
                <a:spcPts val="0"/>
              </a:spcAft>
              <a:buSzPts val="1200"/>
              <a:buChar char="●"/>
              <a:defRPr/>
            </a:lvl4pPr>
            <a:lvl5pPr marL="2286000" lvl="4" indent="-304800">
              <a:spcBef>
                <a:spcPts val="1600"/>
              </a:spcBef>
              <a:spcAft>
                <a:spcPts val="0"/>
              </a:spcAft>
              <a:buSzPts val="1200"/>
              <a:buChar char="○"/>
              <a:defRPr/>
            </a:lvl5pPr>
            <a:lvl6pPr marL="2743200" lvl="5" indent="-304800">
              <a:spcBef>
                <a:spcPts val="1600"/>
              </a:spcBef>
              <a:spcAft>
                <a:spcPts val="0"/>
              </a:spcAft>
              <a:buSzPts val="1200"/>
              <a:buChar char="■"/>
              <a:defRPr/>
            </a:lvl6pPr>
            <a:lvl7pPr marL="3200400" lvl="6" indent="-304800">
              <a:spcBef>
                <a:spcPts val="1600"/>
              </a:spcBef>
              <a:spcAft>
                <a:spcPts val="0"/>
              </a:spcAft>
              <a:buSzPts val="1200"/>
              <a:buChar char="●"/>
              <a:defRPr/>
            </a:lvl7pPr>
            <a:lvl8pPr marL="3657600" lvl="7" indent="-304800">
              <a:spcBef>
                <a:spcPts val="1600"/>
              </a:spcBef>
              <a:spcAft>
                <a:spcPts val="0"/>
              </a:spcAft>
              <a:buSzPts val="1200"/>
              <a:buChar char="○"/>
              <a:defRPr/>
            </a:lvl8pPr>
            <a:lvl9pPr marL="4114800" lvl="8" indent="-304800">
              <a:spcBef>
                <a:spcPts val="1600"/>
              </a:spcBef>
              <a:spcAft>
                <a:spcPts val="1600"/>
              </a:spcAft>
              <a:buSzPts val="1200"/>
              <a:buChar char="■"/>
              <a:defRPr/>
            </a:lvl9pPr>
          </a:lstStyle>
          <a:p>
            <a:endParaRPr/>
          </a:p>
        </p:txBody>
      </p:sp>
      <p:sp>
        <p:nvSpPr>
          <p:cNvPr id="38" name="Google Shape;3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9"/>
        <p:cNvGrpSpPr/>
        <p:nvPr/>
      </p:nvGrpSpPr>
      <p:grpSpPr>
        <a:xfrm>
          <a:off x="0" y="0"/>
          <a:ext cx="0" cy="0"/>
          <a:chOff x="0" y="0"/>
          <a:chExt cx="0" cy="0"/>
        </a:xfrm>
      </p:grpSpPr>
      <p:sp>
        <p:nvSpPr>
          <p:cNvPr id="40" name="Google Shape;40;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200"/>
              <a:buNone/>
              <a:defRPr/>
            </a:lvl1pPr>
          </a:lstStyle>
          <a:p>
            <a:endParaRPr/>
          </a:p>
        </p:txBody>
      </p:sp>
      <p:sp>
        <p:nvSpPr>
          <p:cNvPr id="41" name="Google Shape;4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80000" y="307450"/>
            <a:ext cx="87840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2400"/>
              <a:buFont typeface="Fira Sans"/>
              <a:buNone/>
              <a:defRPr sz="2400">
                <a:solidFill>
                  <a:schemeClr val="dk1"/>
                </a:solidFill>
                <a:latin typeface="Fira Sans"/>
                <a:ea typeface="Fira Sans"/>
                <a:cs typeface="Fira Sans"/>
                <a:sym typeface="Fira Sans"/>
              </a:defRPr>
            </a:lvl1pPr>
            <a:lvl2pPr lvl="1" algn="ctr">
              <a:spcBef>
                <a:spcPts val="0"/>
              </a:spcBef>
              <a:spcAft>
                <a:spcPts val="0"/>
              </a:spcAft>
              <a:buClr>
                <a:schemeClr val="dk1"/>
              </a:buClr>
              <a:buSzPts val="2800"/>
              <a:buNone/>
              <a:defRPr sz="2800">
                <a:solidFill>
                  <a:schemeClr val="dk1"/>
                </a:solidFill>
              </a:defRPr>
            </a:lvl2pPr>
            <a:lvl3pPr lvl="2" algn="ctr">
              <a:spcBef>
                <a:spcPts val="0"/>
              </a:spcBef>
              <a:spcAft>
                <a:spcPts val="0"/>
              </a:spcAft>
              <a:buClr>
                <a:schemeClr val="dk1"/>
              </a:buClr>
              <a:buSzPts val="2800"/>
              <a:buNone/>
              <a:defRPr sz="2800">
                <a:solidFill>
                  <a:schemeClr val="dk1"/>
                </a:solidFill>
              </a:defRPr>
            </a:lvl3pPr>
            <a:lvl4pPr lvl="3" algn="ctr">
              <a:spcBef>
                <a:spcPts val="0"/>
              </a:spcBef>
              <a:spcAft>
                <a:spcPts val="0"/>
              </a:spcAft>
              <a:buClr>
                <a:schemeClr val="dk1"/>
              </a:buClr>
              <a:buSzPts val="2800"/>
              <a:buNone/>
              <a:defRPr sz="2800">
                <a:solidFill>
                  <a:schemeClr val="dk1"/>
                </a:solidFill>
              </a:defRPr>
            </a:lvl4pPr>
            <a:lvl5pPr lvl="4" algn="ctr">
              <a:spcBef>
                <a:spcPts val="0"/>
              </a:spcBef>
              <a:spcAft>
                <a:spcPts val="0"/>
              </a:spcAft>
              <a:buClr>
                <a:schemeClr val="dk1"/>
              </a:buClr>
              <a:buSzPts val="2800"/>
              <a:buNone/>
              <a:defRPr sz="2800">
                <a:solidFill>
                  <a:schemeClr val="dk1"/>
                </a:solidFill>
              </a:defRPr>
            </a:lvl5pPr>
            <a:lvl6pPr lvl="5" algn="ctr">
              <a:spcBef>
                <a:spcPts val="0"/>
              </a:spcBef>
              <a:spcAft>
                <a:spcPts val="0"/>
              </a:spcAft>
              <a:buClr>
                <a:schemeClr val="dk1"/>
              </a:buClr>
              <a:buSzPts val="2800"/>
              <a:buNone/>
              <a:defRPr sz="2800">
                <a:solidFill>
                  <a:schemeClr val="dk1"/>
                </a:solidFill>
              </a:defRPr>
            </a:lvl6pPr>
            <a:lvl7pPr lvl="6" algn="ctr">
              <a:spcBef>
                <a:spcPts val="0"/>
              </a:spcBef>
              <a:spcAft>
                <a:spcPts val="0"/>
              </a:spcAft>
              <a:buClr>
                <a:schemeClr val="dk1"/>
              </a:buClr>
              <a:buSzPts val="2800"/>
              <a:buNone/>
              <a:defRPr sz="2800">
                <a:solidFill>
                  <a:schemeClr val="dk1"/>
                </a:solidFill>
              </a:defRPr>
            </a:lvl7pPr>
            <a:lvl8pPr lvl="7" algn="ctr">
              <a:spcBef>
                <a:spcPts val="0"/>
              </a:spcBef>
              <a:spcAft>
                <a:spcPts val="0"/>
              </a:spcAft>
              <a:buClr>
                <a:schemeClr val="dk1"/>
              </a:buClr>
              <a:buSzPts val="2800"/>
              <a:buNone/>
              <a:defRPr sz="2800">
                <a:solidFill>
                  <a:schemeClr val="dk1"/>
                </a:solidFill>
              </a:defRPr>
            </a:lvl8pPr>
            <a:lvl9pPr lvl="8" algn="ctr">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1pPr>
            <a:lvl2pPr marL="914400" lvl="1"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2pPr>
            <a:lvl3pPr marL="1371600" lvl="2"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3pPr>
            <a:lvl4pPr marL="1828800" lvl="3"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4pPr>
            <a:lvl5pPr marL="2286000" lvl="4"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5pPr>
            <a:lvl6pPr marL="2743200" lvl="5"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6pPr>
            <a:lvl7pPr marL="3200400" lvl="6"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7pPr>
            <a:lvl8pPr marL="3657600" lvl="7" indent="-304800">
              <a:lnSpc>
                <a:spcPct val="115000"/>
              </a:lnSpc>
              <a:spcBef>
                <a:spcPts val="1600"/>
              </a:spcBef>
              <a:spcAft>
                <a:spcPts val="0"/>
              </a:spcAft>
              <a:buClr>
                <a:schemeClr val="dk1"/>
              </a:buClr>
              <a:buSzPts val="1200"/>
              <a:buFont typeface="Fira Sans"/>
              <a:buChar char="○"/>
              <a:defRPr sz="1200">
                <a:solidFill>
                  <a:schemeClr val="dk1"/>
                </a:solidFill>
                <a:latin typeface="Fira Sans"/>
                <a:ea typeface="Fira Sans"/>
                <a:cs typeface="Fira Sans"/>
                <a:sym typeface="Fira Sans"/>
              </a:defRPr>
            </a:lvl8pPr>
            <a:lvl9pPr marL="4114800" lvl="8" indent="-304800">
              <a:lnSpc>
                <a:spcPct val="115000"/>
              </a:lnSpc>
              <a:spcBef>
                <a:spcPts val="1600"/>
              </a:spcBef>
              <a:spcAft>
                <a:spcPts val="1600"/>
              </a:spcAft>
              <a:buClr>
                <a:schemeClr val="dk1"/>
              </a:buClr>
              <a:buSzPts val="1200"/>
              <a:buFont typeface="Fira Sans"/>
              <a:buChar char="■"/>
              <a:defRPr sz="1200">
                <a:solidFill>
                  <a:schemeClr val="dk1"/>
                </a:solidFill>
                <a:latin typeface="Fira Sans"/>
                <a:ea typeface="Fira Sans"/>
                <a:cs typeface="Fira Sans"/>
                <a:sym typeface="Fira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EA4335"/>
          </p15:clr>
        </p15:guide>
        <p15:guide id="2" pos="2880">
          <p15:clr>
            <a:srgbClr val="EA4335"/>
          </p15:clr>
        </p15:guide>
        <p15:guide id="3" pos="113">
          <p15:clr>
            <a:srgbClr val="EA4335"/>
          </p15:clr>
        </p15:guide>
        <p15:guide id="4" orient="horz" pos="113">
          <p15:clr>
            <a:srgbClr val="EA4335"/>
          </p15:clr>
        </p15:guide>
        <p15:guide id="5" orient="horz" pos="3127">
          <p15:clr>
            <a:srgbClr val="EA4335"/>
          </p15:clr>
        </p15:guide>
        <p15:guide id="6" pos="5647">
          <p15:clr>
            <a:srgbClr val="EA4335"/>
          </p15:clr>
        </p15:guide>
        <p15:guide id="7" pos="1497">
          <p15:clr>
            <a:srgbClr val="EA4335"/>
          </p15:clr>
        </p15:guide>
        <p15:guide id="8" pos="4263">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hyperlink" Target="https://docs.google.com/spreadsheets/d/16v4P1LNhMzCOaW2mi4jFILu6BKGRkEUTBEzokQ9jiLA/copy"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0.xml"/><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0"/>
        <p:cNvGrpSpPr/>
        <p:nvPr/>
      </p:nvGrpSpPr>
      <p:grpSpPr>
        <a:xfrm>
          <a:off x="0" y="0"/>
          <a:ext cx="0" cy="0"/>
          <a:chOff x="0" y="0"/>
          <a:chExt cx="0" cy="0"/>
        </a:xfrm>
      </p:grpSpPr>
      <p:pic>
        <p:nvPicPr>
          <p:cNvPr id="181" name="Google Shape;181;p23"/>
          <p:cNvPicPr preferRelativeResize="0"/>
          <p:nvPr/>
        </p:nvPicPr>
        <p:blipFill>
          <a:blip r:embed="rId3">
            <a:alphaModFix/>
          </a:blip>
          <a:stretch>
            <a:fillRect/>
          </a:stretch>
        </p:blipFill>
        <p:spPr>
          <a:xfrm>
            <a:off x="223575" y="802150"/>
            <a:ext cx="8839201" cy="2648875"/>
          </a:xfrm>
          <a:prstGeom prst="rect">
            <a:avLst/>
          </a:prstGeom>
          <a:noFill/>
          <a:ln>
            <a:noFill/>
          </a:ln>
        </p:spPr>
      </p:pic>
      <p:sp>
        <p:nvSpPr>
          <p:cNvPr id="182" name="Google Shape;182;p23"/>
          <p:cNvSpPr txBox="1"/>
          <p:nvPr/>
        </p:nvSpPr>
        <p:spPr>
          <a:xfrm>
            <a:off x="1503009" y="802150"/>
            <a:ext cx="6009300" cy="1231500"/>
          </a:xfrm>
          <a:prstGeom prst="rect">
            <a:avLst/>
          </a:prstGeom>
          <a:solidFill>
            <a:schemeClr val="lt1"/>
          </a:solidFill>
          <a:ln>
            <a:noFill/>
          </a:ln>
        </p:spPr>
        <p:txBody>
          <a:bodyPr spcFirstLastPara="1" wrap="square" lIns="91425" tIns="91425" rIns="91425" bIns="91425" anchor="t" anchorCtr="0">
            <a:spAutoFit/>
          </a:bodyPr>
          <a:lstStyle/>
          <a:p>
            <a:pPr marL="0" lvl="0" indent="0" algn="ctr" rtl="0">
              <a:lnSpc>
                <a:spcPct val="150000"/>
              </a:lnSpc>
              <a:spcBef>
                <a:spcPts val="1200"/>
              </a:spcBef>
              <a:spcAft>
                <a:spcPts val="1200"/>
              </a:spcAft>
              <a:buNone/>
            </a:pPr>
            <a:r>
              <a:rPr lang="en" sz="1700" b="1" i="1" dirty="0">
                <a:solidFill>
                  <a:srgbClr val="434343"/>
                </a:solidFill>
              </a:rPr>
              <a:t>La calidad del agua en Facatativá, Cundinamarca y su relación con la transmisión de enfermedad diarreica </a:t>
            </a:r>
            <a:r>
              <a:rPr lang="en" sz="1700" b="1" i="1" dirty="0" smtClean="0">
                <a:solidFill>
                  <a:srgbClr val="434343"/>
                </a:solidFill>
              </a:rPr>
              <a:t>aguda</a:t>
            </a:r>
            <a:endParaRPr sz="1900" b="1" dirty="0">
              <a:solidFill>
                <a:srgbClr val="434343"/>
              </a:solidFill>
              <a:latin typeface="Fira Sans"/>
              <a:ea typeface="Fira Sans"/>
              <a:cs typeface="Fira Sans"/>
              <a:sym typeface="Fira San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grpSp>
        <p:nvGrpSpPr>
          <p:cNvPr id="362" name="Google Shape;362;p32"/>
          <p:cNvGrpSpPr/>
          <p:nvPr/>
        </p:nvGrpSpPr>
        <p:grpSpPr>
          <a:xfrm>
            <a:off x="248224" y="266500"/>
            <a:ext cx="8519597" cy="4284267"/>
            <a:chOff x="1806710" y="1295193"/>
            <a:chExt cx="6617163" cy="2084700"/>
          </a:xfrm>
        </p:grpSpPr>
        <p:sp>
          <p:nvSpPr>
            <p:cNvPr id="363" name="Google Shape;363;p32"/>
            <p:cNvSpPr/>
            <p:nvPr/>
          </p:nvSpPr>
          <p:spPr>
            <a:xfrm>
              <a:off x="3805973" y="1295193"/>
              <a:ext cx="4617900" cy="2084700"/>
            </a:xfrm>
            <a:prstGeom prst="roundRect">
              <a:avLst>
                <a:gd name="adj" fmla="val 0"/>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457200" lvl="0" indent="0" algn="just" rtl="0">
                <a:spcBef>
                  <a:spcPts val="0"/>
                </a:spcBef>
                <a:spcAft>
                  <a:spcPts val="0"/>
                </a:spcAft>
                <a:buNone/>
              </a:pPr>
              <a:endParaRPr sz="1800">
                <a:latin typeface="Advent Pro"/>
                <a:ea typeface="Advent Pro"/>
                <a:cs typeface="Advent Pro"/>
                <a:sym typeface="Advent Pro"/>
              </a:endParaRPr>
            </a:p>
            <a:p>
              <a:pPr marL="457200" lvl="0" indent="-342900" algn="just" rtl="0">
                <a:spcBef>
                  <a:spcPts val="0"/>
                </a:spcBef>
                <a:spcAft>
                  <a:spcPts val="0"/>
                </a:spcAft>
                <a:buSzPts val="1800"/>
                <a:buFont typeface="Advent Pro"/>
                <a:buChar char="●"/>
              </a:pPr>
              <a:r>
                <a:rPr lang="en" sz="1800">
                  <a:latin typeface="Advent Pro"/>
                  <a:ea typeface="Advent Pro"/>
                  <a:cs typeface="Advent Pro"/>
                  <a:sym typeface="Advent Pro"/>
                </a:rPr>
                <a:t>Debido a la falta de control en las construcciones de viviendas, las cuales tienen malas conexiones para vertimientos de aguas residuales estas llegan a las fuentes hídricas ocasionando contaminación fecal </a:t>
              </a:r>
              <a:r>
                <a:rPr lang="en" sz="1800" baseline="30000">
                  <a:solidFill>
                    <a:schemeClr val="dk1"/>
                  </a:solidFill>
                  <a:latin typeface="Advent Pro"/>
                  <a:ea typeface="Advent Pro"/>
                  <a:cs typeface="Advent Pro"/>
                  <a:sym typeface="Advent Pro"/>
                </a:rPr>
                <a:t>1..</a:t>
              </a:r>
              <a:r>
                <a:rPr lang="en" sz="1800">
                  <a:solidFill>
                    <a:schemeClr val="dk1"/>
                  </a:solidFill>
                  <a:latin typeface="Advent Pro"/>
                  <a:ea typeface="Advent Pro"/>
                  <a:cs typeface="Advent Pro"/>
                  <a:sym typeface="Advent Pro"/>
                </a:rPr>
                <a:t> </a:t>
              </a:r>
              <a:r>
                <a:rPr lang="en" sz="1800">
                  <a:latin typeface="Advent Pro"/>
                  <a:ea typeface="Advent Pro"/>
                  <a:cs typeface="Advent Pro"/>
                  <a:sym typeface="Advent Pro"/>
                </a:rPr>
                <a:t>.</a:t>
              </a:r>
              <a:endParaRPr sz="1800">
                <a:latin typeface="Advent Pro"/>
                <a:ea typeface="Advent Pro"/>
                <a:cs typeface="Advent Pro"/>
                <a:sym typeface="Advent Pro"/>
              </a:endParaRPr>
            </a:p>
            <a:p>
              <a:pPr marL="457200" lvl="0" indent="0" algn="just" rtl="0">
                <a:spcBef>
                  <a:spcPts val="0"/>
                </a:spcBef>
                <a:spcAft>
                  <a:spcPts val="0"/>
                </a:spcAft>
                <a:buNone/>
              </a:pPr>
              <a:endParaRPr sz="1800">
                <a:latin typeface="Advent Pro"/>
                <a:ea typeface="Advent Pro"/>
                <a:cs typeface="Advent Pro"/>
                <a:sym typeface="Advent Pro"/>
              </a:endParaRPr>
            </a:p>
            <a:p>
              <a:pPr marL="457200" lvl="0" indent="-336550" algn="just" rtl="0">
                <a:spcBef>
                  <a:spcPts val="0"/>
                </a:spcBef>
                <a:spcAft>
                  <a:spcPts val="0"/>
                </a:spcAft>
                <a:buClr>
                  <a:schemeClr val="dk1"/>
                </a:buClr>
                <a:buSzPts val="1700"/>
                <a:buFont typeface="Advent Pro"/>
                <a:buChar char="●"/>
              </a:pPr>
              <a:r>
                <a:rPr lang="en" sz="1800">
                  <a:solidFill>
                    <a:schemeClr val="dk1"/>
                  </a:solidFill>
                  <a:latin typeface="Advent Pro"/>
                  <a:ea typeface="Advent Pro"/>
                  <a:cs typeface="Advent Pro"/>
                  <a:sym typeface="Advent Pro"/>
                </a:rPr>
                <a:t>Actualmente en Facatativá hay problemáticas ligadas a la distribución del agua potable de consumo, las escasez de agua afecta las características fisicoquímicas y microbiológicas. y se relacionan con los altos índices de EDA  especialmente en la población de me</a:t>
              </a:r>
              <a:r>
                <a:rPr lang="en" sz="1700">
                  <a:solidFill>
                    <a:schemeClr val="dk1"/>
                  </a:solidFill>
                  <a:latin typeface="Advent Pro"/>
                  <a:ea typeface="Advent Pro"/>
                  <a:cs typeface="Advent Pro"/>
                  <a:sym typeface="Advent Pro"/>
                </a:rPr>
                <a:t>nores de 5 años </a:t>
              </a:r>
              <a:r>
                <a:rPr lang="en" sz="1800" baseline="30000">
                  <a:solidFill>
                    <a:schemeClr val="dk1"/>
                  </a:solidFill>
                  <a:latin typeface="Advent Pro"/>
                  <a:ea typeface="Advent Pro"/>
                  <a:cs typeface="Advent Pro"/>
                  <a:sym typeface="Advent Pro"/>
                </a:rPr>
                <a:t>.2</a:t>
              </a:r>
              <a:endParaRPr sz="1700">
                <a:solidFill>
                  <a:schemeClr val="dk1"/>
                </a:solidFill>
                <a:latin typeface="Advent Pro"/>
                <a:ea typeface="Advent Pro"/>
                <a:cs typeface="Advent Pro"/>
                <a:sym typeface="Advent Pro"/>
              </a:endParaRPr>
            </a:p>
            <a:p>
              <a:pPr marL="457200" lvl="0" indent="0" algn="just" rtl="0">
                <a:spcBef>
                  <a:spcPts val="0"/>
                </a:spcBef>
                <a:spcAft>
                  <a:spcPts val="0"/>
                </a:spcAft>
                <a:buNone/>
              </a:pPr>
              <a:endParaRPr sz="1700">
                <a:solidFill>
                  <a:schemeClr val="dk1"/>
                </a:solidFill>
                <a:latin typeface="Advent Pro"/>
                <a:ea typeface="Advent Pro"/>
                <a:cs typeface="Advent Pro"/>
                <a:sym typeface="Advent Pro"/>
              </a:endParaRPr>
            </a:p>
            <a:p>
              <a:pPr marL="457200" lvl="0" indent="-342900" algn="just" rtl="0">
                <a:spcBef>
                  <a:spcPts val="0"/>
                </a:spcBef>
                <a:spcAft>
                  <a:spcPts val="0"/>
                </a:spcAft>
                <a:buClr>
                  <a:schemeClr val="dk1"/>
                </a:buClr>
                <a:buSzPts val="1800"/>
                <a:buFont typeface="Advent Pro"/>
                <a:buChar char="●"/>
              </a:pPr>
              <a:r>
                <a:rPr lang="en" sz="1800">
                  <a:solidFill>
                    <a:schemeClr val="dk1"/>
                  </a:solidFill>
                  <a:latin typeface="Advent Pro"/>
                  <a:ea typeface="Advent Pro"/>
                  <a:cs typeface="Advent Pro"/>
                  <a:sym typeface="Advent Pro"/>
                </a:rPr>
                <a:t>El municipio, depende principalmente de fuentes subterráneas y la quebrada la Tribuna, pero no da abasto con la creciente población que para el 2017 llegaba a 136 950 habitante</a:t>
              </a:r>
              <a:r>
                <a:rPr lang="en" sz="1800" baseline="30000">
                  <a:solidFill>
                    <a:schemeClr val="dk1"/>
                  </a:solidFill>
                  <a:latin typeface="Advent Pro"/>
                  <a:ea typeface="Advent Pro"/>
                  <a:cs typeface="Advent Pro"/>
                  <a:sym typeface="Advent Pro"/>
                </a:rPr>
                <a:t>.</a:t>
              </a:r>
              <a:r>
                <a:rPr lang="en" sz="1800">
                  <a:solidFill>
                    <a:schemeClr val="dk1"/>
                  </a:solidFill>
                  <a:latin typeface="Advent Pro"/>
                  <a:ea typeface="Advent Pro"/>
                  <a:cs typeface="Advent Pro"/>
                  <a:sym typeface="Advent Pro"/>
                </a:rPr>
                <a:t> </a:t>
              </a:r>
              <a:r>
                <a:rPr lang="en" sz="1800" baseline="30000">
                  <a:solidFill>
                    <a:schemeClr val="dk1"/>
                  </a:solidFill>
                  <a:latin typeface="Advent Pro"/>
                  <a:ea typeface="Advent Pro"/>
                  <a:cs typeface="Advent Pro"/>
                  <a:sym typeface="Advent Pro"/>
                </a:rPr>
                <a:t>3</a:t>
              </a:r>
              <a:r>
                <a:rPr lang="en" sz="1800">
                  <a:solidFill>
                    <a:schemeClr val="dk1"/>
                  </a:solidFill>
                  <a:latin typeface="Advent Pro"/>
                  <a:ea typeface="Advent Pro"/>
                  <a:cs typeface="Advent Pro"/>
                  <a:sym typeface="Advent Pro"/>
                </a:rPr>
                <a:t> </a:t>
              </a:r>
              <a:endParaRPr sz="1800">
                <a:solidFill>
                  <a:schemeClr val="dk1"/>
                </a:solidFill>
                <a:latin typeface="Advent Pro"/>
                <a:ea typeface="Advent Pro"/>
                <a:cs typeface="Advent Pro"/>
                <a:sym typeface="Advent Pro"/>
              </a:endParaRPr>
            </a:p>
            <a:p>
              <a:pPr marL="0" lvl="0" indent="0" algn="just" rtl="0">
                <a:spcBef>
                  <a:spcPts val="0"/>
                </a:spcBef>
                <a:spcAft>
                  <a:spcPts val="0"/>
                </a:spcAft>
                <a:buNone/>
              </a:pPr>
              <a:endParaRPr sz="1800">
                <a:latin typeface="Advent Pro"/>
                <a:ea typeface="Advent Pro"/>
                <a:cs typeface="Advent Pro"/>
                <a:sym typeface="Advent Pro"/>
              </a:endParaRPr>
            </a:p>
          </p:txBody>
        </p:sp>
        <p:sp>
          <p:nvSpPr>
            <p:cNvPr id="364" name="Google Shape;364;p32"/>
            <p:cNvSpPr txBox="1"/>
            <p:nvPr/>
          </p:nvSpPr>
          <p:spPr>
            <a:xfrm>
              <a:off x="1806710" y="1367661"/>
              <a:ext cx="1354200" cy="592200"/>
            </a:xfrm>
            <a:prstGeom prst="rect">
              <a:avLst/>
            </a:prstGeom>
            <a:solidFill>
              <a:schemeClr val="accent6"/>
            </a:solidFill>
            <a:ln>
              <a:noFill/>
            </a:ln>
          </p:spPr>
          <p:txBody>
            <a:bodyPr spcFirstLastPara="1" wrap="square" lIns="0" tIns="0" rIns="0" bIns="0" anchor="ctr" anchorCtr="0">
              <a:noAutofit/>
            </a:bodyPr>
            <a:lstStyle/>
            <a:p>
              <a:pPr marL="72000" marR="72000" lvl="0" indent="0" algn="ctr" rtl="0">
                <a:lnSpc>
                  <a:spcPct val="100000"/>
                </a:lnSpc>
                <a:spcBef>
                  <a:spcPts val="0"/>
                </a:spcBef>
                <a:spcAft>
                  <a:spcPts val="0"/>
                </a:spcAft>
                <a:buNone/>
              </a:pPr>
              <a:r>
                <a:rPr lang="en" sz="1900">
                  <a:solidFill>
                    <a:schemeClr val="dk1"/>
                  </a:solidFill>
                  <a:latin typeface="Anton"/>
                  <a:ea typeface="Anton"/>
                  <a:cs typeface="Anton"/>
                  <a:sym typeface="Anton"/>
                </a:rPr>
                <a:t>Demografía</a:t>
              </a:r>
              <a:endParaRPr sz="1900">
                <a:solidFill>
                  <a:schemeClr val="dk1"/>
                </a:solidFill>
                <a:latin typeface="Anton"/>
                <a:ea typeface="Anton"/>
                <a:cs typeface="Anton"/>
                <a:sym typeface="Anton"/>
              </a:endParaRPr>
            </a:p>
          </p:txBody>
        </p:sp>
        <p:cxnSp>
          <p:nvCxnSpPr>
            <p:cNvPr id="365" name="Google Shape;365;p32"/>
            <p:cNvCxnSpPr>
              <a:stCxn id="363" idx="1"/>
              <a:endCxn id="364" idx="3"/>
            </p:cNvCxnSpPr>
            <p:nvPr/>
          </p:nvCxnSpPr>
          <p:spPr>
            <a:xfrm rot="10800000">
              <a:off x="3160973" y="1663743"/>
              <a:ext cx="645000" cy="673800"/>
            </a:xfrm>
            <a:prstGeom prst="straightConnector1">
              <a:avLst/>
            </a:prstGeom>
            <a:noFill/>
            <a:ln w="19050" cap="flat" cmpd="sng">
              <a:solidFill>
                <a:schemeClr val="accent6"/>
              </a:solidFill>
              <a:prstDash val="solid"/>
              <a:round/>
              <a:headEnd type="none" w="med" len="med"/>
              <a:tailEnd type="none" w="med" len="med"/>
            </a:ln>
          </p:spPr>
        </p:cxnSp>
      </p:grpSp>
      <p:grpSp>
        <p:nvGrpSpPr>
          <p:cNvPr id="366" name="Google Shape;366;p32"/>
          <p:cNvGrpSpPr/>
          <p:nvPr/>
        </p:nvGrpSpPr>
        <p:grpSpPr>
          <a:xfrm rot="-763707">
            <a:off x="325850" y="2142667"/>
            <a:ext cx="1379954" cy="858174"/>
            <a:chOff x="3614294" y="722875"/>
            <a:chExt cx="1961588" cy="991320"/>
          </a:xfrm>
        </p:grpSpPr>
        <p:sp>
          <p:nvSpPr>
            <p:cNvPr id="367" name="Google Shape;367;p32"/>
            <p:cNvSpPr/>
            <p:nvPr/>
          </p:nvSpPr>
          <p:spPr>
            <a:xfrm>
              <a:off x="4638156" y="741552"/>
              <a:ext cx="903729" cy="937731"/>
            </a:xfrm>
            <a:custGeom>
              <a:avLst/>
              <a:gdLst/>
              <a:ahLst/>
              <a:cxnLst/>
              <a:rect l="l" t="t" r="r" b="b"/>
              <a:pathLst>
                <a:path w="27775" h="28820" extrusionOk="0">
                  <a:moveTo>
                    <a:pt x="1" y="1"/>
                  </a:moveTo>
                  <a:cubicBezTo>
                    <a:pt x="10927" y="2724"/>
                    <a:pt x="15772" y="21377"/>
                    <a:pt x="5226" y="28819"/>
                  </a:cubicBezTo>
                  <a:cubicBezTo>
                    <a:pt x="11972" y="27648"/>
                    <a:pt x="21631" y="21757"/>
                    <a:pt x="27489" y="17355"/>
                  </a:cubicBezTo>
                  <a:lnTo>
                    <a:pt x="27775" y="16690"/>
                  </a:lnTo>
                  <a:cubicBezTo>
                    <a:pt x="18527" y="7253"/>
                    <a:pt x="9090" y="2249"/>
                    <a:pt x="1" y="1"/>
                  </a:cubicBezTo>
                  <a:close/>
                </a:path>
              </a:pathLst>
            </a:custGeom>
            <a:solidFill>
              <a:srgbClr val="FFFFFF"/>
            </a:solidFill>
            <a:ln w="9525" cap="flat" cmpd="sng">
              <a:solidFill>
                <a:srgbClr val="5555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2"/>
            <p:cNvSpPr/>
            <p:nvPr/>
          </p:nvSpPr>
          <p:spPr>
            <a:xfrm>
              <a:off x="3614294" y="722875"/>
              <a:ext cx="1961588" cy="991320"/>
            </a:xfrm>
            <a:custGeom>
              <a:avLst/>
              <a:gdLst/>
              <a:ahLst/>
              <a:cxnLst/>
              <a:rect l="l" t="t" r="r" b="b"/>
              <a:pathLst>
                <a:path w="60287" h="30467" extrusionOk="0">
                  <a:moveTo>
                    <a:pt x="29176" y="3062"/>
                  </a:moveTo>
                  <a:cubicBezTo>
                    <a:pt x="29422" y="3062"/>
                    <a:pt x="29669" y="3067"/>
                    <a:pt x="29916" y="3077"/>
                  </a:cubicBezTo>
                  <a:cubicBezTo>
                    <a:pt x="43059" y="4185"/>
                    <a:pt x="48157" y="21634"/>
                    <a:pt x="35110" y="28222"/>
                  </a:cubicBezTo>
                  <a:cubicBezTo>
                    <a:pt x="34951" y="28317"/>
                    <a:pt x="34825" y="28443"/>
                    <a:pt x="34793" y="28538"/>
                  </a:cubicBezTo>
                  <a:cubicBezTo>
                    <a:pt x="33825" y="28635"/>
                    <a:pt x="32876" y="28676"/>
                    <a:pt x="31903" y="28676"/>
                  </a:cubicBezTo>
                  <a:cubicBezTo>
                    <a:pt x="31602" y="28676"/>
                    <a:pt x="31299" y="28672"/>
                    <a:pt x="30993" y="28665"/>
                  </a:cubicBezTo>
                  <a:cubicBezTo>
                    <a:pt x="28649" y="28633"/>
                    <a:pt x="26147" y="28443"/>
                    <a:pt x="23709" y="28063"/>
                  </a:cubicBezTo>
                  <a:cubicBezTo>
                    <a:pt x="17787" y="25371"/>
                    <a:pt x="13258" y="19481"/>
                    <a:pt x="15095" y="12609"/>
                  </a:cubicBezTo>
                  <a:cubicBezTo>
                    <a:pt x="16861" y="6122"/>
                    <a:pt x="22991" y="3062"/>
                    <a:pt x="29176" y="3062"/>
                  </a:cubicBezTo>
                  <a:close/>
                  <a:moveTo>
                    <a:pt x="32259" y="1240"/>
                  </a:moveTo>
                  <a:lnTo>
                    <a:pt x="32259" y="1240"/>
                  </a:lnTo>
                  <a:cubicBezTo>
                    <a:pt x="41349" y="3172"/>
                    <a:pt x="50057" y="8429"/>
                    <a:pt x="57690" y="16187"/>
                  </a:cubicBezTo>
                  <a:cubicBezTo>
                    <a:pt x="57816" y="16314"/>
                    <a:pt x="58545" y="16821"/>
                    <a:pt x="58608" y="16947"/>
                  </a:cubicBezTo>
                  <a:cubicBezTo>
                    <a:pt x="58893" y="17328"/>
                    <a:pt x="58798" y="17708"/>
                    <a:pt x="58798" y="17708"/>
                  </a:cubicBezTo>
                  <a:cubicBezTo>
                    <a:pt x="52939" y="22110"/>
                    <a:pt x="43882" y="28190"/>
                    <a:pt x="37105" y="29045"/>
                  </a:cubicBezTo>
                  <a:cubicBezTo>
                    <a:pt x="50026" y="20051"/>
                    <a:pt x="42774" y="3488"/>
                    <a:pt x="32259" y="1240"/>
                  </a:cubicBezTo>
                  <a:close/>
                  <a:moveTo>
                    <a:pt x="27280" y="0"/>
                  </a:moveTo>
                  <a:cubicBezTo>
                    <a:pt x="27104" y="0"/>
                    <a:pt x="26926" y="2"/>
                    <a:pt x="26749" y="5"/>
                  </a:cubicBezTo>
                  <a:cubicBezTo>
                    <a:pt x="16140" y="258"/>
                    <a:pt x="5531" y="5705"/>
                    <a:pt x="590" y="15206"/>
                  </a:cubicBezTo>
                  <a:cubicBezTo>
                    <a:pt x="337" y="15681"/>
                    <a:pt x="717" y="16029"/>
                    <a:pt x="1065" y="16029"/>
                  </a:cubicBezTo>
                  <a:cubicBezTo>
                    <a:pt x="1224" y="16029"/>
                    <a:pt x="1414" y="15966"/>
                    <a:pt x="1540" y="15807"/>
                  </a:cubicBezTo>
                  <a:cubicBezTo>
                    <a:pt x="6988" y="8492"/>
                    <a:pt x="14651" y="3045"/>
                    <a:pt x="23614" y="1841"/>
                  </a:cubicBezTo>
                  <a:lnTo>
                    <a:pt x="23614" y="1841"/>
                  </a:lnTo>
                  <a:cubicBezTo>
                    <a:pt x="18357" y="3425"/>
                    <a:pt x="13860" y="7922"/>
                    <a:pt x="12973" y="13464"/>
                  </a:cubicBezTo>
                  <a:cubicBezTo>
                    <a:pt x="12150" y="18658"/>
                    <a:pt x="14525" y="23883"/>
                    <a:pt x="18483" y="27050"/>
                  </a:cubicBezTo>
                  <a:cubicBezTo>
                    <a:pt x="17312" y="26765"/>
                    <a:pt x="16267" y="26416"/>
                    <a:pt x="15190" y="26005"/>
                  </a:cubicBezTo>
                  <a:cubicBezTo>
                    <a:pt x="9838" y="24010"/>
                    <a:pt x="6132" y="21064"/>
                    <a:pt x="1889" y="17454"/>
                  </a:cubicBezTo>
                  <a:cubicBezTo>
                    <a:pt x="1730" y="17359"/>
                    <a:pt x="1160" y="16282"/>
                    <a:pt x="1002" y="16282"/>
                  </a:cubicBezTo>
                  <a:cubicBezTo>
                    <a:pt x="990" y="16282"/>
                    <a:pt x="978" y="16281"/>
                    <a:pt x="965" y="16281"/>
                  </a:cubicBezTo>
                  <a:cubicBezTo>
                    <a:pt x="472" y="16281"/>
                    <a:pt x="1" y="16896"/>
                    <a:pt x="495" y="17391"/>
                  </a:cubicBezTo>
                  <a:cubicBezTo>
                    <a:pt x="7621" y="24516"/>
                    <a:pt x="14905" y="28285"/>
                    <a:pt x="24184" y="29773"/>
                  </a:cubicBezTo>
                  <a:cubicBezTo>
                    <a:pt x="24596" y="29868"/>
                    <a:pt x="25007" y="29932"/>
                    <a:pt x="25451" y="29963"/>
                  </a:cubicBezTo>
                  <a:cubicBezTo>
                    <a:pt x="26907" y="30185"/>
                    <a:pt x="28396" y="30343"/>
                    <a:pt x="29948" y="30407"/>
                  </a:cubicBezTo>
                  <a:cubicBezTo>
                    <a:pt x="30602" y="30447"/>
                    <a:pt x="31248" y="30467"/>
                    <a:pt x="31886" y="30467"/>
                  </a:cubicBezTo>
                  <a:cubicBezTo>
                    <a:pt x="42728" y="30467"/>
                    <a:pt x="51221" y="24764"/>
                    <a:pt x="59685" y="18214"/>
                  </a:cubicBezTo>
                  <a:cubicBezTo>
                    <a:pt x="60287" y="17739"/>
                    <a:pt x="59875" y="16884"/>
                    <a:pt x="59273" y="16662"/>
                  </a:cubicBezTo>
                  <a:cubicBezTo>
                    <a:pt x="59273" y="16504"/>
                    <a:pt x="59210" y="16282"/>
                    <a:pt x="59051" y="16092"/>
                  </a:cubicBezTo>
                  <a:cubicBezTo>
                    <a:pt x="50463" y="7723"/>
                    <a:pt x="39842" y="0"/>
                    <a:pt x="27280" y="0"/>
                  </a:cubicBezTo>
                  <a:close/>
                </a:path>
              </a:pathLst>
            </a:custGeom>
            <a:solidFill>
              <a:srgbClr val="555555"/>
            </a:solidFill>
            <a:ln w="9525" cap="flat" cmpd="sng">
              <a:solidFill>
                <a:srgbClr val="5555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2"/>
            <p:cNvSpPr/>
            <p:nvPr/>
          </p:nvSpPr>
          <p:spPr>
            <a:xfrm>
              <a:off x="3648947" y="753916"/>
              <a:ext cx="863513" cy="886191"/>
            </a:xfrm>
            <a:custGeom>
              <a:avLst/>
              <a:gdLst/>
              <a:ahLst/>
              <a:cxnLst/>
              <a:rect l="l" t="t" r="r" b="b"/>
              <a:pathLst>
                <a:path w="26539" h="27236" extrusionOk="0">
                  <a:moveTo>
                    <a:pt x="26539" y="1"/>
                  </a:moveTo>
                  <a:cubicBezTo>
                    <a:pt x="14727" y="1"/>
                    <a:pt x="5828" y="5733"/>
                    <a:pt x="665" y="13777"/>
                  </a:cubicBezTo>
                  <a:cubicBezTo>
                    <a:pt x="539" y="13967"/>
                    <a:pt x="190" y="15075"/>
                    <a:pt x="32" y="15075"/>
                  </a:cubicBezTo>
                  <a:lnTo>
                    <a:pt x="0" y="15328"/>
                  </a:lnTo>
                  <a:cubicBezTo>
                    <a:pt x="159" y="15328"/>
                    <a:pt x="285" y="16405"/>
                    <a:pt x="380" y="16500"/>
                  </a:cubicBezTo>
                  <a:cubicBezTo>
                    <a:pt x="4624" y="20110"/>
                    <a:pt x="9026" y="23214"/>
                    <a:pt x="14188" y="25336"/>
                  </a:cubicBezTo>
                  <a:cubicBezTo>
                    <a:pt x="15233" y="25779"/>
                    <a:pt x="18559" y="26951"/>
                    <a:pt x="19699" y="27236"/>
                  </a:cubicBezTo>
                  <a:cubicBezTo>
                    <a:pt x="14283" y="23752"/>
                    <a:pt x="11243" y="17767"/>
                    <a:pt x="12066" y="12605"/>
                  </a:cubicBezTo>
                  <a:cubicBezTo>
                    <a:pt x="12985" y="7063"/>
                    <a:pt x="17988" y="887"/>
                    <a:pt x="26539" y="1"/>
                  </a:cubicBezTo>
                  <a:close/>
                </a:path>
              </a:pathLst>
            </a:custGeom>
            <a:solidFill>
              <a:srgbClr val="FFFFFF"/>
            </a:solidFill>
            <a:ln w="9525" cap="flat" cmpd="sng">
              <a:solidFill>
                <a:srgbClr val="5555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2"/>
            <p:cNvSpPr/>
            <p:nvPr/>
          </p:nvSpPr>
          <p:spPr>
            <a:xfrm>
              <a:off x="4058043" y="778059"/>
              <a:ext cx="972741" cy="907568"/>
            </a:xfrm>
            <a:custGeom>
              <a:avLst/>
              <a:gdLst/>
              <a:ahLst/>
              <a:cxnLst/>
              <a:rect l="l" t="t" r="r" b="b"/>
              <a:pathLst>
                <a:path w="29896" h="27893" extrusionOk="0">
                  <a:moveTo>
                    <a:pt x="11097" y="7430"/>
                  </a:moveTo>
                  <a:cubicBezTo>
                    <a:pt x="11240" y="7430"/>
                    <a:pt x="11384" y="7440"/>
                    <a:pt x="11528" y="7461"/>
                  </a:cubicBezTo>
                  <a:cubicBezTo>
                    <a:pt x="12034" y="7524"/>
                    <a:pt x="11813" y="8253"/>
                    <a:pt x="11401" y="8284"/>
                  </a:cubicBezTo>
                  <a:cubicBezTo>
                    <a:pt x="9342" y="8569"/>
                    <a:pt x="8012" y="9899"/>
                    <a:pt x="7886" y="12021"/>
                  </a:cubicBezTo>
                  <a:cubicBezTo>
                    <a:pt x="7886" y="12195"/>
                    <a:pt x="7742" y="12293"/>
                    <a:pt x="7597" y="12293"/>
                  </a:cubicBezTo>
                  <a:cubicBezTo>
                    <a:pt x="7478" y="12293"/>
                    <a:pt x="7358" y="12227"/>
                    <a:pt x="7316" y="12085"/>
                  </a:cubicBezTo>
                  <a:cubicBezTo>
                    <a:pt x="6810" y="9883"/>
                    <a:pt x="8876" y="7430"/>
                    <a:pt x="11097" y="7430"/>
                  </a:cubicBezTo>
                  <a:close/>
                  <a:moveTo>
                    <a:pt x="16034" y="9107"/>
                  </a:moveTo>
                  <a:cubicBezTo>
                    <a:pt x="18567" y="9107"/>
                    <a:pt x="21133" y="10554"/>
                    <a:pt x="21820" y="13320"/>
                  </a:cubicBezTo>
                  <a:cubicBezTo>
                    <a:pt x="22851" y="17444"/>
                    <a:pt x="19752" y="20959"/>
                    <a:pt x="16094" y="20959"/>
                  </a:cubicBezTo>
                  <a:cubicBezTo>
                    <a:pt x="15033" y="20959"/>
                    <a:pt x="13926" y="20664"/>
                    <a:pt x="12858" y="20002"/>
                  </a:cubicBezTo>
                  <a:cubicBezTo>
                    <a:pt x="10388" y="18450"/>
                    <a:pt x="9754" y="15695"/>
                    <a:pt x="10514" y="13320"/>
                  </a:cubicBezTo>
                  <a:cubicBezTo>
                    <a:pt x="10546" y="13225"/>
                    <a:pt x="10546" y="13098"/>
                    <a:pt x="10578" y="13003"/>
                  </a:cubicBezTo>
                  <a:cubicBezTo>
                    <a:pt x="11327" y="10371"/>
                    <a:pt x="13667" y="9107"/>
                    <a:pt x="16034" y="9107"/>
                  </a:cubicBezTo>
                  <a:close/>
                  <a:moveTo>
                    <a:pt x="15639" y="1"/>
                  </a:moveTo>
                  <a:cubicBezTo>
                    <a:pt x="9083" y="1"/>
                    <a:pt x="2589" y="3896"/>
                    <a:pt x="760" y="10755"/>
                  </a:cubicBezTo>
                  <a:cubicBezTo>
                    <a:pt x="0" y="13446"/>
                    <a:pt x="222" y="16328"/>
                    <a:pt x="1362" y="18893"/>
                  </a:cubicBezTo>
                  <a:cubicBezTo>
                    <a:pt x="2154" y="20667"/>
                    <a:pt x="3294" y="22250"/>
                    <a:pt x="4719" y="23612"/>
                  </a:cubicBezTo>
                  <a:cubicBezTo>
                    <a:pt x="6112" y="24911"/>
                    <a:pt x="7981" y="26431"/>
                    <a:pt x="9817" y="26969"/>
                  </a:cubicBezTo>
                  <a:cubicBezTo>
                    <a:pt x="10989" y="27317"/>
                    <a:pt x="12351" y="27602"/>
                    <a:pt x="13586" y="27697"/>
                  </a:cubicBezTo>
                  <a:cubicBezTo>
                    <a:pt x="15011" y="27792"/>
                    <a:pt x="15961" y="27856"/>
                    <a:pt x="17260" y="27887"/>
                  </a:cubicBezTo>
                  <a:cubicBezTo>
                    <a:pt x="17383" y="27891"/>
                    <a:pt x="17509" y="27892"/>
                    <a:pt x="17639" y="27892"/>
                  </a:cubicBezTo>
                  <a:cubicBezTo>
                    <a:pt x="18782" y="27892"/>
                    <a:pt x="20166" y="27770"/>
                    <a:pt x="21218" y="27571"/>
                  </a:cubicBezTo>
                  <a:cubicBezTo>
                    <a:pt x="22263" y="27412"/>
                    <a:pt x="23340" y="26684"/>
                    <a:pt x="24164" y="26051"/>
                  </a:cubicBezTo>
                  <a:cubicBezTo>
                    <a:pt x="26507" y="24277"/>
                    <a:pt x="28281" y="21775"/>
                    <a:pt x="29104" y="18988"/>
                  </a:cubicBezTo>
                  <a:cubicBezTo>
                    <a:pt x="29896" y="16328"/>
                    <a:pt x="29864" y="13446"/>
                    <a:pt x="29104" y="10755"/>
                  </a:cubicBezTo>
                  <a:cubicBezTo>
                    <a:pt x="28344" y="8063"/>
                    <a:pt x="26824" y="5592"/>
                    <a:pt x="24702" y="3724"/>
                  </a:cubicBezTo>
                  <a:cubicBezTo>
                    <a:pt x="22485" y="1792"/>
                    <a:pt x="19382" y="145"/>
                    <a:pt x="16405" y="19"/>
                  </a:cubicBezTo>
                  <a:cubicBezTo>
                    <a:pt x="16149" y="7"/>
                    <a:pt x="15894" y="1"/>
                    <a:pt x="15639" y="1"/>
                  </a:cubicBezTo>
                  <a:close/>
                </a:path>
              </a:pathLst>
            </a:custGeom>
            <a:solidFill>
              <a:srgbClr val="FFF8CD"/>
            </a:solidFill>
            <a:ln w="9525" cap="flat" cmpd="sng">
              <a:solidFill>
                <a:srgbClr val="5555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2"/>
            <p:cNvSpPr/>
            <p:nvPr/>
          </p:nvSpPr>
          <p:spPr>
            <a:xfrm>
              <a:off x="4372324" y="1071418"/>
              <a:ext cx="429235" cy="389018"/>
            </a:xfrm>
            <a:custGeom>
              <a:avLst/>
              <a:gdLst/>
              <a:ahLst/>
              <a:cxnLst/>
              <a:rect l="l" t="t" r="r" b="b"/>
              <a:pathLst>
                <a:path w="13192" h="11956" extrusionOk="0">
                  <a:moveTo>
                    <a:pt x="6300" y="0"/>
                  </a:moveTo>
                  <a:cubicBezTo>
                    <a:pt x="3905" y="0"/>
                    <a:pt x="1543" y="1288"/>
                    <a:pt x="792" y="3955"/>
                  </a:cubicBezTo>
                  <a:cubicBezTo>
                    <a:pt x="760" y="4019"/>
                    <a:pt x="760" y="4145"/>
                    <a:pt x="729" y="4272"/>
                  </a:cubicBezTo>
                  <a:cubicBezTo>
                    <a:pt x="0" y="6647"/>
                    <a:pt x="634" y="9434"/>
                    <a:pt x="3135" y="10986"/>
                  </a:cubicBezTo>
                  <a:cubicBezTo>
                    <a:pt x="4213" y="11657"/>
                    <a:pt x="5331" y="11956"/>
                    <a:pt x="6401" y="11956"/>
                  </a:cubicBezTo>
                  <a:cubicBezTo>
                    <a:pt x="10079" y="11956"/>
                    <a:pt x="13191" y="8418"/>
                    <a:pt x="12161" y="4272"/>
                  </a:cubicBezTo>
                  <a:cubicBezTo>
                    <a:pt x="11442" y="1462"/>
                    <a:pt x="8852" y="0"/>
                    <a:pt x="6300" y="0"/>
                  </a:cubicBezTo>
                  <a:close/>
                </a:path>
              </a:pathLst>
            </a:custGeom>
            <a:solidFill>
              <a:srgbClr val="555555"/>
            </a:solidFill>
            <a:ln w="9525" cap="flat" cmpd="sng">
              <a:solidFill>
                <a:srgbClr val="5555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2"/>
            <p:cNvSpPr/>
            <p:nvPr/>
          </p:nvSpPr>
          <p:spPr>
            <a:xfrm>
              <a:off x="4281609" y="1020952"/>
              <a:ext cx="168024" cy="155659"/>
            </a:xfrm>
            <a:custGeom>
              <a:avLst/>
              <a:gdLst/>
              <a:ahLst/>
              <a:cxnLst/>
              <a:rect l="l" t="t" r="r" b="b"/>
              <a:pathLst>
                <a:path w="5164" h="4784" extrusionOk="0">
                  <a:moveTo>
                    <a:pt x="4259" y="1"/>
                  </a:moveTo>
                  <a:cubicBezTo>
                    <a:pt x="2057" y="1"/>
                    <a:pt x="0" y="2407"/>
                    <a:pt x="508" y="4588"/>
                  </a:cubicBezTo>
                  <a:cubicBezTo>
                    <a:pt x="535" y="4723"/>
                    <a:pt x="637" y="4783"/>
                    <a:pt x="745" y="4783"/>
                  </a:cubicBezTo>
                  <a:cubicBezTo>
                    <a:pt x="890" y="4783"/>
                    <a:pt x="1046" y="4675"/>
                    <a:pt x="1046" y="4493"/>
                  </a:cubicBezTo>
                  <a:cubicBezTo>
                    <a:pt x="1173" y="2403"/>
                    <a:pt x="2503" y="1104"/>
                    <a:pt x="4530" y="819"/>
                  </a:cubicBezTo>
                  <a:cubicBezTo>
                    <a:pt x="4942" y="788"/>
                    <a:pt x="5163" y="123"/>
                    <a:pt x="4657" y="28"/>
                  </a:cubicBezTo>
                  <a:cubicBezTo>
                    <a:pt x="4524" y="10"/>
                    <a:pt x="4391" y="1"/>
                    <a:pt x="4259" y="1"/>
                  </a:cubicBezTo>
                  <a:close/>
                </a:path>
              </a:pathLst>
            </a:custGeom>
            <a:solidFill>
              <a:srgbClr val="555555"/>
            </a:solidFill>
            <a:ln w="9525" cap="flat" cmpd="sng">
              <a:solidFill>
                <a:srgbClr val="5555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2"/>
            <p:cNvSpPr/>
            <p:nvPr/>
          </p:nvSpPr>
          <p:spPr>
            <a:xfrm>
              <a:off x="4432713" y="1130441"/>
              <a:ext cx="117883" cy="108708"/>
            </a:xfrm>
            <a:custGeom>
              <a:avLst/>
              <a:gdLst/>
              <a:ahLst/>
              <a:cxnLst/>
              <a:rect l="l" t="t" r="r" b="b"/>
              <a:pathLst>
                <a:path w="3623" h="3341" extrusionOk="0">
                  <a:moveTo>
                    <a:pt x="2965" y="1"/>
                  </a:moveTo>
                  <a:cubicBezTo>
                    <a:pt x="1420" y="1"/>
                    <a:pt x="1" y="1692"/>
                    <a:pt x="329" y="3186"/>
                  </a:cubicBezTo>
                  <a:cubicBezTo>
                    <a:pt x="357" y="3296"/>
                    <a:pt x="437" y="3340"/>
                    <a:pt x="519" y="3340"/>
                  </a:cubicBezTo>
                  <a:cubicBezTo>
                    <a:pt x="628" y="3340"/>
                    <a:pt x="741" y="3263"/>
                    <a:pt x="741" y="3155"/>
                  </a:cubicBezTo>
                  <a:cubicBezTo>
                    <a:pt x="804" y="1698"/>
                    <a:pt x="1754" y="780"/>
                    <a:pt x="3180" y="590"/>
                  </a:cubicBezTo>
                  <a:cubicBezTo>
                    <a:pt x="3465" y="558"/>
                    <a:pt x="3623" y="83"/>
                    <a:pt x="3243" y="20"/>
                  </a:cubicBezTo>
                  <a:cubicBezTo>
                    <a:pt x="3150" y="7"/>
                    <a:pt x="3057" y="1"/>
                    <a:pt x="2965" y="1"/>
                  </a:cubicBezTo>
                  <a:close/>
                </a:path>
              </a:pathLst>
            </a:custGeom>
            <a:solidFill>
              <a:srgbClr val="FFFFFF"/>
            </a:solidFill>
            <a:ln w="9525" cap="flat" cmpd="sng">
              <a:solidFill>
                <a:srgbClr val="5555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grpSp>
        <p:nvGrpSpPr>
          <p:cNvPr id="446" name="Google Shape;446;p35"/>
          <p:cNvGrpSpPr/>
          <p:nvPr/>
        </p:nvGrpSpPr>
        <p:grpSpPr>
          <a:xfrm>
            <a:off x="2261881" y="1440076"/>
            <a:ext cx="1437194" cy="2701773"/>
            <a:chOff x="3447781" y="1440076"/>
            <a:chExt cx="1437194" cy="2701773"/>
          </a:xfrm>
        </p:grpSpPr>
        <p:grpSp>
          <p:nvGrpSpPr>
            <p:cNvPr id="447" name="Google Shape;447;p35"/>
            <p:cNvGrpSpPr/>
            <p:nvPr/>
          </p:nvGrpSpPr>
          <p:grpSpPr>
            <a:xfrm>
              <a:off x="3609975" y="1634925"/>
              <a:ext cx="1275000" cy="2313700"/>
              <a:chOff x="3609975" y="1634925"/>
              <a:chExt cx="1275000" cy="2313700"/>
            </a:xfrm>
          </p:grpSpPr>
          <p:cxnSp>
            <p:nvCxnSpPr>
              <p:cNvPr id="448" name="Google Shape;448;p35"/>
              <p:cNvCxnSpPr/>
              <p:nvPr/>
            </p:nvCxnSpPr>
            <p:spPr>
              <a:xfrm rot="10800000" flipH="1">
                <a:off x="3609975" y="1634925"/>
                <a:ext cx="1275000" cy="3300"/>
              </a:xfrm>
              <a:prstGeom prst="straightConnector1">
                <a:avLst/>
              </a:prstGeom>
              <a:noFill/>
              <a:ln w="19050" cap="flat" cmpd="sng">
                <a:solidFill>
                  <a:schemeClr val="accent5"/>
                </a:solidFill>
                <a:prstDash val="solid"/>
                <a:round/>
                <a:headEnd type="none" w="med" len="med"/>
                <a:tailEnd type="oval" w="med" len="med"/>
              </a:ln>
            </p:spPr>
          </p:cxnSp>
          <p:cxnSp>
            <p:nvCxnSpPr>
              <p:cNvPr id="449" name="Google Shape;449;p35"/>
              <p:cNvCxnSpPr/>
              <p:nvPr/>
            </p:nvCxnSpPr>
            <p:spPr>
              <a:xfrm rot="10800000" flipH="1">
                <a:off x="3609975" y="2403975"/>
                <a:ext cx="1275000" cy="3300"/>
              </a:xfrm>
              <a:prstGeom prst="straightConnector1">
                <a:avLst/>
              </a:prstGeom>
              <a:noFill/>
              <a:ln w="19050" cap="flat" cmpd="sng">
                <a:solidFill>
                  <a:schemeClr val="accent2"/>
                </a:solidFill>
                <a:prstDash val="solid"/>
                <a:round/>
                <a:headEnd type="none" w="med" len="med"/>
                <a:tailEnd type="oval" w="med" len="med"/>
              </a:ln>
            </p:spPr>
          </p:cxnSp>
          <p:cxnSp>
            <p:nvCxnSpPr>
              <p:cNvPr id="450" name="Google Shape;450;p35"/>
              <p:cNvCxnSpPr/>
              <p:nvPr/>
            </p:nvCxnSpPr>
            <p:spPr>
              <a:xfrm rot="10800000" flipH="1">
                <a:off x="3609975" y="3174650"/>
                <a:ext cx="1275000" cy="3300"/>
              </a:xfrm>
              <a:prstGeom prst="straightConnector1">
                <a:avLst/>
              </a:prstGeom>
              <a:noFill/>
              <a:ln w="19050" cap="flat" cmpd="sng">
                <a:solidFill>
                  <a:schemeClr val="dk2"/>
                </a:solidFill>
                <a:prstDash val="solid"/>
                <a:round/>
                <a:headEnd type="none" w="med" len="med"/>
                <a:tailEnd type="oval" w="med" len="med"/>
              </a:ln>
            </p:spPr>
          </p:cxnSp>
          <p:cxnSp>
            <p:nvCxnSpPr>
              <p:cNvPr id="451" name="Google Shape;451;p35"/>
              <p:cNvCxnSpPr/>
              <p:nvPr/>
            </p:nvCxnSpPr>
            <p:spPr>
              <a:xfrm rot="10800000" flipH="1">
                <a:off x="3609975" y="3945325"/>
                <a:ext cx="1275000" cy="3300"/>
              </a:xfrm>
              <a:prstGeom prst="straightConnector1">
                <a:avLst/>
              </a:prstGeom>
              <a:noFill/>
              <a:ln w="19050" cap="flat" cmpd="sng">
                <a:solidFill>
                  <a:schemeClr val="accent3"/>
                </a:solidFill>
                <a:prstDash val="solid"/>
                <a:round/>
                <a:headEnd type="none" w="med" len="med"/>
                <a:tailEnd type="oval" w="med" len="med"/>
              </a:ln>
            </p:spPr>
          </p:cxnSp>
        </p:grpSp>
        <p:sp>
          <p:nvSpPr>
            <p:cNvPr id="452" name="Google Shape;452;p35"/>
            <p:cNvSpPr/>
            <p:nvPr/>
          </p:nvSpPr>
          <p:spPr>
            <a:xfrm>
              <a:off x="3447781" y="2980110"/>
              <a:ext cx="390675" cy="390675"/>
            </a:xfrm>
            <a:custGeom>
              <a:avLst/>
              <a:gdLst/>
              <a:ahLst/>
              <a:cxnLst/>
              <a:rect l="l" t="t" r="r" b="b"/>
              <a:pathLst>
                <a:path w="2614" h="2614" extrusionOk="0">
                  <a:moveTo>
                    <a:pt x="1307" y="1"/>
                  </a:moveTo>
                  <a:cubicBezTo>
                    <a:pt x="585" y="1"/>
                    <a:pt x="1" y="585"/>
                    <a:pt x="1" y="1307"/>
                  </a:cubicBezTo>
                  <a:cubicBezTo>
                    <a:pt x="1" y="2029"/>
                    <a:pt x="585" y="2614"/>
                    <a:pt x="1307" y="2614"/>
                  </a:cubicBezTo>
                  <a:cubicBezTo>
                    <a:pt x="2025" y="2614"/>
                    <a:pt x="2613" y="2029"/>
                    <a:pt x="2613" y="1307"/>
                  </a:cubicBezTo>
                  <a:cubicBezTo>
                    <a:pt x="2613" y="585"/>
                    <a:pt x="2025" y="1"/>
                    <a:pt x="13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latin typeface="Fira Sans"/>
                  <a:ea typeface="Fira Sans"/>
                  <a:cs typeface="Fira Sans"/>
                  <a:sym typeface="Fira Sans"/>
                </a:rPr>
                <a:t>03</a:t>
              </a:r>
              <a:endParaRPr>
                <a:solidFill>
                  <a:srgbClr val="FFFFFF"/>
                </a:solidFill>
                <a:latin typeface="Fira Sans"/>
                <a:ea typeface="Fira Sans"/>
                <a:cs typeface="Fira Sans"/>
                <a:sym typeface="Fira Sans"/>
              </a:endParaRPr>
            </a:p>
          </p:txBody>
        </p:sp>
        <p:sp>
          <p:nvSpPr>
            <p:cNvPr id="453" name="Google Shape;453;p35"/>
            <p:cNvSpPr/>
            <p:nvPr/>
          </p:nvSpPr>
          <p:spPr>
            <a:xfrm flipH="1">
              <a:off x="3447781" y="1440076"/>
              <a:ext cx="390675" cy="388732"/>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01</a:t>
              </a:r>
              <a:endParaRPr>
                <a:solidFill>
                  <a:srgbClr val="FFFFFF"/>
                </a:solidFill>
                <a:latin typeface="Fira Sans"/>
                <a:ea typeface="Fira Sans"/>
                <a:cs typeface="Fira Sans"/>
                <a:sym typeface="Fira Sans"/>
              </a:endParaRPr>
            </a:p>
          </p:txBody>
        </p:sp>
        <p:sp>
          <p:nvSpPr>
            <p:cNvPr id="454" name="Google Shape;454;p35"/>
            <p:cNvSpPr/>
            <p:nvPr/>
          </p:nvSpPr>
          <p:spPr>
            <a:xfrm flipH="1">
              <a:off x="3447855" y="2209196"/>
              <a:ext cx="390526" cy="390526"/>
            </a:xfrm>
            <a:custGeom>
              <a:avLst/>
              <a:gdLst/>
              <a:ahLst/>
              <a:cxnLst/>
              <a:rect l="l" t="t" r="r" b="b"/>
              <a:pathLst>
                <a:path w="2613" h="2613" extrusionOk="0">
                  <a:moveTo>
                    <a:pt x="1307" y="0"/>
                  </a:moveTo>
                  <a:cubicBezTo>
                    <a:pt x="585" y="0"/>
                    <a:pt x="0" y="588"/>
                    <a:pt x="0" y="1306"/>
                  </a:cubicBezTo>
                  <a:cubicBezTo>
                    <a:pt x="0" y="2028"/>
                    <a:pt x="585" y="2613"/>
                    <a:pt x="1307" y="2613"/>
                  </a:cubicBezTo>
                  <a:cubicBezTo>
                    <a:pt x="2028" y="2613"/>
                    <a:pt x="2613" y="2028"/>
                    <a:pt x="2613" y="1306"/>
                  </a:cubicBezTo>
                  <a:cubicBezTo>
                    <a:pt x="2613" y="588"/>
                    <a:pt x="2028" y="0"/>
                    <a:pt x="1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latin typeface="Fira Sans"/>
                  <a:ea typeface="Fira Sans"/>
                  <a:cs typeface="Fira Sans"/>
                  <a:sym typeface="Fira Sans"/>
                </a:rPr>
                <a:t>02</a:t>
              </a:r>
              <a:endParaRPr>
                <a:solidFill>
                  <a:srgbClr val="FFFFFF"/>
                </a:solidFill>
                <a:latin typeface="Fira Sans"/>
                <a:ea typeface="Fira Sans"/>
                <a:cs typeface="Fira Sans"/>
                <a:sym typeface="Fira Sans"/>
              </a:endParaRPr>
            </a:p>
          </p:txBody>
        </p:sp>
        <p:sp>
          <p:nvSpPr>
            <p:cNvPr id="455" name="Google Shape;455;p35"/>
            <p:cNvSpPr/>
            <p:nvPr/>
          </p:nvSpPr>
          <p:spPr>
            <a:xfrm flipH="1">
              <a:off x="3447781" y="3751173"/>
              <a:ext cx="390675" cy="390675"/>
            </a:xfrm>
            <a:custGeom>
              <a:avLst/>
              <a:gdLst/>
              <a:ahLst/>
              <a:cxnLst/>
              <a:rect l="l" t="t" r="r" b="b"/>
              <a:pathLst>
                <a:path w="2614" h="2614" extrusionOk="0">
                  <a:moveTo>
                    <a:pt x="1307" y="1"/>
                  </a:moveTo>
                  <a:cubicBezTo>
                    <a:pt x="585" y="1"/>
                    <a:pt x="1" y="585"/>
                    <a:pt x="1" y="1307"/>
                  </a:cubicBezTo>
                  <a:cubicBezTo>
                    <a:pt x="1" y="2029"/>
                    <a:pt x="585" y="2614"/>
                    <a:pt x="1307" y="2614"/>
                  </a:cubicBezTo>
                  <a:cubicBezTo>
                    <a:pt x="2025" y="2614"/>
                    <a:pt x="2613" y="2029"/>
                    <a:pt x="2613" y="1307"/>
                  </a:cubicBezTo>
                  <a:cubicBezTo>
                    <a:pt x="2613" y="585"/>
                    <a:pt x="2025" y="1"/>
                    <a:pt x="13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latin typeface="Fira Sans"/>
                  <a:ea typeface="Fira Sans"/>
                  <a:cs typeface="Fira Sans"/>
                  <a:sym typeface="Fira Sans"/>
                </a:rPr>
                <a:t>04</a:t>
              </a:r>
              <a:endParaRPr>
                <a:solidFill>
                  <a:srgbClr val="FFFFFF"/>
                </a:solidFill>
                <a:latin typeface="Fira Sans"/>
                <a:ea typeface="Fira Sans"/>
                <a:cs typeface="Fira Sans"/>
                <a:sym typeface="Fira Sans"/>
              </a:endParaRPr>
            </a:p>
          </p:txBody>
        </p:sp>
      </p:grpSp>
      <p:sp>
        <p:nvSpPr>
          <p:cNvPr id="456" name="Google Shape;456;p35"/>
          <p:cNvSpPr/>
          <p:nvPr/>
        </p:nvSpPr>
        <p:spPr>
          <a:xfrm>
            <a:off x="980624" y="1405226"/>
            <a:ext cx="742869" cy="2771484"/>
          </a:xfrm>
          <a:custGeom>
            <a:avLst/>
            <a:gdLst/>
            <a:ahLst/>
            <a:cxnLst/>
            <a:rect l="l" t="t" r="r" b="b"/>
            <a:pathLst>
              <a:path w="5594" h="20870" extrusionOk="0">
                <a:moveTo>
                  <a:pt x="5046" y="1127"/>
                </a:moveTo>
                <a:cubicBezTo>
                  <a:pt x="5076" y="1420"/>
                  <a:pt x="5046" y="1775"/>
                  <a:pt x="4945" y="2192"/>
                </a:cubicBezTo>
                <a:lnTo>
                  <a:pt x="640" y="2192"/>
                </a:lnTo>
                <a:cubicBezTo>
                  <a:pt x="548" y="1775"/>
                  <a:pt x="509" y="1420"/>
                  <a:pt x="548" y="1127"/>
                </a:cubicBezTo>
                <a:close/>
                <a:moveTo>
                  <a:pt x="4822" y="2709"/>
                </a:moveTo>
                <a:cubicBezTo>
                  <a:pt x="4691" y="3025"/>
                  <a:pt x="4529" y="3380"/>
                  <a:pt x="4305" y="3766"/>
                </a:cubicBezTo>
                <a:lnTo>
                  <a:pt x="1281" y="3766"/>
                </a:lnTo>
                <a:cubicBezTo>
                  <a:pt x="1057" y="3380"/>
                  <a:pt x="895" y="3025"/>
                  <a:pt x="772" y="2709"/>
                </a:cubicBezTo>
                <a:close/>
                <a:moveTo>
                  <a:pt x="3919" y="4283"/>
                </a:moveTo>
                <a:cubicBezTo>
                  <a:pt x="3634" y="4638"/>
                  <a:pt x="3248" y="4985"/>
                  <a:pt x="2793" y="5309"/>
                </a:cubicBezTo>
                <a:cubicBezTo>
                  <a:pt x="2345" y="4985"/>
                  <a:pt x="1960" y="4638"/>
                  <a:pt x="1667" y="4283"/>
                </a:cubicBezTo>
                <a:close/>
                <a:moveTo>
                  <a:pt x="2793" y="5949"/>
                </a:moveTo>
                <a:cubicBezTo>
                  <a:pt x="3279" y="6273"/>
                  <a:pt x="3634" y="6628"/>
                  <a:pt x="3919" y="6983"/>
                </a:cubicBezTo>
                <a:lnTo>
                  <a:pt x="1667" y="6983"/>
                </a:lnTo>
                <a:cubicBezTo>
                  <a:pt x="1960" y="6628"/>
                  <a:pt x="2345" y="6273"/>
                  <a:pt x="2793" y="5949"/>
                </a:cubicBezTo>
                <a:close/>
                <a:moveTo>
                  <a:pt x="4305" y="7492"/>
                </a:moveTo>
                <a:cubicBezTo>
                  <a:pt x="4529" y="7878"/>
                  <a:pt x="4691" y="8233"/>
                  <a:pt x="4822" y="8557"/>
                </a:cubicBezTo>
                <a:lnTo>
                  <a:pt x="772" y="8557"/>
                </a:lnTo>
                <a:cubicBezTo>
                  <a:pt x="895" y="8233"/>
                  <a:pt x="1057" y="7878"/>
                  <a:pt x="1281" y="7492"/>
                </a:cubicBezTo>
                <a:close/>
                <a:moveTo>
                  <a:pt x="4945" y="9074"/>
                </a:moveTo>
                <a:cubicBezTo>
                  <a:pt x="5046" y="9490"/>
                  <a:pt x="5046" y="9845"/>
                  <a:pt x="5046" y="10130"/>
                </a:cubicBezTo>
                <a:lnTo>
                  <a:pt x="548" y="10130"/>
                </a:lnTo>
                <a:cubicBezTo>
                  <a:pt x="548" y="9845"/>
                  <a:pt x="548" y="9490"/>
                  <a:pt x="640" y="9074"/>
                </a:cubicBezTo>
                <a:close/>
                <a:moveTo>
                  <a:pt x="5046" y="10647"/>
                </a:moveTo>
                <a:cubicBezTo>
                  <a:pt x="5076" y="10964"/>
                  <a:pt x="5046" y="11349"/>
                  <a:pt x="4945" y="11805"/>
                </a:cubicBezTo>
                <a:lnTo>
                  <a:pt x="640" y="11805"/>
                </a:lnTo>
                <a:cubicBezTo>
                  <a:pt x="548" y="11349"/>
                  <a:pt x="548" y="10964"/>
                  <a:pt x="548" y="10647"/>
                </a:cubicBezTo>
                <a:close/>
                <a:moveTo>
                  <a:pt x="4822" y="12314"/>
                </a:moveTo>
                <a:cubicBezTo>
                  <a:pt x="4691" y="12638"/>
                  <a:pt x="4529" y="12993"/>
                  <a:pt x="4305" y="13378"/>
                </a:cubicBezTo>
                <a:lnTo>
                  <a:pt x="1281" y="13378"/>
                </a:lnTo>
                <a:cubicBezTo>
                  <a:pt x="1057" y="12993"/>
                  <a:pt x="895" y="12638"/>
                  <a:pt x="772" y="12314"/>
                </a:cubicBezTo>
                <a:close/>
                <a:moveTo>
                  <a:pt x="3919" y="13895"/>
                </a:moveTo>
                <a:cubicBezTo>
                  <a:pt x="3634" y="14242"/>
                  <a:pt x="3279" y="14597"/>
                  <a:pt x="2793" y="14921"/>
                </a:cubicBezTo>
                <a:cubicBezTo>
                  <a:pt x="2345" y="14597"/>
                  <a:pt x="1960" y="14242"/>
                  <a:pt x="1667" y="13895"/>
                </a:cubicBezTo>
                <a:close/>
                <a:moveTo>
                  <a:pt x="2793" y="15562"/>
                </a:moveTo>
                <a:cubicBezTo>
                  <a:pt x="3248" y="15886"/>
                  <a:pt x="3634" y="16241"/>
                  <a:pt x="3919" y="16596"/>
                </a:cubicBezTo>
                <a:lnTo>
                  <a:pt x="1667" y="16596"/>
                </a:lnTo>
                <a:cubicBezTo>
                  <a:pt x="1960" y="16241"/>
                  <a:pt x="2345" y="15886"/>
                  <a:pt x="2793" y="15562"/>
                </a:cubicBezTo>
                <a:close/>
                <a:moveTo>
                  <a:pt x="4305" y="17105"/>
                </a:moveTo>
                <a:cubicBezTo>
                  <a:pt x="4529" y="17490"/>
                  <a:pt x="4691" y="17845"/>
                  <a:pt x="4822" y="18169"/>
                </a:cubicBezTo>
                <a:lnTo>
                  <a:pt x="772" y="18169"/>
                </a:lnTo>
                <a:cubicBezTo>
                  <a:pt x="895" y="17845"/>
                  <a:pt x="1057" y="17490"/>
                  <a:pt x="1281" y="17105"/>
                </a:cubicBezTo>
                <a:close/>
                <a:moveTo>
                  <a:pt x="4945" y="18679"/>
                </a:moveTo>
                <a:cubicBezTo>
                  <a:pt x="5046" y="19103"/>
                  <a:pt x="5076" y="19450"/>
                  <a:pt x="5046" y="19743"/>
                </a:cubicBezTo>
                <a:lnTo>
                  <a:pt x="548" y="19743"/>
                </a:lnTo>
                <a:cubicBezTo>
                  <a:pt x="509" y="19450"/>
                  <a:pt x="548" y="19103"/>
                  <a:pt x="640" y="18679"/>
                </a:cubicBezTo>
                <a:close/>
                <a:moveTo>
                  <a:pt x="379" y="0"/>
                </a:moveTo>
                <a:cubicBezTo>
                  <a:pt x="251" y="0"/>
                  <a:pt x="156" y="90"/>
                  <a:pt x="124" y="202"/>
                </a:cubicBezTo>
                <a:cubicBezTo>
                  <a:pt x="124" y="202"/>
                  <a:pt x="62" y="425"/>
                  <a:pt x="31" y="780"/>
                </a:cubicBezTo>
                <a:lnTo>
                  <a:pt x="31" y="873"/>
                </a:lnTo>
                <a:lnTo>
                  <a:pt x="31" y="904"/>
                </a:lnTo>
                <a:cubicBezTo>
                  <a:pt x="0" y="1644"/>
                  <a:pt x="93" y="2902"/>
                  <a:pt x="895" y="4121"/>
                </a:cubicBezTo>
                <a:lnTo>
                  <a:pt x="964" y="4182"/>
                </a:lnTo>
                <a:cubicBezTo>
                  <a:pt x="1319" y="4699"/>
                  <a:pt x="1767" y="5178"/>
                  <a:pt x="2345" y="5633"/>
                </a:cubicBezTo>
                <a:cubicBezTo>
                  <a:pt x="1736" y="6080"/>
                  <a:pt x="1281" y="6597"/>
                  <a:pt x="964" y="7106"/>
                </a:cubicBezTo>
                <a:lnTo>
                  <a:pt x="934" y="7106"/>
                </a:lnTo>
                <a:cubicBezTo>
                  <a:pt x="62" y="8426"/>
                  <a:pt x="0" y="9745"/>
                  <a:pt x="31" y="10424"/>
                </a:cubicBezTo>
                <a:cubicBezTo>
                  <a:pt x="0" y="11095"/>
                  <a:pt x="62" y="12414"/>
                  <a:pt x="934" y="13733"/>
                </a:cubicBezTo>
                <a:cubicBezTo>
                  <a:pt x="934" y="13764"/>
                  <a:pt x="934" y="13764"/>
                  <a:pt x="964" y="13795"/>
                </a:cubicBezTo>
                <a:cubicBezTo>
                  <a:pt x="1319" y="14281"/>
                  <a:pt x="1767" y="14790"/>
                  <a:pt x="2345" y="15245"/>
                </a:cubicBezTo>
                <a:cubicBezTo>
                  <a:pt x="1736" y="15693"/>
                  <a:pt x="1281" y="16210"/>
                  <a:pt x="964" y="16688"/>
                </a:cubicBezTo>
                <a:cubicBezTo>
                  <a:pt x="934" y="16719"/>
                  <a:pt x="934" y="16719"/>
                  <a:pt x="934" y="16750"/>
                </a:cubicBezTo>
                <a:cubicBezTo>
                  <a:pt x="93" y="17976"/>
                  <a:pt x="0" y="19226"/>
                  <a:pt x="31" y="19967"/>
                </a:cubicBezTo>
                <a:lnTo>
                  <a:pt x="31" y="19998"/>
                </a:lnTo>
                <a:lnTo>
                  <a:pt x="31" y="20067"/>
                </a:lnTo>
                <a:cubicBezTo>
                  <a:pt x="62" y="20453"/>
                  <a:pt x="124" y="20677"/>
                  <a:pt x="124" y="20677"/>
                </a:cubicBezTo>
                <a:cubicBezTo>
                  <a:pt x="162" y="20769"/>
                  <a:pt x="255" y="20870"/>
                  <a:pt x="386" y="20870"/>
                </a:cubicBezTo>
                <a:lnTo>
                  <a:pt x="448" y="20870"/>
                </a:lnTo>
                <a:cubicBezTo>
                  <a:pt x="579" y="20839"/>
                  <a:pt x="640" y="20677"/>
                  <a:pt x="610" y="20545"/>
                </a:cubicBezTo>
                <a:cubicBezTo>
                  <a:pt x="610" y="20515"/>
                  <a:pt x="579" y="20414"/>
                  <a:pt x="579" y="20260"/>
                </a:cubicBezTo>
                <a:lnTo>
                  <a:pt x="5015" y="20260"/>
                </a:lnTo>
                <a:cubicBezTo>
                  <a:pt x="5015" y="20414"/>
                  <a:pt x="4984" y="20515"/>
                  <a:pt x="4984" y="20545"/>
                </a:cubicBezTo>
                <a:cubicBezTo>
                  <a:pt x="4945" y="20677"/>
                  <a:pt x="5015" y="20839"/>
                  <a:pt x="5177" y="20870"/>
                </a:cubicBezTo>
                <a:lnTo>
                  <a:pt x="5239" y="20870"/>
                </a:lnTo>
                <a:cubicBezTo>
                  <a:pt x="5331" y="20870"/>
                  <a:pt x="5431" y="20769"/>
                  <a:pt x="5462" y="20677"/>
                </a:cubicBezTo>
                <a:cubicBezTo>
                  <a:pt x="5462" y="20677"/>
                  <a:pt x="5524" y="20453"/>
                  <a:pt x="5563" y="20098"/>
                </a:cubicBezTo>
                <a:lnTo>
                  <a:pt x="5563" y="19998"/>
                </a:lnTo>
                <a:lnTo>
                  <a:pt x="5563" y="19967"/>
                </a:lnTo>
                <a:cubicBezTo>
                  <a:pt x="5593" y="19226"/>
                  <a:pt x="5493" y="17976"/>
                  <a:pt x="4691" y="16750"/>
                </a:cubicBezTo>
                <a:cubicBezTo>
                  <a:pt x="4660" y="16719"/>
                  <a:pt x="4660" y="16688"/>
                  <a:pt x="4629" y="16688"/>
                </a:cubicBezTo>
                <a:cubicBezTo>
                  <a:pt x="4274" y="16171"/>
                  <a:pt x="3827" y="15693"/>
                  <a:pt x="3248" y="15245"/>
                </a:cubicBezTo>
                <a:cubicBezTo>
                  <a:pt x="3858" y="14759"/>
                  <a:pt x="4305" y="14281"/>
                  <a:pt x="4629" y="13764"/>
                </a:cubicBezTo>
                <a:lnTo>
                  <a:pt x="4660" y="13764"/>
                </a:lnTo>
                <a:cubicBezTo>
                  <a:pt x="5524" y="12445"/>
                  <a:pt x="5593" y="11126"/>
                  <a:pt x="5563" y="10455"/>
                </a:cubicBezTo>
                <a:lnTo>
                  <a:pt x="5563" y="10385"/>
                </a:lnTo>
                <a:cubicBezTo>
                  <a:pt x="5593" y="9714"/>
                  <a:pt x="5524" y="8426"/>
                  <a:pt x="4691" y="7145"/>
                </a:cubicBezTo>
                <a:cubicBezTo>
                  <a:pt x="4660" y="7106"/>
                  <a:pt x="4660" y="7075"/>
                  <a:pt x="4629" y="7075"/>
                </a:cubicBezTo>
                <a:cubicBezTo>
                  <a:pt x="4305" y="6597"/>
                  <a:pt x="3858" y="6080"/>
                  <a:pt x="3248" y="5633"/>
                </a:cubicBezTo>
                <a:cubicBezTo>
                  <a:pt x="3858" y="5178"/>
                  <a:pt x="4305" y="4668"/>
                  <a:pt x="4629" y="4182"/>
                </a:cubicBezTo>
                <a:cubicBezTo>
                  <a:pt x="4660" y="4152"/>
                  <a:pt x="4660" y="4152"/>
                  <a:pt x="4660" y="4121"/>
                </a:cubicBezTo>
                <a:cubicBezTo>
                  <a:pt x="5493" y="2902"/>
                  <a:pt x="5593" y="1644"/>
                  <a:pt x="5563" y="904"/>
                </a:cubicBezTo>
                <a:lnTo>
                  <a:pt x="5563" y="873"/>
                </a:lnTo>
                <a:lnTo>
                  <a:pt x="5563" y="811"/>
                </a:lnTo>
                <a:cubicBezTo>
                  <a:pt x="5524" y="425"/>
                  <a:pt x="5462" y="202"/>
                  <a:pt x="5462" y="202"/>
                </a:cubicBezTo>
                <a:cubicBezTo>
                  <a:pt x="5436" y="90"/>
                  <a:pt x="5337" y="0"/>
                  <a:pt x="5231" y="0"/>
                </a:cubicBezTo>
                <a:cubicBezTo>
                  <a:pt x="5213" y="0"/>
                  <a:pt x="5195" y="3"/>
                  <a:pt x="5177" y="9"/>
                </a:cubicBezTo>
                <a:cubicBezTo>
                  <a:pt x="5015" y="40"/>
                  <a:pt x="4945" y="202"/>
                  <a:pt x="4984" y="325"/>
                </a:cubicBezTo>
                <a:cubicBezTo>
                  <a:pt x="4984" y="356"/>
                  <a:pt x="5015" y="456"/>
                  <a:pt x="5015" y="618"/>
                </a:cubicBezTo>
                <a:lnTo>
                  <a:pt x="579" y="618"/>
                </a:lnTo>
                <a:cubicBezTo>
                  <a:pt x="579" y="456"/>
                  <a:pt x="610" y="356"/>
                  <a:pt x="610" y="325"/>
                </a:cubicBezTo>
                <a:cubicBezTo>
                  <a:pt x="640" y="202"/>
                  <a:pt x="579" y="40"/>
                  <a:pt x="448" y="9"/>
                </a:cubicBezTo>
                <a:cubicBezTo>
                  <a:pt x="424" y="3"/>
                  <a:pt x="401" y="0"/>
                  <a:pt x="379" y="0"/>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5"/>
          <p:cNvSpPr txBox="1"/>
          <p:nvPr/>
        </p:nvSpPr>
        <p:spPr>
          <a:xfrm>
            <a:off x="3699075" y="3679550"/>
            <a:ext cx="4468200" cy="534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spcBef>
                <a:spcPts val="0"/>
              </a:spcBef>
              <a:spcAft>
                <a:spcPts val="0"/>
              </a:spcAft>
              <a:buNone/>
            </a:pPr>
            <a:r>
              <a:rPr lang="en" sz="1200">
                <a:latin typeface="Fira Sans"/>
                <a:ea typeface="Fira Sans"/>
                <a:cs typeface="Fira Sans"/>
                <a:sym typeface="Fira Sans"/>
              </a:rPr>
              <a:t>Análisis de los datos</a:t>
            </a:r>
            <a:endParaRPr sz="1200">
              <a:latin typeface="Fira Sans"/>
              <a:ea typeface="Fira Sans"/>
              <a:cs typeface="Fira Sans"/>
              <a:sym typeface="Fira Sans"/>
            </a:endParaRPr>
          </a:p>
        </p:txBody>
      </p:sp>
      <p:sp>
        <p:nvSpPr>
          <p:cNvPr id="458" name="Google Shape;458;p35"/>
          <p:cNvSpPr txBox="1"/>
          <p:nvPr/>
        </p:nvSpPr>
        <p:spPr>
          <a:xfrm>
            <a:off x="3699075" y="2908858"/>
            <a:ext cx="4468200" cy="5349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Fira Sans"/>
                <a:ea typeface="Fira Sans"/>
                <a:cs typeface="Fira Sans"/>
                <a:sym typeface="Fira Sans"/>
              </a:rPr>
              <a:t>Mapa de análisis de riesgo</a:t>
            </a:r>
            <a:endParaRPr sz="1200">
              <a:latin typeface="Fira Sans"/>
              <a:ea typeface="Fira Sans"/>
              <a:cs typeface="Fira Sans"/>
              <a:sym typeface="Fira Sans"/>
            </a:endParaRPr>
          </a:p>
        </p:txBody>
      </p:sp>
      <p:sp>
        <p:nvSpPr>
          <p:cNvPr id="459" name="Google Shape;459;p35"/>
          <p:cNvSpPr txBox="1"/>
          <p:nvPr/>
        </p:nvSpPr>
        <p:spPr>
          <a:xfrm>
            <a:off x="3699075" y="1367475"/>
            <a:ext cx="4468200" cy="5349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Fira Sans"/>
                <a:ea typeface="Fira Sans"/>
                <a:cs typeface="Fira Sans"/>
                <a:sym typeface="Fira Sans"/>
              </a:rPr>
              <a:t>Revisión normativa: </a:t>
            </a:r>
            <a:r>
              <a:rPr lang="en" sz="1200">
                <a:solidFill>
                  <a:schemeClr val="dk1"/>
                </a:solidFill>
              </a:rPr>
              <a:t>Decreto 1575 de 2007(categoría de riesgo)</a:t>
            </a:r>
            <a:endParaRPr sz="1200">
              <a:latin typeface="Fira Sans"/>
              <a:ea typeface="Fira Sans"/>
              <a:cs typeface="Fira Sans"/>
              <a:sym typeface="Fira Sans"/>
            </a:endParaRPr>
          </a:p>
        </p:txBody>
      </p:sp>
      <p:sp>
        <p:nvSpPr>
          <p:cNvPr id="460" name="Google Shape;460;p35"/>
          <p:cNvSpPr txBox="1"/>
          <p:nvPr/>
        </p:nvSpPr>
        <p:spPr>
          <a:xfrm>
            <a:off x="3699075" y="2138167"/>
            <a:ext cx="4468200" cy="5349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200">
                <a:solidFill>
                  <a:schemeClr val="dk1"/>
                </a:solidFill>
                <a:latin typeface="Fira Sans"/>
                <a:ea typeface="Fira Sans"/>
                <a:cs typeface="Fira Sans"/>
                <a:sym typeface="Fira Sans"/>
              </a:rPr>
              <a:t>Recolección de datos del Instituto nacional de Salud (Reportes de vigilancia agua)</a:t>
            </a:r>
            <a:endParaRPr sz="1200">
              <a:latin typeface="Fira Sans"/>
              <a:ea typeface="Fira Sans"/>
              <a:cs typeface="Fira Sans"/>
              <a:sym typeface="Fira Sans"/>
            </a:endParaRPr>
          </a:p>
        </p:txBody>
      </p:sp>
      <p:sp>
        <p:nvSpPr>
          <p:cNvPr id="461" name="Google Shape;461;p35"/>
          <p:cNvSpPr/>
          <p:nvPr/>
        </p:nvSpPr>
        <p:spPr>
          <a:xfrm flipH="1">
            <a:off x="1613554" y="1541963"/>
            <a:ext cx="186849" cy="185926"/>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latin typeface="Fira Sans"/>
              <a:ea typeface="Fira Sans"/>
              <a:cs typeface="Fira Sans"/>
              <a:sym typeface="Fira Sans"/>
            </a:endParaRPr>
          </a:p>
        </p:txBody>
      </p:sp>
      <p:sp>
        <p:nvSpPr>
          <p:cNvPr id="462" name="Google Shape;462;p35"/>
          <p:cNvSpPr/>
          <p:nvPr/>
        </p:nvSpPr>
        <p:spPr>
          <a:xfrm flipH="1">
            <a:off x="1285479" y="2312625"/>
            <a:ext cx="186849" cy="185926"/>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latin typeface="Fira Sans"/>
              <a:ea typeface="Fira Sans"/>
              <a:cs typeface="Fira Sans"/>
              <a:sym typeface="Fira Sans"/>
            </a:endParaRPr>
          </a:p>
        </p:txBody>
      </p:sp>
      <p:sp>
        <p:nvSpPr>
          <p:cNvPr id="463" name="Google Shape;463;p35"/>
          <p:cNvSpPr/>
          <p:nvPr/>
        </p:nvSpPr>
        <p:spPr>
          <a:xfrm flipH="1">
            <a:off x="1098629" y="3083325"/>
            <a:ext cx="186849" cy="185926"/>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latin typeface="Fira Sans"/>
              <a:ea typeface="Fira Sans"/>
              <a:cs typeface="Fira Sans"/>
              <a:sym typeface="Fira Sans"/>
            </a:endParaRPr>
          </a:p>
        </p:txBody>
      </p:sp>
      <p:sp>
        <p:nvSpPr>
          <p:cNvPr id="464" name="Google Shape;464;p35"/>
          <p:cNvSpPr/>
          <p:nvPr/>
        </p:nvSpPr>
        <p:spPr>
          <a:xfrm flipH="1">
            <a:off x="1565704" y="3854038"/>
            <a:ext cx="186849" cy="185926"/>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latin typeface="Fira Sans"/>
              <a:ea typeface="Fira Sans"/>
              <a:cs typeface="Fira Sans"/>
              <a:sym typeface="Fira Sans"/>
            </a:endParaRPr>
          </a:p>
        </p:txBody>
      </p:sp>
      <p:sp>
        <p:nvSpPr>
          <p:cNvPr id="465" name="Google Shape;465;p35"/>
          <p:cNvSpPr txBox="1">
            <a:spLocks noGrp="1"/>
          </p:cNvSpPr>
          <p:nvPr>
            <p:ph type="title"/>
          </p:nvPr>
        </p:nvSpPr>
        <p:spPr>
          <a:xfrm>
            <a:off x="180000" y="180000"/>
            <a:ext cx="8784000" cy="721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a:highlight>
                  <a:srgbClr val="CDEDEF"/>
                </a:highlight>
              </a:rPr>
              <a:t>Objetivo 2: Evaluar el índice de riesgo en calidad del agua (IRCA) en los últimos años en el acueducto municipal y compararlo con las características ideales del agua de consumo sustentado por la bibliografía.</a:t>
            </a:r>
            <a:endParaRPr sz="1400">
              <a:highlight>
                <a:srgbClr val="CDEDEF"/>
              </a:highlight>
            </a:endParaRPr>
          </a:p>
          <a:p>
            <a:pPr marL="0" lvl="0" indent="0" algn="ctr" rtl="0">
              <a:spcBef>
                <a:spcPts val="0"/>
              </a:spcBef>
              <a:spcAft>
                <a:spcPts val="0"/>
              </a:spcAft>
              <a:buNone/>
            </a:pPr>
            <a:endParaRPr sz="1400">
              <a:highlight>
                <a:srgbClr val="CDEDEF"/>
              </a:highlight>
            </a:endParaRPr>
          </a:p>
        </p:txBody>
      </p:sp>
      <p:sp>
        <p:nvSpPr>
          <p:cNvPr id="466" name="Google Shape;466;p35"/>
          <p:cNvSpPr txBox="1"/>
          <p:nvPr/>
        </p:nvSpPr>
        <p:spPr>
          <a:xfrm>
            <a:off x="386813" y="953413"/>
            <a:ext cx="1930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Fira Sans"/>
                <a:ea typeface="Fira Sans"/>
                <a:cs typeface="Fira Sans"/>
                <a:sym typeface="Fira Sans"/>
              </a:rPr>
              <a:t>METODOLOGÍA</a:t>
            </a:r>
            <a:endParaRPr b="1">
              <a:latin typeface="Fira Sans"/>
              <a:ea typeface="Fira Sans"/>
              <a:cs typeface="Fira Sans"/>
              <a:sym typeface="Fir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32785" y="214312"/>
            <a:ext cx="6462713" cy="4929188"/>
          </a:xfrm>
          <a:prstGeom prst="rect">
            <a:avLst/>
          </a:prstGeom>
        </p:spPr>
      </p:pic>
      <p:sp>
        <p:nvSpPr>
          <p:cNvPr id="5" name="AutoShape 2" descr="Agua y saneamiento – Desarrollo Sostenib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8" name="Imagen 7"/>
          <p:cNvPicPr>
            <a:picLocks noChangeAspect="1"/>
          </p:cNvPicPr>
          <p:nvPr/>
        </p:nvPicPr>
        <p:blipFill rotWithShape="1">
          <a:blip r:embed="rId4"/>
          <a:srcRect t="1511" r="3697" b="1"/>
          <a:stretch/>
        </p:blipFill>
        <p:spPr>
          <a:xfrm>
            <a:off x="6595498" y="1177870"/>
            <a:ext cx="1882075" cy="2328459"/>
          </a:xfrm>
          <a:prstGeom prst="rect">
            <a:avLst/>
          </a:prstGeom>
        </p:spPr>
      </p:pic>
    </p:spTree>
    <p:extLst>
      <p:ext uri="{BB962C8B-B14F-4D97-AF65-F5344CB8AC3E}">
        <p14:creationId xmlns:p14="http://schemas.microsoft.com/office/powerpoint/2010/main" val="1593944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36"/>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CATEGORÍAS DE RIESGO</a:t>
            </a:r>
            <a:endParaRPr/>
          </a:p>
        </p:txBody>
      </p:sp>
      <p:pic>
        <p:nvPicPr>
          <p:cNvPr id="472" name="Google Shape;472;p36"/>
          <p:cNvPicPr preferRelativeResize="0"/>
          <p:nvPr/>
        </p:nvPicPr>
        <p:blipFill>
          <a:blip r:embed="rId3">
            <a:alphaModFix/>
          </a:blip>
          <a:stretch>
            <a:fillRect/>
          </a:stretch>
        </p:blipFill>
        <p:spPr>
          <a:xfrm>
            <a:off x="470688" y="967175"/>
            <a:ext cx="3810625" cy="3875025"/>
          </a:xfrm>
          <a:prstGeom prst="rect">
            <a:avLst/>
          </a:prstGeom>
          <a:noFill/>
          <a:ln>
            <a:noFill/>
          </a:ln>
        </p:spPr>
      </p:pic>
      <p:pic>
        <p:nvPicPr>
          <p:cNvPr id="473" name="Google Shape;473;p36"/>
          <p:cNvPicPr preferRelativeResize="0"/>
          <p:nvPr/>
        </p:nvPicPr>
        <p:blipFill>
          <a:blip r:embed="rId4">
            <a:alphaModFix/>
          </a:blip>
          <a:stretch>
            <a:fillRect/>
          </a:stretch>
        </p:blipFill>
        <p:spPr>
          <a:xfrm>
            <a:off x="4411951" y="1570150"/>
            <a:ext cx="4389475" cy="2207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37"/>
          <p:cNvSpPr txBox="1"/>
          <p:nvPr/>
        </p:nvSpPr>
        <p:spPr>
          <a:xfrm>
            <a:off x="238959" y="973338"/>
            <a:ext cx="33495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latin typeface="Fira Sans"/>
                <a:ea typeface="Fira Sans"/>
                <a:cs typeface="Fira Sans"/>
                <a:sym typeface="Fira Sans"/>
              </a:rPr>
              <a:t>RESULTADOS</a:t>
            </a:r>
            <a:endParaRPr sz="1200" b="1">
              <a:latin typeface="Fira Sans"/>
              <a:ea typeface="Fira Sans"/>
              <a:cs typeface="Fira Sans"/>
              <a:sym typeface="Fira Sans"/>
            </a:endParaRPr>
          </a:p>
          <a:p>
            <a:pPr marL="0" lvl="0" indent="0" algn="ctr" rtl="0">
              <a:spcBef>
                <a:spcPts val="0"/>
              </a:spcBef>
              <a:spcAft>
                <a:spcPts val="0"/>
              </a:spcAft>
              <a:buNone/>
            </a:pPr>
            <a:r>
              <a:rPr lang="en" sz="1200">
                <a:latin typeface="Fira Sans"/>
                <a:ea typeface="Fira Sans"/>
                <a:cs typeface="Fira Sans"/>
                <a:sym typeface="Fira Sans"/>
              </a:rPr>
              <a:t>Clasificación del riesgo según el porcentaje IRCA C</a:t>
            </a:r>
            <a:r>
              <a:rPr lang="en" sz="1200">
                <a:solidFill>
                  <a:schemeClr val="dk1"/>
                </a:solidFill>
                <a:latin typeface="Fira Sans"/>
                <a:ea typeface="Fira Sans"/>
                <a:cs typeface="Fira Sans"/>
                <a:sym typeface="Fira Sans"/>
              </a:rPr>
              <a:t>onsolidado Cundinamarca 2007 - 2020</a:t>
            </a:r>
            <a:endParaRPr sz="1200">
              <a:latin typeface="Fira Sans"/>
              <a:ea typeface="Fira Sans"/>
              <a:cs typeface="Fira Sans"/>
              <a:sym typeface="Fira Sans"/>
            </a:endParaRPr>
          </a:p>
        </p:txBody>
      </p:sp>
      <p:sp>
        <p:nvSpPr>
          <p:cNvPr id="479" name="Google Shape;479;p37"/>
          <p:cNvSpPr txBox="1">
            <a:spLocks noGrp="1"/>
          </p:cNvSpPr>
          <p:nvPr>
            <p:ph type="body" idx="4294967295"/>
          </p:nvPr>
        </p:nvSpPr>
        <p:spPr>
          <a:xfrm>
            <a:off x="195600" y="1789063"/>
            <a:ext cx="3436200" cy="509100"/>
          </a:xfrm>
          <a:prstGeom prst="rect">
            <a:avLst/>
          </a:prstGeom>
          <a:noFill/>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a:t>Con respecto al % acumulado de IRCA del 2007 al 2020, se observa que el riesgo de la calidad del agua para consumo humano en el departamento de Cundinamarca se ha mantenido constante en el nivel de riesgo bajo.</a:t>
            </a:r>
            <a:endParaRPr/>
          </a:p>
        </p:txBody>
      </p:sp>
      <p:cxnSp>
        <p:nvCxnSpPr>
          <p:cNvPr id="480" name="Google Shape;480;p37"/>
          <p:cNvCxnSpPr/>
          <p:nvPr/>
        </p:nvCxnSpPr>
        <p:spPr>
          <a:xfrm>
            <a:off x="180000" y="3179404"/>
            <a:ext cx="3172800" cy="0"/>
          </a:xfrm>
          <a:prstGeom prst="straightConnector1">
            <a:avLst/>
          </a:prstGeom>
          <a:noFill/>
          <a:ln w="19050" cap="flat" cmpd="sng">
            <a:solidFill>
              <a:schemeClr val="dk1"/>
            </a:solidFill>
            <a:prstDash val="solid"/>
            <a:round/>
            <a:headEnd type="none" w="med" len="med"/>
            <a:tailEnd type="none" w="med" len="med"/>
          </a:ln>
        </p:spPr>
      </p:cxnSp>
      <p:pic>
        <p:nvPicPr>
          <p:cNvPr id="481" name="Google Shape;481;p37"/>
          <p:cNvPicPr preferRelativeResize="0"/>
          <p:nvPr/>
        </p:nvPicPr>
        <p:blipFill rotWithShape="1">
          <a:blip r:embed="rId3">
            <a:alphaModFix/>
          </a:blip>
          <a:srcRect r="13509" b="1506"/>
          <a:stretch/>
        </p:blipFill>
        <p:spPr>
          <a:xfrm>
            <a:off x="3588450" y="2341401"/>
            <a:ext cx="5465125" cy="2589825"/>
          </a:xfrm>
          <a:prstGeom prst="rect">
            <a:avLst/>
          </a:prstGeom>
          <a:noFill/>
          <a:ln>
            <a:noFill/>
          </a:ln>
        </p:spPr>
      </p:pic>
      <p:pic>
        <p:nvPicPr>
          <p:cNvPr id="482" name="Google Shape;482;p37"/>
          <p:cNvPicPr preferRelativeResize="0"/>
          <p:nvPr/>
        </p:nvPicPr>
        <p:blipFill rotWithShape="1">
          <a:blip r:embed="rId4">
            <a:alphaModFix/>
          </a:blip>
          <a:srcRect l="10204" t="22560" r="57247" b="51828"/>
          <a:stretch/>
        </p:blipFill>
        <p:spPr>
          <a:xfrm>
            <a:off x="5307013" y="1050650"/>
            <a:ext cx="2921975" cy="1290747"/>
          </a:xfrm>
          <a:prstGeom prst="rect">
            <a:avLst/>
          </a:prstGeom>
          <a:noFill/>
          <a:ln>
            <a:noFill/>
          </a:ln>
        </p:spPr>
      </p:pic>
      <p:graphicFrame>
        <p:nvGraphicFramePr>
          <p:cNvPr id="483" name="Google Shape;483;p37"/>
          <p:cNvGraphicFramePr/>
          <p:nvPr/>
        </p:nvGraphicFramePr>
        <p:xfrm>
          <a:off x="195588" y="3374225"/>
          <a:ext cx="3218075" cy="1588400"/>
        </p:xfrm>
        <a:graphic>
          <a:graphicData uri="http://schemas.openxmlformats.org/drawingml/2006/table">
            <a:tbl>
              <a:tblPr>
                <a:noFill/>
                <a:tableStyleId>{234C919B-54CC-433A-8390-689C56B0D178}</a:tableStyleId>
              </a:tblPr>
              <a:tblGrid>
                <a:gridCol w="593600">
                  <a:extLst>
                    <a:ext uri="{9D8B030D-6E8A-4147-A177-3AD203B41FA5}">
                      <a16:colId xmlns:a16="http://schemas.microsoft.com/office/drawing/2014/main" val="20000"/>
                    </a:ext>
                  </a:extLst>
                </a:gridCol>
                <a:gridCol w="495275">
                  <a:extLst>
                    <a:ext uri="{9D8B030D-6E8A-4147-A177-3AD203B41FA5}">
                      <a16:colId xmlns:a16="http://schemas.microsoft.com/office/drawing/2014/main" val="20001"/>
                    </a:ext>
                  </a:extLst>
                </a:gridCol>
                <a:gridCol w="998125">
                  <a:extLst>
                    <a:ext uri="{9D8B030D-6E8A-4147-A177-3AD203B41FA5}">
                      <a16:colId xmlns:a16="http://schemas.microsoft.com/office/drawing/2014/main" val="20002"/>
                    </a:ext>
                  </a:extLst>
                </a:gridCol>
                <a:gridCol w="1131075">
                  <a:extLst>
                    <a:ext uri="{9D8B030D-6E8A-4147-A177-3AD203B41FA5}">
                      <a16:colId xmlns:a16="http://schemas.microsoft.com/office/drawing/2014/main" val="20003"/>
                    </a:ext>
                  </a:extLst>
                </a:gridCol>
              </a:tblGrid>
              <a:tr h="793750">
                <a:tc>
                  <a:txBody>
                    <a:bodyPr/>
                    <a:lstStyle/>
                    <a:p>
                      <a:pPr marL="0" lvl="0" indent="0" algn="ctr" rtl="0">
                        <a:lnSpc>
                          <a:spcPct val="115000"/>
                        </a:lnSpc>
                        <a:spcBef>
                          <a:spcPts val="1200"/>
                        </a:spcBef>
                        <a:spcAft>
                          <a:spcPts val="0"/>
                        </a:spcAft>
                        <a:buNone/>
                      </a:pPr>
                      <a:r>
                        <a:rPr lang="en" sz="800" b="1"/>
                        <a:t>Clasificación</a:t>
                      </a:r>
                      <a:r>
                        <a:rPr lang="en" sz="800"/>
                        <a:t> IRCA (%)</a:t>
                      </a:r>
                      <a:endParaRPr sz="800"/>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tc>
                  <a:txBody>
                    <a:bodyPr/>
                    <a:lstStyle/>
                    <a:p>
                      <a:pPr marL="0" lvl="0" indent="0" algn="ctr" rtl="0">
                        <a:lnSpc>
                          <a:spcPct val="115000"/>
                        </a:lnSpc>
                        <a:spcBef>
                          <a:spcPts val="1200"/>
                        </a:spcBef>
                        <a:spcAft>
                          <a:spcPts val="0"/>
                        </a:spcAft>
                        <a:buNone/>
                      </a:pPr>
                      <a:r>
                        <a:rPr lang="en" sz="800" b="1"/>
                        <a:t>Nivel de Riesgo</a:t>
                      </a:r>
                      <a:endParaRPr sz="800" b="1"/>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tc>
                  <a:txBody>
                    <a:bodyPr/>
                    <a:lstStyle/>
                    <a:p>
                      <a:pPr marL="0" lvl="0" indent="0" algn="ctr" rtl="0">
                        <a:lnSpc>
                          <a:spcPct val="115000"/>
                        </a:lnSpc>
                        <a:spcBef>
                          <a:spcPts val="1200"/>
                        </a:spcBef>
                        <a:spcAft>
                          <a:spcPts val="0"/>
                        </a:spcAft>
                        <a:buNone/>
                      </a:pPr>
                      <a:r>
                        <a:rPr lang="en" sz="800" b="1"/>
                        <a:t>Notificaciones autoridad sanitaria</a:t>
                      </a:r>
                      <a:endParaRPr sz="800" b="1"/>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tc>
                  <a:txBody>
                    <a:bodyPr/>
                    <a:lstStyle/>
                    <a:p>
                      <a:pPr marL="0" lvl="0" indent="0" algn="ctr" rtl="0">
                        <a:lnSpc>
                          <a:spcPct val="115000"/>
                        </a:lnSpc>
                        <a:spcBef>
                          <a:spcPts val="1200"/>
                        </a:spcBef>
                        <a:spcAft>
                          <a:spcPts val="0"/>
                        </a:spcAft>
                        <a:buNone/>
                      </a:pPr>
                      <a:r>
                        <a:rPr lang="en" sz="800" b="1"/>
                        <a:t>Acciones correctivas</a:t>
                      </a:r>
                      <a:endParaRPr sz="800" b="1"/>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extLst>
                  <a:ext uri="{0D108BD9-81ED-4DB2-BD59-A6C34878D82A}">
                    <a16:rowId xmlns:a16="http://schemas.microsoft.com/office/drawing/2014/main" val="10000"/>
                  </a:ext>
                </a:extLst>
              </a:tr>
              <a:tr h="794650">
                <a:tc>
                  <a:txBody>
                    <a:bodyPr/>
                    <a:lstStyle/>
                    <a:p>
                      <a:pPr marL="0" lvl="0" indent="0" algn="just" rtl="0">
                        <a:lnSpc>
                          <a:spcPct val="115000"/>
                        </a:lnSpc>
                        <a:spcBef>
                          <a:spcPts val="1200"/>
                        </a:spcBef>
                        <a:spcAft>
                          <a:spcPts val="0"/>
                        </a:spcAft>
                        <a:buNone/>
                      </a:pPr>
                      <a:r>
                        <a:rPr lang="en" sz="800" b="1"/>
                        <a:t>5.1 – 14</a:t>
                      </a:r>
                      <a:endParaRPr sz="800" b="1"/>
                    </a:p>
                  </a:txBody>
                  <a:tcPr marL="50800" marR="50800" marT="63500" marB="635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solidFill>
                      <a:srgbClr val="92D050"/>
                    </a:solidFill>
                  </a:tcPr>
                </a:tc>
                <a:tc>
                  <a:txBody>
                    <a:bodyPr/>
                    <a:lstStyle/>
                    <a:p>
                      <a:pPr marL="0" lvl="0" indent="0" algn="just" rtl="0">
                        <a:lnSpc>
                          <a:spcPct val="115000"/>
                        </a:lnSpc>
                        <a:spcBef>
                          <a:spcPts val="1200"/>
                        </a:spcBef>
                        <a:spcAft>
                          <a:spcPts val="0"/>
                        </a:spcAft>
                        <a:buNone/>
                      </a:pPr>
                      <a:r>
                        <a:rPr lang="en" sz="800"/>
                        <a:t>BAJO</a:t>
                      </a:r>
                      <a:endParaRPr sz="800"/>
                    </a:p>
                  </a:txBody>
                  <a:tcPr marL="50800" marR="50800" marT="63500" marB="635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solidFill>
                      <a:srgbClr val="92D050"/>
                    </a:solidFill>
                  </a:tcPr>
                </a:tc>
                <a:tc>
                  <a:txBody>
                    <a:bodyPr/>
                    <a:lstStyle/>
                    <a:p>
                      <a:pPr marL="0" lvl="0" indent="0" algn="just" rtl="0">
                        <a:lnSpc>
                          <a:spcPct val="115000"/>
                        </a:lnSpc>
                        <a:spcBef>
                          <a:spcPts val="1200"/>
                        </a:spcBef>
                        <a:spcAft>
                          <a:spcPts val="0"/>
                        </a:spcAft>
                        <a:buNone/>
                      </a:pPr>
                      <a:r>
                        <a:rPr lang="en" sz="800"/>
                        <a:t>Informar a la persona prestadora y al COVE.</a:t>
                      </a:r>
                      <a:endParaRPr sz="800"/>
                    </a:p>
                  </a:txBody>
                  <a:tcPr marL="50800" marR="50800" marT="63500" marB="635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just" rtl="0">
                        <a:lnSpc>
                          <a:spcPct val="115000"/>
                        </a:lnSpc>
                        <a:spcBef>
                          <a:spcPts val="1200"/>
                        </a:spcBef>
                        <a:spcAft>
                          <a:spcPts val="0"/>
                        </a:spcAft>
                        <a:buNone/>
                      </a:pPr>
                      <a:r>
                        <a:rPr lang="en" sz="800"/>
                        <a:t>Agua no apta para consumo humano, susceptible de mejoramiento.</a:t>
                      </a:r>
                      <a:endParaRPr sz="800"/>
                    </a:p>
                  </a:txBody>
                  <a:tcPr marL="50800" marR="50800" marT="63500" marB="635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pic>
        <p:nvPicPr>
          <p:cNvPr id="488" name="Google Shape;488;p38"/>
          <p:cNvPicPr preferRelativeResize="0"/>
          <p:nvPr/>
        </p:nvPicPr>
        <p:blipFill rotWithShape="1">
          <a:blip r:embed="rId3">
            <a:alphaModFix/>
          </a:blip>
          <a:srcRect l="17241" t="32621" r="22346" b="25608"/>
          <a:stretch/>
        </p:blipFill>
        <p:spPr>
          <a:xfrm>
            <a:off x="3554975" y="2920675"/>
            <a:ext cx="5573184" cy="2164850"/>
          </a:xfrm>
          <a:prstGeom prst="rect">
            <a:avLst/>
          </a:prstGeom>
          <a:noFill/>
          <a:ln>
            <a:noFill/>
          </a:ln>
        </p:spPr>
      </p:pic>
      <p:sp>
        <p:nvSpPr>
          <p:cNvPr id="489" name="Google Shape;489;p38"/>
          <p:cNvSpPr txBox="1"/>
          <p:nvPr/>
        </p:nvSpPr>
        <p:spPr>
          <a:xfrm>
            <a:off x="1208226" y="764000"/>
            <a:ext cx="32694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latin typeface="Fira Sans"/>
                <a:ea typeface="Fira Sans"/>
                <a:cs typeface="Fira Sans"/>
                <a:sym typeface="Fira Sans"/>
              </a:rPr>
              <a:t>RESULTADOS</a:t>
            </a:r>
            <a:endParaRPr sz="1200" b="1">
              <a:latin typeface="Fira Sans"/>
              <a:ea typeface="Fira Sans"/>
              <a:cs typeface="Fira Sans"/>
              <a:sym typeface="Fira Sans"/>
            </a:endParaRPr>
          </a:p>
          <a:p>
            <a:pPr marL="0" lvl="0" indent="0" algn="ctr" rtl="0">
              <a:spcBef>
                <a:spcPts val="0"/>
              </a:spcBef>
              <a:spcAft>
                <a:spcPts val="0"/>
              </a:spcAft>
              <a:buNone/>
            </a:pPr>
            <a:r>
              <a:rPr lang="en" sz="1200">
                <a:latin typeface="Fira Sans"/>
                <a:ea typeface="Fira Sans"/>
                <a:cs typeface="Fira Sans"/>
                <a:sym typeface="Fira Sans"/>
              </a:rPr>
              <a:t>Clasificación del riesgo según el porcentaje IRCA Consolidado Facatativá  2007 - 2020</a:t>
            </a:r>
            <a:endParaRPr sz="1200">
              <a:latin typeface="Fira Sans"/>
              <a:ea typeface="Fira Sans"/>
              <a:cs typeface="Fira Sans"/>
              <a:sym typeface="Fira Sans"/>
            </a:endParaRPr>
          </a:p>
        </p:txBody>
      </p:sp>
      <p:sp>
        <p:nvSpPr>
          <p:cNvPr id="490" name="Google Shape;490;p38"/>
          <p:cNvSpPr txBox="1">
            <a:spLocks noGrp="1"/>
          </p:cNvSpPr>
          <p:nvPr>
            <p:ph type="body" idx="4294967295"/>
          </p:nvPr>
        </p:nvSpPr>
        <p:spPr>
          <a:xfrm>
            <a:off x="333300" y="1502900"/>
            <a:ext cx="5198400" cy="1189200"/>
          </a:xfrm>
          <a:prstGeom prst="rect">
            <a:avLst/>
          </a:prstGeom>
          <a:noFill/>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a:t>En relación con el % IRCA acumulado, únicamente en el 2007 se presentó un porcentaje de 7.3 equivalente a un riesgo bajo, pero desde el 2008, se ha mantenido en un porcentaje inferior al 5%, que quiere decir que el agua de consumo es seguro y no presenta ningún riesgo a la salud.</a:t>
            </a:r>
            <a:endParaRPr/>
          </a:p>
          <a:p>
            <a:pPr marL="0" lvl="0" indent="0" algn="ctr" rtl="0">
              <a:spcBef>
                <a:spcPts val="0"/>
              </a:spcBef>
              <a:spcAft>
                <a:spcPts val="0"/>
              </a:spcAft>
              <a:buClr>
                <a:schemeClr val="dk1"/>
              </a:buClr>
              <a:buSzPts val="1100"/>
              <a:buFont typeface="Arial"/>
              <a:buNone/>
            </a:pPr>
            <a:endParaRPr/>
          </a:p>
          <a:p>
            <a:pPr marL="0" lvl="0" indent="0" algn="ctr" rtl="0">
              <a:spcBef>
                <a:spcPts val="0"/>
              </a:spcBef>
              <a:spcAft>
                <a:spcPts val="0"/>
              </a:spcAft>
              <a:buClr>
                <a:schemeClr val="dk1"/>
              </a:buClr>
              <a:buSzPts val="1100"/>
              <a:buFont typeface="Arial"/>
              <a:buNone/>
            </a:pPr>
            <a:endParaRPr/>
          </a:p>
        </p:txBody>
      </p:sp>
      <p:cxnSp>
        <p:nvCxnSpPr>
          <p:cNvPr id="491" name="Google Shape;491;p38"/>
          <p:cNvCxnSpPr/>
          <p:nvPr/>
        </p:nvCxnSpPr>
        <p:spPr>
          <a:xfrm rot="10800000" flipH="1">
            <a:off x="599100" y="2825079"/>
            <a:ext cx="4932600" cy="32400"/>
          </a:xfrm>
          <a:prstGeom prst="straightConnector1">
            <a:avLst/>
          </a:prstGeom>
          <a:noFill/>
          <a:ln w="19050" cap="flat" cmpd="sng">
            <a:solidFill>
              <a:schemeClr val="dk1"/>
            </a:solidFill>
            <a:prstDash val="solid"/>
            <a:round/>
            <a:headEnd type="none" w="med" len="med"/>
            <a:tailEnd type="none" w="med" len="med"/>
          </a:ln>
        </p:spPr>
      </p:cxnSp>
      <p:pic>
        <p:nvPicPr>
          <p:cNvPr id="492" name="Google Shape;492;p38"/>
          <p:cNvPicPr preferRelativeResize="0"/>
          <p:nvPr/>
        </p:nvPicPr>
        <p:blipFill rotWithShape="1">
          <a:blip r:embed="rId4">
            <a:alphaModFix/>
          </a:blip>
          <a:srcRect l="10204" t="22560" r="57247" b="51828"/>
          <a:stretch/>
        </p:blipFill>
        <p:spPr>
          <a:xfrm>
            <a:off x="5764825" y="1239425"/>
            <a:ext cx="2921975" cy="1290750"/>
          </a:xfrm>
          <a:prstGeom prst="rect">
            <a:avLst/>
          </a:prstGeom>
          <a:noFill/>
          <a:ln>
            <a:noFill/>
          </a:ln>
        </p:spPr>
      </p:pic>
      <p:graphicFrame>
        <p:nvGraphicFramePr>
          <p:cNvPr id="493" name="Google Shape;493;p38"/>
          <p:cNvGraphicFramePr/>
          <p:nvPr/>
        </p:nvGraphicFramePr>
        <p:xfrm>
          <a:off x="104775" y="3225825"/>
          <a:ext cx="3450200" cy="1440275"/>
        </p:xfrm>
        <a:graphic>
          <a:graphicData uri="http://schemas.openxmlformats.org/drawingml/2006/table">
            <a:tbl>
              <a:tblPr>
                <a:noFill/>
                <a:tableStyleId>{234C919B-54CC-433A-8390-689C56B0D178}</a:tableStyleId>
              </a:tblPr>
              <a:tblGrid>
                <a:gridCol w="646625">
                  <a:extLst>
                    <a:ext uri="{9D8B030D-6E8A-4147-A177-3AD203B41FA5}">
                      <a16:colId xmlns:a16="http://schemas.microsoft.com/office/drawing/2014/main" val="20000"/>
                    </a:ext>
                  </a:extLst>
                </a:gridCol>
                <a:gridCol w="524050">
                  <a:extLst>
                    <a:ext uri="{9D8B030D-6E8A-4147-A177-3AD203B41FA5}">
                      <a16:colId xmlns:a16="http://schemas.microsoft.com/office/drawing/2014/main" val="20001"/>
                    </a:ext>
                  </a:extLst>
                </a:gridCol>
                <a:gridCol w="897500">
                  <a:extLst>
                    <a:ext uri="{9D8B030D-6E8A-4147-A177-3AD203B41FA5}">
                      <a16:colId xmlns:a16="http://schemas.microsoft.com/office/drawing/2014/main" val="20002"/>
                    </a:ext>
                  </a:extLst>
                </a:gridCol>
                <a:gridCol w="1382025">
                  <a:extLst>
                    <a:ext uri="{9D8B030D-6E8A-4147-A177-3AD203B41FA5}">
                      <a16:colId xmlns:a16="http://schemas.microsoft.com/office/drawing/2014/main" val="20003"/>
                    </a:ext>
                  </a:extLst>
                </a:gridCol>
              </a:tblGrid>
              <a:tr h="593725">
                <a:tc>
                  <a:txBody>
                    <a:bodyPr/>
                    <a:lstStyle/>
                    <a:p>
                      <a:pPr marL="0" lvl="0" indent="0" algn="ctr" rtl="0">
                        <a:lnSpc>
                          <a:spcPct val="115000"/>
                        </a:lnSpc>
                        <a:spcBef>
                          <a:spcPts val="1200"/>
                        </a:spcBef>
                        <a:spcAft>
                          <a:spcPts val="0"/>
                        </a:spcAft>
                        <a:buNone/>
                      </a:pPr>
                      <a:r>
                        <a:rPr lang="en" sz="800" b="1"/>
                        <a:t>Clasificación</a:t>
                      </a:r>
                      <a:r>
                        <a:rPr lang="en" sz="800"/>
                        <a:t> IRCA (%)</a:t>
                      </a:r>
                      <a:endParaRPr sz="800"/>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tc>
                  <a:txBody>
                    <a:bodyPr/>
                    <a:lstStyle/>
                    <a:p>
                      <a:pPr marL="0" lvl="0" indent="0" algn="ctr" rtl="0">
                        <a:lnSpc>
                          <a:spcPct val="115000"/>
                        </a:lnSpc>
                        <a:spcBef>
                          <a:spcPts val="1200"/>
                        </a:spcBef>
                        <a:spcAft>
                          <a:spcPts val="0"/>
                        </a:spcAft>
                        <a:buNone/>
                      </a:pPr>
                      <a:r>
                        <a:rPr lang="en" sz="800" b="1"/>
                        <a:t>Nivel de Riesgo</a:t>
                      </a:r>
                      <a:endParaRPr sz="800" b="1"/>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tc>
                  <a:txBody>
                    <a:bodyPr/>
                    <a:lstStyle/>
                    <a:p>
                      <a:pPr marL="0" lvl="0" indent="0" algn="ctr" rtl="0">
                        <a:lnSpc>
                          <a:spcPct val="115000"/>
                        </a:lnSpc>
                        <a:spcBef>
                          <a:spcPts val="1200"/>
                        </a:spcBef>
                        <a:spcAft>
                          <a:spcPts val="0"/>
                        </a:spcAft>
                        <a:buNone/>
                      </a:pPr>
                      <a:r>
                        <a:rPr lang="en" sz="800" b="1"/>
                        <a:t>Notificaciones autoridad sanitaria</a:t>
                      </a:r>
                      <a:endParaRPr sz="800" b="1"/>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tc>
                  <a:txBody>
                    <a:bodyPr/>
                    <a:lstStyle/>
                    <a:p>
                      <a:pPr marL="0" lvl="0" indent="0" algn="ctr" rtl="0">
                        <a:lnSpc>
                          <a:spcPct val="115000"/>
                        </a:lnSpc>
                        <a:spcBef>
                          <a:spcPts val="1200"/>
                        </a:spcBef>
                        <a:spcAft>
                          <a:spcPts val="0"/>
                        </a:spcAft>
                        <a:buNone/>
                      </a:pPr>
                      <a:r>
                        <a:rPr lang="en" sz="800" b="1"/>
                        <a:t>Acciones correctivas</a:t>
                      </a:r>
                      <a:endParaRPr sz="800" b="1"/>
                    </a:p>
                  </a:txBody>
                  <a:tcPr marL="50800" marR="50800" marT="63500" marB="63500">
                    <a:lnL w="12650" cap="flat" cmpd="sng">
                      <a:solidFill>
                        <a:srgbClr val="434343"/>
                      </a:solidFill>
                      <a:prstDash val="solid"/>
                      <a:round/>
                      <a:headEnd type="none" w="sm" len="sm"/>
                      <a:tailEnd type="none" w="sm" len="sm"/>
                    </a:lnL>
                    <a:lnR w="12650" cap="flat" cmpd="sng">
                      <a:solidFill>
                        <a:srgbClr val="434343"/>
                      </a:solidFill>
                      <a:prstDash val="solid"/>
                      <a:round/>
                      <a:headEnd type="none" w="sm" len="sm"/>
                      <a:tailEnd type="none" w="sm" len="sm"/>
                    </a:lnR>
                    <a:lnB w="12650" cap="flat" cmpd="sng">
                      <a:solidFill>
                        <a:srgbClr val="434343"/>
                      </a:solidFill>
                      <a:prstDash val="solid"/>
                      <a:round/>
                      <a:headEnd type="none" w="sm" len="sm"/>
                      <a:tailEnd type="none" w="sm" len="sm"/>
                    </a:lnB>
                    <a:solidFill>
                      <a:srgbClr val="CCCCCC"/>
                    </a:solidFill>
                  </a:tcPr>
                </a:tc>
                <a:extLst>
                  <a:ext uri="{0D108BD9-81ED-4DB2-BD59-A6C34878D82A}">
                    <a16:rowId xmlns:a16="http://schemas.microsoft.com/office/drawing/2014/main" val="10000"/>
                  </a:ext>
                </a:extLst>
              </a:tr>
              <a:tr h="846550">
                <a:tc>
                  <a:txBody>
                    <a:bodyPr/>
                    <a:lstStyle/>
                    <a:p>
                      <a:pPr marL="0" lvl="0" indent="0" algn="just" rtl="0">
                        <a:lnSpc>
                          <a:spcPct val="115000"/>
                        </a:lnSpc>
                        <a:spcBef>
                          <a:spcPts val="1200"/>
                        </a:spcBef>
                        <a:spcAft>
                          <a:spcPts val="0"/>
                        </a:spcAft>
                        <a:buNone/>
                      </a:pPr>
                      <a:r>
                        <a:rPr lang="en" sz="800" b="1">
                          <a:solidFill>
                            <a:srgbClr val="FFFFFF"/>
                          </a:solidFill>
                        </a:rPr>
                        <a:t>0 – 5</a:t>
                      </a:r>
                      <a:endParaRPr sz="800" b="1">
                        <a:solidFill>
                          <a:srgbClr val="FFFFFF"/>
                        </a:solidFill>
                      </a:endParaRPr>
                    </a:p>
                  </a:txBody>
                  <a:tcPr marL="50800" marR="50800" marT="63500" marB="635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accent6"/>
                    </a:solidFill>
                  </a:tcPr>
                </a:tc>
                <a:tc>
                  <a:txBody>
                    <a:bodyPr/>
                    <a:lstStyle/>
                    <a:p>
                      <a:pPr marL="0" lvl="0" indent="0" algn="just" rtl="0">
                        <a:lnSpc>
                          <a:spcPct val="115000"/>
                        </a:lnSpc>
                        <a:spcBef>
                          <a:spcPts val="1200"/>
                        </a:spcBef>
                        <a:spcAft>
                          <a:spcPts val="0"/>
                        </a:spcAft>
                        <a:buNone/>
                      </a:pPr>
                      <a:r>
                        <a:rPr lang="en" sz="800">
                          <a:solidFill>
                            <a:srgbClr val="FFFFFF"/>
                          </a:solidFill>
                        </a:rPr>
                        <a:t>SIN RIESGO</a:t>
                      </a:r>
                      <a:endParaRPr sz="800">
                        <a:solidFill>
                          <a:srgbClr val="FFFFFF"/>
                        </a:solidFill>
                      </a:endParaRPr>
                    </a:p>
                  </a:txBody>
                  <a:tcPr marL="50800" marR="50800" marT="63500" marB="635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accent6"/>
                    </a:solidFill>
                  </a:tcPr>
                </a:tc>
                <a:tc>
                  <a:txBody>
                    <a:bodyPr/>
                    <a:lstStyle/>
                    <a:p>
                      <a:pPr marL="0" lvl="0" indent="0" algn="just" rtl="0">
                        <a:lnSpc>
                          <a:spcPct val="115000"/>
                        </a:lnSpc>
                        <a:spcBef>
                          <a:spcPts val="1200"/>
                        </a:spcBef>
                        <a:spcAft>
                          <a:spcPts val="0"/>
                        </a:spcAft>
                        <a:buNone/>
                      </a:pPr>
                      <a:r>
                        <a:rPr lang="en" sz="800"/>
                        <a:t>Continuar el control y la vigilancia.</a:t>
                      </a:r>
                      <a:endParaRPr sz="800"/>
                    </a:p>
                  </a:txBody>
                  <a:tcPr marL="12700" marR="12700" marT="12700" marB="127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just" rtl="0">
                        <a:lnSpc>
                          <a:spcPct val="115000"/>
                        </a:lnSpc>
                        <a:spcBef>
                          <a:spcPts val="1200"/>
                        </a:spcBef>
                        <a:spcAft>
                          <a:spcPts val="0"/>
                        </a:spcAft>
                        <a:buNone/>
                      </a:pPr>
                      <a:r>
                        <a:rPr lang="en" sz="800"/>
                        <a:t>Agua apta para consumo humano. Continuar la vigilancia.</a:t>
                      </a:r>
                      <a:endParaRPr sz="800"/>
                    </a:p>
                  </a:txBody>
                  <a:tcPr marL="50800" marR="50800" marT="63500" marB="63500">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434343"/>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39"/>
          <p:cNvSpPr txBox="1"/>
          <p:nvPr/>
        </p:nvSpPr>
        <p:spPr>
          <a:xfrm>
            <a:off x="4218600" y="3589483"/>
            <a:ext cx="4468200" cy="5349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100"/>
              <a:buFont typeface="Arial"/>
              <a:buNone/>
            </a:pPr>
            <a:r>
              <a:rPr lang="en" sz="1200">
                <a:solidFill>
                  <a:schemeClr val="dk1"/>
                </a:solidFill>
                <a:latin typeface="Fira Sans"/>
                <a:ea typeface="Fira Sans"/>
                <a:cs typeface="Fira Sans"/>
                <a:sym typeface="Fira Sans"/>
              </a:rPr>
              <a:t>Análisis de datos </a:t>
            </a:r>
            <a:endParaRPr sz="1200">
              <a:latin typeface="Fira Sans"/>
              <a:ea typeface="Fira Sans"/>
              <a:cs typeface="Fira Sans"/>
              <a:sym typeface="Fira Sans"/>
            </a:endParaRPr>
          </a:p>
        </p:txBody>
      </p:sp>
      <p:sp>
        <p:nvSpPr>
          <p:cNvPr id="499" name="Google Shape;499;p39"/>
          <p:cNvSpPr txBox="1"/>
          <p:nvPr/>
        </p:nvSpPr>
        <p:spPr>
          <a:xfrm>
            <a:off x="4218600" y="2048100"/>
            <a:ext cx="4468200" cy="5349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Fira Sans"/>
                <a:ea typeface="Fira Sans"/>
                <a:cs typeface="Fira Sans"/>
                <a:sym typeface="Fira Sans"/>
              </a:rPr>
              <a:t>Revisión Bibliográfica y reportes de vigilancia epidemiológica </a:t>
            </a:r>
            <a:endParaRPr sz="1200">
              <a:latin typeface="Fira Sans"/>
              <a:ea typeface="Fira Sans"/>
              <a:cs typeface="Fira Sans"/>
              <a:sym typeface="Fira Sans"/>
            </a:endParaRPr>
          </a:p>
        </p:txBody>
      </p:sp>
      <p:sp>
        <p:nvSpPr>
          <p:cNvPr id="500" name="Google Shape;500;p39"/>
          <p:cNvSpPr txBox="1"/>
          <p:nvPr/>
        </p:nvSpPr>
        <p:spPr>
          <a:xfrm>
            <a:off x="4218600" y="2818792"/>
            <a:ext cx="4468200" cy="5349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Fira Sans"/>
                <a:ea typeface="Fira Sans"/>
                <a:cs typeface="Fira Sans"/>
                <a:sym typeface="Fira Sans"/>
              </a:rPr>
              <a:t>Recolección de datos del Instituto nacional de Salud (SIVICAP) de EDA en Cundinamarca</a:t>
            </a:r>
            <a:endParaRPr sz="1200">
              <a:latin typeface="Fira Sans"/>
              <a:ea typeface="Fira Sans"/>
              <a:cs typeface="Fira Sans"/>
              <a:sym typeface="Fira Sans"/>
            </a:endParaRPr>
          </a:p>
        </p:txBody>
      </p:sp>
      <p:sp>
        <p:nvSpPr>
          <p:cNvPr id="501" name="Google Shape;501;p39"/>
          <p:cNvSpPr txBox="1">
            <a:spLocks noGrp="1"/>
          </p:cNvSpPr>
          <p:nvPr>
            <p:ph type="title"/>
          </p:nvPr>
        </p:nvSpPr>
        <p:spPr>
          <a:xfrm>
            <a:off x="180000" y="623625"/>
            <a:ext cx="8784000" cy="721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400">
                <a:highlight>
                  <a:srgbClr val="F9CCC6"/>
                </a:highlight>
              </a:rPr>
              <a:t>Objetivo 3: Relacionar los eventos en salud reportados de enfermedad diarreica aguda en el departamento con las posibles dificultades en el tratamiento y calidad de agua.</a:t>
            </a:r>
            <a:endParaRPr sz="1400">
              <a:highlight>
                <a:srgbClr val="F9CCC6"/>
              </a:highlight>
            </a:endParaRPr>
          </a:p>
          <a:p>
            <a:pPr marL="0" lvl="0" indent="0" algn="ctr" rtl="0">
              <a:spcBef>
                <a:spcPts val="0"/>
              </a:spcBef>
              <a:spcAft>
                <a:spcPts val="0"/>
              </a:spcAft>
              <a:buClr>
                <a:schemeClr val="dk1"/>
              </a:buClr>
              <a:buSzPts val="1100"/>
              <a:buFont typeface="Arial"/>
              <a:buNone/>
            </a:pPr>
            <a:endParaRPr sz="1400">
              <a:highlight>
                <a:srgbClr val="F9CCC6"/>
              </a:highlight>
            </a:endParaRPr>
          </a:p>
          <a:p>
            <a:pPr marL="0" lvl="0" indent="0" algn="ctr" rtl="0">
              <a:spcBef>
                <a:spcPts val="0"/>
              </a:spcBef>
              <a:spcAft>
                <a:spcPts val="0"/>
              </a:spcAft>
              <a:buNone/>
            </a:pPr>
            <a:endParaRPr sz="1400">
              <a:highlight>
                <a:srgbClr val="F9CCC6"/>
              </a:highlight>
            </a:endParaRPr>
          </a:p>
          <a:p>
            <a:pPr marL="0" lvl="0" indent="0" algn="ctr" rtl="0">
              <a:spcBef>
                <a:spcPts val="0"/>
              </a:spcBef>
              <a:spcAft>
                <a:spcPts val="0"/>
              </a:spcAft>
              <a:buNone/>
            </a:pPr>
            <a:endParaRPr sz="1400">
              <a:highlight>
                <a:srgbClr val="F9CCC6"/>
              </a:highlight>
            </a:endParaRPr>
          </a:p>
        </p:txBody>
      </p:sp>
      <p:sp>
        <p:nvSpPr>
          <p:cNvPr id="502" name="Google Shape;502;p39"/>
          <p:cNvSpPr txBox="1"/>
          <p:nvPr/>
        </p:nvSpPr>
        <p:spPr>
          <a:xfrm>
            <a:off x="896988" y="1345413"/>
            <a:ext cx="1930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Fira Sans"/>
                <a:ea typeface="Fira Sans"/>
                <a:cs typeface="Fira Sans"/>
                <a:sym typeface="Fira Sans"/>
              </a:rPr>
              <a:t>METODOLOGÍA</a:t>
            </a:r>
            <a:endParaRPr b="1">
              <a:latin typeface="Fira Sans"/>
              <a:ea typeface="Fira Sans"/>
              <a:cs typeface="Fira Sans"/>
              <a:sym typeface="Fira Sans"/>
            </a:endParaRPr>
          </a:p>
        </p:txBody>
      </p:sp>
      <p:grpSp>
        <p:nvGrpSpPr>
          <p:cNvPr id="503" name="Google Shape;503;p39"/>
          <p:cNvGrpSpPr/>
          <p:nvPr/>
        </p:nvGrpSpPr>
        <p:grpSpPr>
          <a:xfrm>
            <a:off x="2781406" y="2120701"/>
            <a:ext cx="1437194" cy="1930710"/>
            <a:chOff x="3447781" y="1440076"/>
            <a:chExt cx="1437194" cy="1930710"/>
          </a:xfrm>
        </p:grpSpPr>
        <p:grpSp>
          <p:nvGrpSpPr>
            <p:cNvPr id="504" name="Google Shape;504;p39"/>
            <p:cNvGrpSpPr/>
            <p:nvPr/>
          </p:nvGrpSpPr>
          <p:grpSpPr>
            <a:xfrm>
              <a:off x="3609975" y="1634925"/>
              <a:ext cx="1275000" cy="1543025"/>
              <a:chOff x="3609975" y="1634925"/>
              <a:chExt cx="1275000" cy="1543025"/>
            </a:xfrm>
          </p:grpSpPr>
          <p:cxnSp>
            <p:nvCxnSpPr>
              <p:cNvPr id="505" name="Google Shape;505;p39"/>
              <p:cNvCxnSpPr/>
              <p:nvPr/>
            </p:nvCxnSpPr>
            <p:spPr>
              <a:xfrm rot="10800000" flipH="1">
                <a:off x="3609975" y="1634925"/>
                <a:ext cx="1275000" cy="3300"/>
              </a:xfrm>
              <a:prstGeom prst="straightConnector1">
                <a:avLst/>
              </a:prstGeom>
              <a:noFill/>
              <a:ln w="19050" cap="flat" cmpd="sng">
                <a:solidFill>
                  <a:schemeClr val="accent5"/>
                </a:solidFill>
                <a:prstDash val="solid"/>
                <a:round/>
                <a:headEnd type="none" w="med" len="med"/>
                <a:tailEnd type="oval" w="med" len="med"/>
              </a:ln>
            </p:spPr>
          </p:cxnSp>
          <p:cxnSp>
            <p:nvCxnSpPr>
              <p:cNvPr id="506" name="Google Shape;506;p39"/>
              <p:cNvCxnSpPr/>
              <p:nvPr/>
            </p:nvCxnSpPr>
            <p:spPr>
              <a:xfrm rot="10800000" flipH="1">
                <a:off x="3609975" y="2403975"/>
                <a:ext cx="1275000" cy="3300"/>
              </a:xfrm>
              <a:prstGeom prst="straightConnector1">
                <a:avLst/>
              </a:prstGeom>
              <a:noFill/>
              <a:ln w="19050" cap="flat" cmpd="sng">
                <a:solidFill>
                  <a:schemeClr val="accent2"/>
                </a:solidFill>
                <a:prstDash val="solid"/>
                <a:round/>
                <a:headEnd type="none" w="med" len="med"/>
                <a:tailEnd type="oval" w="med" len="med"/>
              </a:ln>
            </p:spPr>
          </p:cxnSp>
          <p:cxnSp>
            <p:nvCxnSpPr>
              <p:cNvPr id="507" name="Google Shape;507;p39"/>
              <p:cNvCxnSpPr/>
              <p:nvPr/>
            </p:nvCxnSpPr>
            <p:spPr>
              <a:xfrm rot="10800000" flipH="1">
                <a:off x="3609975" y="3174650"/>
                <a:ext cx="1275000" cy="3300"/>
              </a:xfrm>
              <a:prstGeom prst="straightConnector1">
                <a:avLst/>
              </a:prstGeom>
              <a:noFill/>
              <a:ln w="19050" cap="flat" cmpd="sng">
                <a:solidFill>
                  <a:schemeClr val="dk2"/>
                </a:solidFill>
                <a:prstDash val="solid"/>
                <a:round/>
                <a:headEnd type="none" w="med" len="med"/>
                <a:tailEnd type="oval" w="med" len="med"/>
              </a:ln>
            </p:spPr>
          </p:cxnSp>
        </p:grpSp>
        <p:sp>
          <p:nvSpPr>
            <p:cNvPr id="508" name="Google Shape;508;p39"/>
            <p:cNvSpPr/>
            <p:nvPr/>
          </p:nvSpPr>
          <p:spPr>
            <a:xfrm>
              <a:off x="3447781" y="2980110"/>
              <a:ext cx="390675" cy="390675"/>
            </a:xfrm>
            <a:custGeom>
              <a:avLst/>
              <a:gdLst/>
              <a:ahLst/>
              <a:cxnLst/>
              <a:rect l="l" t="t" r="r" b="b"/>
              <a:pathLst>
                <a:path w="2614" h="2614" extrusionOk="0">
                  <a:moveTo>
                    <a:pt x="1307" y="1"/>
                  </a:moveTo>
                  <a:cubicBezTo>
                    <a:pt x="585" y="1"/>
                    <a:pt x="1" y="585"/>
                    <a:pt x="1" y="1307"/>
                  </a:cubicBezTo>
                  <a:cubicBezTo>
                    <a:pt x="1" y="2029"/>
                    <a:pt x="585" y="2614"/>
                    <a:pt x="1307" y="2614"/>
                  </a:cubicBezTo>
                  <a:cubicBezTo>
                    <a:pt x="2025" y="2614"/>
                    <a:pt x="2613" y="2029"/>
                    <a:pt x="2613" y="1307"/>
                  </a:cubicBezTo>
                  <a:cubicBezTo>
                    <a:pt x="2613" y="585"/>
                    <a:pt x="2025" y="1"/>
                    <a:pt x="13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latin typeface="Fira Sans"/>
                  <a:ea typeface="Fira Sans"/>
                  <a:cs typeface="Fira Sans"/>
                  <a:sym typeface="Fira Sans"/>
                </a:rPr>
                <a:t>03</a:t>
              </a:r>
              <a:endParaRPr>
                <a:solidFill>
                  <a:srgbClr val="FFFFFF"/>
                </a:solidFill>
                <a:latin typeface="Fira Sans"/>
                <a:ea typeface="Fira Sans"/>
                <a:cs typeface="Fira Sans"/>
                <a:sym typeface="Fira Sans"/>
              </a:endParaRPr>
            </a:p>
          </p:txBody>
        </p:sp>
        <p:sp>
          <p:nvSpPr>
            <p:cNvPr id="509" name="Google Shape;509;p39"/>
            <p:cNvSpPr/>
            <p:nvPr/>
          </p:nvSpPr>
          <p:spPr>
            <a:xfrm flipH="1">
              <a:off x="3447781" y="1440076"/>
              <a:ext cx="390675" cy="388732"/>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01</a:t>
              </a:r>
              <a:endParaRPr>
                <a:solidFill>
                  <a:srgbClr val="FFFFFF"/>
                </a:solidFill>
                <a:latin typeface="Fira Sans"/>
                <a:ea typeface="Fira Sans"/>
                <a:cs typeface="Fira Sans"/>
                <a:sym typeface="Fira Sans"/>
              </a:endParaRPr>
            </a:p>
          </p:txBody>
        </p:sp>
        <p:sp>
          <p:nvSpPr>
            <p:cNvPr id="510" name="Google Shape;510;p39"/>
            <p:cNvSpPr/>
            <p:nvPr/>
          </p:nvSpPr>
          <p:spPr>
            <a:xfrm flipH="1">
              <a:off x="3447855" y="2209196"/>
              <a:ext cx="390526" cy="390526"/>
            </a:xfrm>
            <a:custGeom>
              <a:avLst/>
              <a:gdLst/>
              <a:ahLst/>
              <a:cxnLst/>
              <a:rect l="l" t="t" r="r" b="b"/>
              <a:pathLst>
                <a:path w="2613" h="2613" extrusionOk="0">
                  <a:moveTo>
                    <a:pt x="1307" y="0"/>
                  </a:moveTo>
                  <a:cubicBezTo>
                    <a:pt x="585" y="0"/>
                    <a:pt x="0" y="588"/>
                    <a:pt x="0" y="1306"/>
                  </a:cubicBezTo>
                  <a:cubicBezTo>
                    <a:pt x="0" y="2028"/>
                    <a:pt x="585" y="2613"/>
                    <a:pt x="1307" y="2613"/>
                  </a:cubicBezTo>
                  <a:cubicBezTo>
                    <a:pt x="2028" y="2613"/>
                    <a:pt x="2613" y="2028"/>
                    <a:pt x="2613" y="1306"/>
                  </a:cubicBezTo>
                  <a:cubicBezTo>
                    <a:pt x="2613" y="588"/>
                    <a:pt x="2028" y="0"/>
                    <a:pt x="1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FFFFFF"/>
                  </a:solidFill>
                  <a:latin typeface="Fira Sans"/>
                  <a:ea typeface="Fira Sans"/>
                  <a:cs typeface="Fira Sans"/>
                  <a:sym typeface="Fira Sans"/>
                </a:rPr>
                <a:t>02</a:t>
              </a:r>
              <a:endParaRPr>
                <a:solidFill>
                  <a:srgbClr val="FFFFFF"/>
                </a:solidFill>
                <a:latin typeface="Fira Sans"/>
                <a:ea typeface="Fira Sans"/>
                <a:cs typeface="Fira Sans"/>
                <a:sym typeface="Fira Sans"/>
              </a:endParaRPr>
            </a:p>
          </p:txBody>
        </p:sp>
      </p:grpSp>
      <p:grpSp>
        <p:nvGrpSpPr>
          <p:cNvPr id="511" name="Google Shape;511;p39"/>
          <p:cNvGrpSpPr/>
          <p:nvPr/>
        </p:nvGrpSpPr>
        <p:grpSpPr>
          <a:xfrm flipH="1">
            <a:off x="1468677" y="1745631"/>
            <a:ext cx="787140" cy="2681237"/>
            <a:chOff x="1795200" y="2365750"/>
            <a:chExt cx="342146" cy="968515"/>
          </a:xfrm>
        </p:grpSpPr>
        <p:sp>
          <p:nvSpPr>
            <p:cNvPr id="512" name="Google Shape;512;p39"/>
            <p:cNvSpPr/>
            <p:nvPr/>
          </p:nvSpPr>
          <p:spPr>
            <a:xfrm>
              <a:off x="1795200" y="2365750"/>
              <a:ext cx="342146" cy="968515"/>
            </a:xfrm>
            <a:custGeom>
              <a:avLst/>
              <a:gdLst/>
              <a:ahLst/>
              <a:cxnLst/>
              <a:rect l="l" t="t" r="r" b="b"/>
              <a:pathLst>
                <a:path w="8447" h="23911" extrusionOk="0">
                  <a:moveTo>
                    <a:pt x="1229" y="1"/>
                  </a:moveTo>
                  <a:cubicBezTo>
                    <a:pt x="552" y="1"/>
                    <a:pt x="1" y="527"/>
                    <a:pt x="1" y="1179"/>
                  </a:cubicBezTo>
                  <a:cubicBezTo>
                    <a:pt x="1" y="1830"/>
                    <a:pt x="552" y="2332"/>
                    <a:pt x="1229" y="2332"/>
                  </a:cubicBezTo>
                  <a:lnTo>
                    <a:pt x="1454" y="2332"/>
                  </a:lnTo>
                  <a:lnTo>
                    <a:pt x="1454" y="21254"/>
                  </a:lnTo>
                  <a:cubicBezTo>
                    <a:pt x="1454" y="22733"/>
                    <a:pt x="2707" y="23911"/>
                    <a:pt x="4211" y="23911"/>
                  </a:cubicBezTo>
                  <a:cubicBezTo>
                    <a:pt x="5740" y="23911"/>
                    <a:pt x="6993" y="22733"/>
                    <a:pt x="6993" y="21254"/>
                  </a:cubicBezTo>
                  <a:lnTo>
                    <a:pt x="6993" y="2332"/>
                  </a:lnTo>
                  <a:lnTo>
                    <a:pt x="7219" y="2332"/>
                  </a:lnTo>
                  <a:cubicBezTo>
                    <a:pt x="7895" y="2332"/>
                    <a:pt x="8447" y="1830"/>
                    <a:pt x="8447" y="1179"/>
                  </a:cubicBezTo>
                  <a:cubicBezTo>
                    <a:pt x="8447" y="527"/>
                    <a:pt x="7895" y="1"/>
                    <a:pt x="721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9"/>
            <p:cNvSpPr/>
            <p:nvPr/>
          </p:nvSpPr>
          <p:spPr>
            <a:xfrm>
              <a:off x="1903836" y="3011406"/>
              <a:ext cx="124877" cy="275150"/>
            </a:xfrm>
            <a:custGeom>
              <a:avLst/>
              <a:gdLst/>
              <a:ahLst/>
              <a:cxnLst/>
              <a:rect l="l" t="t" r="r" b="b"/>
              <a:pathLst>
                <a:path w="3083" h="6793" extrusionOk="0">
                  <a:moveTo>
                    <a:pt x="3083" y="1"/>
                  </a:moveTo>
                  <a:lnTo>
                    <a:pt x="0" y="26"/>
                  </a:lnTo>
                  <a:lnTo>
                    <a:pt x="0" y="5314"/>
                  </a:lnTo>
                  <a:cubicBezTo>
                    <a:pt x="0" y="6141"/>
                    <a:pt x="702" y="6793"/>
                    <a:pt x="1529" y="6793"/>
                  </a:cubicBezTo>
                  <a:cubicBezTo>
                    <a:pt x="2381" y="6793"/>
                    <a:pt x="3083" y="6141"/>
                    <a:pt x="3083" y="5314"/>
                  </a:cubicBezTo>
                  <a:lnTo>
                    <a:pt x="308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9"/>
            <p:cNvSpPr/>
            <p:nvPr/>
          </p:nvSpPr>
          <p:spPr>
            <a:xfrm>
              <a:off x="1795200" y="2365750"/>
              <a:ext cx="259921" cy="968515"/>
            </a:xfrm>
            <a:custGeom>
              <a:avLst/>
              <a:gdLst/>
              <a:ahLst/>
              <a:cxnLst/>
              <a:rect l="l" t="t" r="r" b="b"/>
              <a:pathLst>
                <a:path w="6417" h="23911" extrusionOk="0">
                  <a:moveTo>
                    <a:pt x="1204" y="1"/>
                  </a:moveTo>
                  <a:cubicBezTo>
                    <a:pt x="527" y="1"/>
                    <a:pt x="1" y="527"/>
                    <a:pt x="1" y="1179"/>
                  </a:cubicBezTo>
                  <a:cubicBezTo>
                    <a:pt x="1" y="1830"/>
                    <a:pt x="527" y="2332"/>
                    <a:pt x="1204" y="2332"/>
                  </a:cubicBezTo>
                  <a:lnTo>
                    <a:pt x="1454" y="2332"/>
                  </a:lnTo>
                  <a:lnTo>
                    <a:pt x="1454" y="21254"/>
                  </a:lnTo>
                  <a:cubicBezTo>
                    <a:pt x="1454" y="22733"/>
                    <a:pt x="2682" y="23911"/>
                    <a:pt x="4211" y="23911"/>
                  </a:cubicBezTo>
                  <a:cubicBezTo>
                    <a:pt x="5114" y="23911"/>
                    <a:pt x="5916" y="23510"/>
                    <a:pt x="6417" y="22858"/>
                  </a:cubicBezTo>
                  <a:lnTo>
                    <a:pt x="6417" y="22858"/>
                  </a:lnTo>
                  <a:cubicBezTo>
                    <a:pt x="6116" y="22958"/>
                    <a:pt x="5790" y="23033"/>
                    <a:pt x="5439" y="23033"/>
                  </a:cubicBezTo>
                  <a:cubicBezTo>
                    <a:pt x="3910" y="23033"/>
                    <a:pt x="2682" y="21830"/>
                    <a:pt x="2682" y="20377"/>
                  </a:cubicBezTo>
                  <a:lnTo>
                    <a:pt x="2682" y="1454"/>
                  </a:lnTo>
                  <a:lnTo>
                    <a:pt x="2432" y="1454"/>
                  </a:lnTo>
                  <a:cubicBezTo>
                    <a:pt x="1755" y="1454"/>
                    <a:pt x="1229" y="928"/>
                    <a:pt x="1229" y="276"/>
                  </a:cubicBezTo>
                  <a:cubicBezTo>
                    <a:pt x="1229" y="176"/>
                    <a:pt x="1229" y="101"/>
                    <a:pt x="1254" y="1"/>
                  </a:cubicBezTo>
                  <a:close/>
                </a:path>
              </a:pathLst>
            </a:custGeom>
            <a:solidFill>
              <a:srgbClr val="D4D5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9"/>
            <p:cNvSpPr/>
            <p:nvPr/>
          </p:nvSpPr>
          <p:spPr>
            <a:xfrm>
              <a:off x="1983024" y="3088569"/>
              <a:ext cx="24384" cy="23371"/>
            </a:xfrm>
            <a:custGeom>
              <a:avLst/>
              <a:gdLst/>
              <a:ahLst/>
              <a:cxnLst/>
              <a:rect l="l" t="t" r="r" b="b"/>
              <a:pathLst>
                <a:path w="602" h="577" extrusionOk="0">
                  <a:moveTo>
                    <a:pt x="301" y="0"/>
                  </a:moveTo>
                  <a:cubicBezTo>
                    <a:pt x="126" y="0"/>
                    <a:pt x="0" y="126"/>
                    <a:pt x="0" y="301"/>
                  </a:cubicBezTo>
                  <a:cubicBezTo>
                    <a:pt x="0" y="452"/>
                    <a:pt x="126" y="577"/>
                    <a:pt x="301" y="577"/>
                  </a:cubicBezTo>
                  <a:cubicBezTo>
                    <a:pt x="451" y="577"/>
                    <a:pt x="602" y="452"/>
                    <a:pt x="602" y="301"/>
                  </a:cubicBezTo>
                  <a:cubicBezTo>
                    <a:pt x="602" y="126"/>
                    <a:pt x="451" y="0"/>
                    <a:pt x="301" y="0"/>
                  </a:cubicBezTo>
                  <a:close/>
                </a:path>
              </a:pathLst>
            </a:custGeom>
            <a:solidFill>
              <a:srgbClr val="F9A6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9"/>
            <p:cNvSpPr/>
            <p:nvPr/>
          </p:nvSpPr>
          <p:spPr>
            <a:xfrm>
              <a:off x="1925142" y="3033765"/>
              <a:ext cx="46743" cy="45690"/>
            </a:xfrm>
            <a:custGeom>
              <a:avLst/>
              <a:gdLst/>
              <a:ahLst/>
              <a:cxnLst/>
              <a:rect l="l" t="t" r="r" b="b"/>
              <a:pathLst>
                <a:path w="1154" h="1128" extrusionOk="0">
                  <a:moveTo>
                    <a:pt x="577" y="0"/>
                  </a:moveTo>
                  <a:cubicBezTo>
                    <a:pt x="276" y="0"/>
                    <a:pt x="1" y="251"/>
                    <a:pt x="1" y="577"/>
                  </a:cubicBezTo>
                  <a:cubicBezTo>
                    <a:pt x="1" y="877"/>
                    <a:pt x="276" y="1128"/>
                    <a:pt x="577" y="1128"/>
                  </a:cubicBezTo>
                  <a:cubicBezTo>
                    <a:pt x="903" y="1128"/>
                    <a:pt x="1153" y="877"/>
                    <a:pt x="1153" y="577"/>
                  </a:cubicBezTo>
                  <a:cubicBezTo>
                    <a:pt x="1153" y="251"/>
                    <a:pt x="903" y="0"/>
                    <a:pt x="577" y="0"/>
                  </a:cubicBezTo>
                  <a:close/>
                </a:path>
              </a:pathLst>
            </a:custGeom>
            <a:solidFill>
              <a:srgbClr val="F9A6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9"/>
            <p:cNvSpPr/>
            <p:nvPr/>
          </p:nvSpPr>
          <p:spPr>
            <a:xfrm>
              <a:off x="1927167" y="3204293"/>
              <a:ext cx="46743" cy="44718"/>
            </a:xfrm>
            <a:custGeom>
              <a:avLst/>
              <a:gdLst/>
              <a:ahLst/>
              <a:cxnLst/>
              <a:rect l="l" t="t" r="r" b="b"/>
              <a:pathLst>
                <a:path w="1154" h="1104" extrusionOk="0">
                  <a:moveTo>
                    <a:pt x="577" y="1"/>
                  </a:moveTo>
                  <a:cubicBezTo>
                    <a:pt x="251" y="1"/>
                    <a:pt x="1" y="251"/>
                    <a:pt x="1" y="552"/>
                  </a:cubicBezTo>
                  <a:cubicBezTo>
                    <a:pt x="1" y="853"/>
                    <a:pt x="251" y="1103"/>
                    <a:pt x="577" y="1103"/>
                  </a:cubicBezTo>
                  <a:cubicBezTo>
                    <a:pt x="903" y="1103"/>
                    <a:pt x="1154" y="853"/>
                    <a:pt x="1154" y="552"/>
                  </a:cubicBezTo>
                  <a:cubicBezTo>
                    <a:pt x="1154" y="251"/>
                    <a:pt x="903" y="1"/>
                    <a:pt x="577" y="1"/>
                  </a:cubicBezTo>
                  <a:close/>
                </a:path>
              </a:pathLst>
            </a:custGeom>
            <a:solidFill>
              <a:srgbClr val="F9A6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41"/>
          <p:cNvSpPr txBox="1">
            <a:spLocks noGrp="1"/>
          </p:cNvSpPr>
          <p:nvPr>
            <p:ph type="body" idx="4294967295"/>
          </p:nvPr>
        </p:nvSpPr>
        <p:spPr>
          <a:xfrm>
            <a:off x="4352873" y="3797925"/>
            <a:ext cx="4318800" cy="509100"/>
          </a:xfrm>
          <a:prstGeom prst="rect">
            <a:avLst/>
          </a:prstGeom>
          <a:noFill/>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000" i="1"/>
              <a:t>En la figura observamos los casos notificados en Colombia en el año respectivo (azul) y los casos notificados en Cundinamarca (naranja) junto con la línea de tendencia (línea discontinua).</a:t>
            </a:r>
            <a:endParaRPr sz="1000" i="1"/>
          </a:p>
        </p:txBody>
      </p:sp>
      <p:sp>
        <p:nvSpPr>
          <p:cNvPr id="530" name="Google Shape;530;p41"/>
          <p:cNvSpPr txBox="1"/>
          <p:nvPr/>
        </p:nvSpPr>
        <p:spPr>
          <a:xfrm>
            <a:off x="814958" y="277900"/>
            <a:ext cx="3122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Fira Sans"/>
                <a:ea typeface="Fira Sans"/>
                <a:cs typeface="Fira Sans"/>
                <a:sym typeface="Fira Sans"/>
              </a:rPr>
              <a:t>RESULTADOS </a:t>
            </a:r>
            <a:endParaRPr b="1">
              <a:latin typeface="Fira Sans"/>
              <a:ea typeface="Fira Sans"/>
              <a:cs typeface="Fira Sans"/>
              <a:sym typeface="Fira Sans"/>
            </a:endParaRPr>
          </a:p>
          <a:p>
            <a:pPr marL="0" lvl="0" indent="0" algn="ctr" rtl="0">
              <a:spcBef>
                <a:spcPts val="0"/>
              </a:spcBef>
              <a:spcAft>
                <a:spcPts val="0"/>
              </a:spcAft>
              <a:buNone/>
            </a:pPr>
            <a:r>
              <a:rPr lang="en">
                <a:latin typeface="Fira Sans"/>
                <a:ea typeface="Fira Sans"/>
                <a:cs typeface="Fira Sans"/>
                <a:sym typeface="Fira Sans"/>
              </a:rPr>
              <a:t>Casos de enfermedad diarreica aguda notificados en Colombia y Cundinamarca 2015-2020</a:t>
            </a:r>
            <a:endParaRPr>
              <a:latin typeface="Fira Sans"/>
              <a:ea typeface="Fira Sans"/>
              <a:cs typeface="Fira Sans"/>
              <a:sym typeface="Fira Sans"/>
            </a:endParaRPr>
          </a:p>
        </p:txBody>
      </p:sp>
      <p:pic>
        <p:nvPicPr>
          <p:cNvPr id="531" name="Google Shape;531;p41"/>
          <p:cNvPicPr preferRelativeResize="0"/>
          <p:nvPr/>
        </p:nvPicPr>
        <p:blipFill>
          <a:blip r:embed="rId3">
            <a:alphaModFix/>
          </a:blip>
          <a:stretch>
            <a:fillRect/>
          </a:stretch>
        </p:blipFill>
        <p:spPr>
          <a:xfrm>
            <a:off x="4129263" y="548925"/>
            <a:ext cx="4765975" cy="3249000"/>
          </a:xfrm>
          <a:prstGeom prst="rect">
            <a:avLst/>
          </a:prstGeom>
          <a:noFill/>
          <a:ln>
            <a:noFill/>
          </a:ln>
        </p:spPr>
      </p:pic>
      <p:sp>
        <p:nvSpPr>
          <p:cNvPr id="532" name="Google Shape;532;p41"/>
          <p:cNvSpPr txBox="1">
            <a:spLocks noGrp="1"/>
          </p:cNvSpPr>
          <p:nvPr>
            <p:ph type="body" idx="4294967295"/>
          </p:nvPr>
        </p:nvSpPr>
        <p:spPr>
          <a:xfrm>
            <a:off x="121875" y="1248400"/>
            <a:ext cx="4007400" cy="2474100"/>
          </a:xfrm>
          <a:prstGeom prst="rect">
            <a:avLst/>
          </a:prstGeom>
          <a:noFill/>
        </p:spPr>
        <p:txBody>
          <a:bodyPr spcFirstLastPara="1" wrap="square" lIns="91425" tIns="91425" rIns="91425" bIns="91425" anchor="t" anchorCtr="0">
            <a:noAutofit/>
          </a:bodyPr>
          <a:lstStyle/>
          <a:p>
            <a:pPr marL="457200" lvl="0" indent="-304800" algn="just" rtl="0">
              <a:spcBef>
                <a:spcPts val="0"/>
              </a:spcBef>
              <a:spcAft>
                <a:spcPts val="0"/>
              </a:spcAft>
              <a:buSzPts val="1200"/>
              <a:buChar char="-"/>
            </a:pPr>
            <a:r>
              <a:rPr lang="en"/>
              <a:t>Según los datos reportados el número de casos de EDA en Cundinamarca tuvo una tendencia constante y se organizaron así:  2015 (157.577 casos),  2016 (163.478 casos), 2017 (149.989), 2018 (168.316 casos),  2019 (155.839 casos); sin embargo, en los datos de acceso abierto hasta la semana epidemiológica 20 del 2020 hubo 884.545 casos en Colombia, pero no se referencia los lugares de procedencia.</a:t>
            </a:r>
            <a:endParaRPr/>
          </a:p>
          <a:p>
            <a:pPr marL="0" lvl="0" indent="0" algn="just" rtl="0">
              <a:spcBef>
                <a:spcPts val="0"/>
              </a:spcBef>
              <a:spcAft>
                <a:spcPts val="0"/>
              </a:spcAft>
              <a:buNone/>
            </a:pPr>
            <a:endParaRPr/>
          </a:p>
          <a:p>
            <a:pPr marL="457200" lvl="0" indent="-304800" algn="just" rtl="0">
              <a:spcBef>
                <a:spcPts val="0"/>
              </a:spcBef>
              <a:spcAft>
                <a:spcPts val="0"/>
              </a:spcAft>
              <a:buSzPts val="1200"/>
              <a:buChar char="-"/>
            </a:pPr>
            <a:r>
              <a:rPr lang="en"/>
              <a:t>Cundinamarca tuvo un porcentaje de alrededor del 5% de los casos con respecto a la media nacional y no ha habido mejora entre los años mencionados.</a:t>
            </a:r>
            <a:endParaRPr/>
          </a:p>
          <a:p>
            <a:pPr marL="0" lvl="0" indent="0" algn="just" rtl="0">
              <a:spcBef>
                <a:spcPts val="0"/>
              </a:spcBef>
              <a:spcAft>
                <a:spcPts val="0"/>
              </a:spcAft>
              <a:buClr>
                <a:schemeClr val="dk1"/>
              </a:buClr>
              <a:buSzPts val="1100"/>
              <a:buFont typeface="Arial"/>
              <a:buNone/>
            </a:pPr>
            <a:endParaRPr/>
          </a:p>
          <a:p>
            <a:pPr marL="0" lvl="0" indent="0" algn="just" rtl="0">
              <a:spcBef>
                <a:spcPts val="0"/>
              </a:spcBef>
              <a:spcAft>
                <a:spcPts val="0"/>
              </a:spcAft>
              <a:buClr>
                <a:schemeClr val="dk1"/>
              </a:buClr>
              <a:buSzPts val="1100"/>
              <a:buFont typeface="Arial"/>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grpSp>
        <p:nvGrpSpPr>
          <p:cNvPr id="537" name="Google Shape;537;p42"/>
          <p:cNvGrpSpPr/>
          <p:nvPr/>
        </p:nvGrpSpPr>
        <p:grpSpPr>
          <a:xfrm>
            <a:off x="3570297" y="1247048"/>
            <a:ext cx="2002952" cy="3006946"/>
            <a:chOff x="3583859" y="1722254"/>
            <a:chExt cx="1976272" cy="2966600"/>
          </a:xfrm>
        </p:grpSpPr>
        <p:sp>
          <p:nvSpPr>
            <p:cNvPr id="538" name="Google Shape;538;p42"/>
            <p:cNvSpPr/>
            <p:nvPr/>
          </p:nvSpPr>
          <p:spPr>
            <a:xfrm>
              <a:off x="3583859" y="2711100"/>
              <a:ext cx="1976272" cy="1977754"/>
            </a:xfrm>
            <a:custGeom>
              <a:avLst/>
              <a:gdLst/>
              <a:ahLst/>
              <a:cxnLst/>
              <a:rect l="l" t="t" r="r" b="b"/>
              <a:pathLst>
                <a:path w="32007" h="32031" extrusionOk="0">
                  <a:moveTo>
                    <a:pt x="15991" y="0"/>
                  </a:moveTo>
                  <a:cubicBezTo>
                    <a:pt x="7169" y="0"/>
                    <a:pt x="1" y="7168"/>
                    <a:pt x="1" y="16016"/>
                  </a:cubicBezTo>
                  <a:cubicBezTo>
                    <a:pt x="1" y="24863"/>
                    <a:pt x="7169" y="32031"/>
                    <a:pt x="15991" y="32031"/>
                  </a:cubicBezTo>
                  <a:cubicBezTo>
                    <a:pt x="24838" y="32031"/>
                    <a:pt x="32006" y="24863"/>
                    <a:pt x="32006" y="16016"/>
                  </a:cubicBezTo>
                  <a:cubicBezTo>
                    <a:pt x="32006" y="7168"/>
                    <a:pt x="24838" y="0"/>
                    <a:pt x="159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2"/>
            <p:cNvSpPr/>
            <p:nvPr/>
          </p:nvSpPr>
          <p:spPr>
            <a:xfrm>
              <a:off x="4753803" y="2082783"/>
              <a:ext cx="550951" cy="996688"/>
            </a:xfrm>
            <a:custGeom>
              <a:avLst/>
              <a:gdLst/>
              <a:ahLst/>
              <a:cxnLst/>
              <a:rect l="l" t="t" r="r" b="b"/>
              <a:pathLst>
                <a:path w="8923" h="16142" extrusionOk="0">
                  <a:moveTo>
                    <a:pt x="0" y="1"/>
                  </a:moveTo>
                  <a:lnTo>
                    <a:pt x="0" y="16141"/>
                  </a:lnTo>
                  <a:lnTo>
                    <a:pt x="8923" y="16141"/>
                  </a:lnTo>
                  <a:lnTo>
                    <a:pt x="892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2"/>
            <p:cNvSpPr/>
            <p:nvPr/>
          </p:nvSpPr>
          <p:spPr>
            <a:xfrm>
              <a:off x="4803322" y="1722254"/>
              <a:ext cx="453455" cy="622143"/>
            </a:xfrm>
            <a:custGeom>
              <a:avLst/>
              <a:gdLst/>
              <a:ahLst/>
              <a:cxnLst/>
              <a:rect l="l" t="t" r="r" b="b"/>
              <a:pathLst>
                <a:path w="7344" h="10076" extrusionOk="0">
                  <a:moveTo>
                    <a:pt x="1429" y="0"/>
                  </a:moveTo>
                  <a:cubicBezTo>
                    <a:pt x="627" y="0"/>
                    <a:pt x="0" y="652"/>
                    <a:pt x="0" y="1454"/>
                  </a:cubicBezTo>
                  <a:lnTo>
                    <a:pt x="0" y="8647"/>
                  </a:lnTo>
                  <a:cubicBezTo>
                    <a:pt x="0" y="9449"/>
                    <a:pt x="627" y="10076"/>
                    <a:pt x="1429" y="10076"/>
                  </a:cubicBezTo>
                  <a:lnTo>
                    <a:pt x="5890" y="10076"/>
                  </a:lnTo>
                  <a:cubicBezTo>
                    <a:pt x="6692" y="10076"/>
                    <a:pt x="7344" y="9449"/>
                    <a:pt x="7344" y="8647"/>
                  </a:cubicBezTo>
                  <a:lnTo>
                    <a:pt x="7344" y="1454"/>
                  </a:lnTo>
                  <a:cubicBezTo>
                    <a:pt x="7344" y="652"/>
                    <a:pt x="6692" y="0"/>
                    <a:pt x="58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2"/>
            <p:cNvSpPr/>
            <p:nvPr/>
          </p:nvSpPr>
          <p:spPr>
            <a:xfrm>
              <a:off x="4696565" y="1985287"/>
              <a:ext cx="667031" cy="97557"/>
            </a:xfrm>
            <a:custGeom>
              <a:avLst/>
              <a:gdLst/>
              <a:ahLst/>
              <a:cxnLst/>
              <a:rect l="l" t="t" r="r" b="b"/>
              <a:pathLst>
                <a:path w="10803" h="1580" extrusionOk="0">
                  <a:moveTo>
                    <a:pt x="777" y="1"/>
                  </a:moveTo>
                  <a:cubicBezTo>
                    <a:pt x="351" y="1"/>
                    <a:pt x="0" y="352"/>
                    <a:pt x="0" y="778"/>
                  </a:cubicBezTo>
                  <a:cubicBezTo>
                    <a:pt x="0" y="1229"/>
                    <a:pt x="351" y="1580"/>
                    <a:pt x="777" y="1580"/>
                  </a:cubicBezTo>
                  <a:lnTo>
                    <a:pt x="10000" y="1580"/>
                  </a:lnTo>
                  <a:cubicBezTo>
                    <a:pt x="10426" y="1580"/>
                    <a:pt x="10802" y="1229"/>
                    <a:pt x="10802" y="778"/>
                  </a:cubicBezTo>
                  <a:cubicBezTo>
                    <a:pt x="10802" y="352"/>
                    <a:pt x="10426" y="1"/>
                    <a:pt x="100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2"/>
            <p:cNvSpPr/>
            <p:nvPr/>
          </p:nvSpPr>
          <p:spPr>
            <a:xfrm>
              <a:off x="3839236" y="2082783"/>
              <a:ext cx="550951" cy="996688"/>
            </a:xfrm>
            <a:custGeom>
              <a:avLst/>
              <a:gdLst/>
              <a:ahLst/>
              <a:cxnLst/>
              <a:rect l="l" t="t" r="r" b="b"/>
              <a:pathLst>
                <a:path w="8923" h="16142" extrusionOk="0">
                  <a:moveTo>
                    <a:pt x="0" y="1"/>
                  </a:moveTo>
                  <a:lnTo>
                    <a:pt x="0" y="16141"/>
                  </a:lnTo>
                  <a:lnTo>
                    <a:pt x="8923" y="16141"/>
                  </a:lnTo>
                  <a:lnTo>
                    <a:pt x="892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2"/>
            <p:cNvSpPr/>
            <p:nvPr/>
          </p:nvSpPr>
          <p:spPr>
            <a:xfrm>
              <a:off x="3887212" y="1722254"/>
              <a:ext cx="453455" cy="622143"/>
            </a:xfrm>
            <a:custGeom>
              <a:avLst/>
              <a:gdLst/>
              <a:ahLst/>
              <a:cxnLst/>
              <a:rect l="l" t="t" r="r" b="b"/>
              <a:pathLst>
                <a:path w="7344" h="10076" extrusionOk="0">
                  <a:moveTo>
                    <a:pt x="1454" y="0"/>
                  </a:moveTo>
                  <a:cubicBezTo>
                    <a:pt x="652" y="0"/>
                    <a:pt x="0" y="652"/>
                    <a:pt x="0" y="1454"/>
                  </a:cubicBezTo>
                  <a:lnTo>
                    <a:pt x="0" y="8647"/>
                  </a:lnTo>
                  <a:cubicBezTo>
                    <a:pt x="0" y="9449"/>
                    <a:pt x="652" y="10076"/>
                    <a:pt x="1454" y="10076"/>
                  </a:cubicBezTo>
                  <a:lnTo>
                    <a:pt x="5915" y="10076"/>
                  </a:lnTo>
                  <a:cubicBezTo>
                    <a:pt x="6717" y="10076"/>
                    <a:pt x="7344" y="9449"/>
                    <a:pt x="7344" y="8647"/>
                  </a:cubicBezTo>
                  <a:lnTo>
                    <a:pt x="7344" y="1454"/>
                  </a:lnTo>
                  <a:cubicBezTo>
                    <a:pt x="7344" y="652"/>
                    <a:pt x="6717" y="0"/>
                    <a:pt x="59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2"/>
            <p:cNvSpPr/>
            <p:nvPr/>
          </p:nvSpPr>
          <p:spPr>
            <a:xfrm>
              <a:off x="3780393" y="1985287"/>
              <a:ext cx="667031" cy="97557"/>
            </a:xfrm>
            <a:custGeom>
              <a:avLst/>
              <a:gdLst/>
              <a:ahLst/>
              <a:cxnLst/>
              <a:rect l="l" t="t" r="r" b="b"/>
              <a:pathLst>
                <a:path w="10803" h="1580" extrusionOk="0">
                  <a:moveTo>
                    <a:pt x="803" y="1"/>
                  </a:moveTo>
                  <a:cubicBezTo>
                    <a:pt x="352" y="1"/>
                    <a:pt x="1" y="352"/>
                    <a:pt x="1" y="778"/>
                  </a:cubicBezTo>
                  <a:cubicBezTo>
                    <a:pt x="1" y="1229"/>
                    <a:pt x="352" y="1580"/>
                    <a:pt x="803" y="1580"/>
                  </a:cubicBezTo>
                  <a:lnTo>
                    <a:pt x="10026" y="1580"/>
                  </a:lnTo>
                  <a:cubicBezTo>
                    <a:pt x="10452" y="1580"/>
                    <a:pt x="10803" y="1229"/>
                    <a:pt x="10803" y="778"/>
                  </a:cubicBezTo>
                  <a:cubicBezTo>
                    <a:pt x="10803" y="352"/>
                    <a:pt x="10452" y="1"/>
                    <a:pt x="100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45" name="Google Shape;545;p42" title="Points scored">
            <a:hlinkClick r:id="rId3"/>
          </p:cNvPr>
          <p:cNvPicPr preferRelativeResize="0"/>
          <p:nvPr/>
        </p:nvPicPr>
        <p:blipFill rotWithShape="1">
          <a:blip r:embed="rId4">
            <a:alphaModFix/>
          </a:blip>
          <a:srcRect l="19093" r="19136"/>
          <a:stretch/>
        </p:blipFill>
        <p:spPr>
          <a:xfrm>
            <a:off x="3570479" y="2250132"/>
            <a:ext cx="2003100" cy="2005200"/>
          </a:xfrm>
          <a:prstGeom prst="ellipse">
            <a:avLst/>
          </a:prstGeom>
          <a:noFill/>
          <a:ln>
            <a:noFill/>
          </a:ln>
        </p:spPr>
      </p:pic>
      <p:sp>
        <p:nvSpPr>
          <p:cNvPr id="546" name="Google Shape;546;p42"/>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EDA- Facatativá</a:t>
            </a:r>
            <a:endParaRPr/>
          </a:p>
        </p:txBody>
      </p:sp>
      <p:sp>
        <p:nvSpPr>
          <p:cNvPr id="547" name="Google Shape;547;p42"/>
          <p:cNvSpPr txBox="1"/>
          <p:nvPr/>
        </p:nvSpPr>
        <p:spPr>
          <a:xfrm>
            <a:off x="457150" y="1720175"/>
            <a:ext cx="2490000" cy="465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a:solidFill>
                  <a:schemeClr val="dk1"/>
                </a:solidFill>
                <a:latin typeface="Advent Pro"/>
                <a:ea typeface="Advent Pro"/>
                <a:cs typeface="Advent Pro"/>
                <a:sym typeface="Advent Pro"/>
              </a:rPr>
              <a:t>se identificó como agente causal un virus</a:t>
            </a:r>
            <a:endParaRPr>
              <a:solidFill>
                <a:schemeClr val="dk1"/>
              </a:solidFill>
              <a:latin typeface="Advent Pro"/>
              <a:ea typeface="Advent Pro"/>
              <a:cs typeface="Advent Pro"/>
              <a:sym typeface="Advent Pro"/>
            </a:endParaRPr>
          </a:p>
          <a:p>
            <a:pPr marL="0" lvl="0" indent="0" algn="r" rtl="0">
              <a:spcBef>
                <a:spcPts val="0"/>
              </a:spcBef>
              <a:spcAft>
                <a:spcPts val="0"/>
              </a:spcAft>
              <a:buNone/>
            </a:pPr>
            <a:r>
              <a:rPr lang="en">
                <a:solidFill>
                  <a:schemeClr val="dk1"/>
                </a:solidFill>
                <a:latin typeface="Advent Pro"/>
                <a:ea typeface="Advent Pro"/>
                <a:cs typeface="Advent Pro"/>
                <a:sym typeface="Advent Pro"/>
              </a:rPr>
              <a:t>226 muestras (1) Astrovirus (2) norovirus  (13} rotavirus. </a:t>
            </a:r>
            <a:endParaRPr>
              <a:solidFill>
                <a:schemeClr val="dk1"/>
              </a:solidFill>
              <a:latin typeface="Advent Pro"/>
              <a:ea typeface="Advent Pro"/>
              <a:cs typeface="Advent Pro"/>
              <a:sym typeface="Advent Pro"/>
            </a:endParaRPr>
          </a:p>
        </p:txBody>
      </p:sp>
      <p:sp>
        <p:nvSpPr>
          <p:cNvPr id="548" name="Google Shape;548;p42"/>
          <p:cNvSpPr txBox="1"/>
          <p:nvPr/>
        </p:nvSpPr>
        <p:spPr>
          <a:xfrm>
            <a:off x="457150" y="3787951"/>
            <a:ext cx="2490000" cy="465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a:solidFill>
                  <a:schemeClr val="dk1"/>
                </a:solidFill>
                <a:latin typeface="Advent Pro"/>
                <a:ea typeface="Advent Pro"/>
                <a:cs typeface="Advent Pro"/>
                <a:sym typeface="Advent Pro"/>
              </a:rPr>
              <a:t>Facatativá fue el que tuvo el mayor índice de diarrea, del total de los casos reportados</a:t>
            </a:r>
            <a:endParaRPr>
              <a:solidFill>
                <a:schemeClr val="dk1"/>
              </a:solidFill>
              <a:latin typeface="Advent Pro"/>
              <a:ea typeface="Advent Pro"/>
              <a:cs typeface="Advent Pro"/>
              <a:sym typeface="Advent Pro"/>
            </a:endParaRPr>
          </a:p>
        </p:txBody>
      </p:sp>
      <p:sp>
        <p:nvSpPr>
          <p:cNvPr id="549" name="Google Shape;549;p42"/>
          <p:cNvSpPr txBox="1"/>
          <p:nvPr/>
        </p:nvSpPr>
        <p:spPr>
          <a:xfrm>
            <a:off x="457150" y="3129819"/>
            <a:ext cx="2490000" cy="6582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400">
                <a:solidFill>
                  <a:schemeClr val="accent5"/>
                </a:solidFill>
                <a:latin typeface="Anton"/>
                <a:ea typeface="Anton"/>
                <a:cs typeface="Anton"/>
                <a:sym typeface="Anton"/>
              </a:rPr>
              <a:t>33.7%</a:t>
            </a:r>
            <a:endParaRPr sz="2400">
              <a:solidFill>
                <a:schemeClr val="accent5"/>
              </a:solidFill>
              <a:latin typeface="Anton"/>
              <a:ea typeface="Anton"/>
              <a:cs typeface="Anton"/>
              <a:sym typeface="Anton"/>
            </a:endParaRPr>
          </a:p>
        </p:txBody>
      </p:sp>
      <p:sp>
        <p:nvSpPr>
          <p:cNvPr id="550" name="Google Shape;550;p42"/>
          <p:cNvSpPr txBox="1"/>
          <p:nvPr/>
        </p:nvSpPr>
        <p:spPr>
          <a:xfrm flipH="1">
            <a:off x="6115800" y="2338798"/>
            <a:ext cx="2490000" cy="465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dk1"/>
                </a:solidFill>
                <a:latin typeface="Advent Pro"/>
                <a:ea typeface="Advent Pro"/>
                <a:cs typeface="Advent Pro"/>
                <a:sym typeface="Advent Pro"/>
              </a:rPr>
              <a:t>Se estudió los niños menores de 5 años que acudieron al Hospital San Rafael de Facatativá con diagnóstico de diarrea</a:t>
            </a:r>
            <a:endParaRPr>
              <a:solidFill>
                <a:schemeClr val="dk1"/>
              </a:solidFill>
              <a:latin typeface="Advent Pro"/>
              <a:ea typeface="Advent Pro"/>
              <a:cs typeface="Advent Pro"/>
              <a:sym typeface="Advent Pro"/>
            </a:endParaRPr>
          </a:p>
        </p:txBody>
      </p:sp>
      <p:sp>
        <p:nvSpPr>
          <p:cNvPr id="551" name="Google Shape;551;p42"/>
          <p:cNvSpPr txBox="1"/>
          <p:nvPr/>
        </p:nvSpPr>
        <p:spPr>
          <a:xfrm flipH="1">
            <a:off x="6196800" y="1061900"/>
            <a:ext cx="2490000" cy="658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400">
                <a:solidFill>
                  <a:schemeClr val="dk2"/>
                </a:solidFill>
                <a:latin typeface="Anton"/>
                <a:ea typeface="Anton"/>
                <a:cs typeface="Anton"/>
                <a:sym typeface="Anton"/>
              </a:rPr>
              <a:t>45.9 por cada 10.000 niños menores de 5 años</a:t>
            </a:r>
            <a:endParaRPr sz="2400">
              <a:solidFill>
                <a:schemeClr val="dk2"/>
              </a:solidFill>
              <a:latin typeface="Anton"/>
              <a:ea typeface="Anton"/>
              <a:cs typeface="Anton"/>
              <a:sym typeface="Anton"/>
            </a:endParaRPr>
          </a:p>
        </p:txBody>
      </p:sp>
      <p:sp>
        <p:nvSpPr>
          <p:cNvPr id="552" name="Google Shape;552;p42"/>
          <p:cNvSpPr txBox="1"/>
          <p:nvPr/>
        </p:nvSpPr>
        <p:spPr>
          <a:xfrm flipH="1">
            <a:off x="6196800" y="3787951"/>
            <a:ext cx="2490000" cy="465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dk1"/>
                </a:solidFill>
                <a:latin typeface="Advent Pro"/>
                <a:ea typeface="Advent Pro"/>
                <a:cs typeface="Advent Pro"/>
                <a:sym typeface="Advent Pro"/>
              </a:rPr>
              <a:t>La presencia de bacterias fue baja.</a:t>
            </a:r>
            <a:endParaRPr>
              <a:solidFill>
                <a:schemeClr val="dk1"/>
              </a:solidFill>
              <a:latin typeface="Advent Pro"/>
              <a:ea typeface="Advent Pro"/>
              <a:cs typeface="Advent Pro"/>
              <a:sym typeface="Advent Pro"/>
            </a:endParaRPr>
          </a:p>
        </p:txBody>
      </p:sp>
      <p:sp>
        <p:nvSpPr>
          <p:cNvPr id="553" name="Google Shape;553;p42"/>
          <p:cNvSpPr txBox="1"/>
          <p:nvPr/>
        </p:nvSpPr>
        <p:spPr>
          <a:xfrm flipH="1">
            <a:off x="6196800" y="3129826"/>
            <a:ext cx="2490000" cy="658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400" b="1">
                <a:solidFill>
                  <a:schemeClr val="accent6"/>
                </a:solidFill>
                <a:latin typeface="Anton"/>
                <a:ea typeface="Anton"/>
                <a:cs typeface="Anton"/>
                <a:sym typeface="Anton"/>
              </a:rPr>
              <a:t> 0,81 UFC/ 100 mL</a:t>
            </a:r>
            <a:endParaRPr sz="2400" b="1">
              <a:solidFill>
                <a:schemeClr val="accent6"/>
              </a:solidFill>
              <a:latin typeface="Anton"/>
              <a:ea typeface="Anton"/>
              <a:cs typeface="Anton"/>
              <a:sym typeface="Anton"/>
            </a:endParaRPr>
          </a:p>
        </p:txBody>
      </p:sp>
      <p:sp>
        <p:nvSpPr>
          <p:cNvPr id="554" name="Google Shape;554;p42"/>
          <p:cNvSpPr txBox="1"/>
          <p:nvPr/>
        </p:nvSpPr>
        <p:spPr>
          <a:xfrm>
            <a:off x="4883700" y="4518000"/>
            <a:ext cx="4260300" cy="625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600">
                <a:solidFill>
                  <a:schemeClr val="dk1"/>
                </a:solidFill>
                <a:latin typeface="Advent Pro"/>
                <a:ea typeface="Advent Pro"/>
                <a:cs typeface="Advent Pro"/>
                <a:sym typeface="Advent Pro"/>
              </a:rPr>
              <a:t>6.Gutiérrez MF, Alvarado MV, Martínez E, Ajami NJ. Presence of viral proteins in drinkable water—Sufficient condition to consider water a vector of viral  </a:t>
            </a:r>
            <a:endParaRPr sz="600">
              <a:solidFill>
                <a:schemeClr val="dk1"/>
              </a:solidFill>
              <a:latin typeface="Advent Pro"/>
              <a:ea typeface="Advent Pro"/>
              <a:cs typeface="Advent Pro"/>
              <a:sym typeface="Advent Pro"/>
            </a:endParaRPr>
          </a:p>
          <a:p>
            <a:pPr marL="0" lvl="0" indent="0" algn="l" rtl="0">
              <a:spcBef>
                <a:spcPts val="0"/>
              </a:spcBef>
              <a:spcAft>
                <a:spcPts val="0"/>
              </a:spcAft>
              <a:buNone/>
            </a:pPr>
            <a:r>
              <a:rPr lang="en" sz="600">
                <a:solidFill>
                  <a:schemeClr val="dk1"/>
                </a:solidFill>
                <a:latin typeface="Advent Pro"/>
                <a:ea typeface="Advent Pro"/>
                <a:cs typeface="Advent Pro"/>
                <a:sym typeface="Advent Pro"/>
              </a:rPr>
              <a:t>3. Gutierrez MF, Urbina D, Matiz A, Puello M, Mercado M, Parra M, et al. Comportamiento de la diarrea causada por virus y bacterias en regiones cercanas a la zona ecuatorial</a:t>
            </a:r>
            <a:endParaRPr sz="600">
              <a:solidFill>
                <a:schemeClr val="dk1"/>
              </a:solidFill>
              <a:latin typeface="Advent Pro"/>
              <a:ea typeface="Advent Pro"/>
              <a:cs typeface="Advent Pro"/>
              <a:sym typeface="Advent Pro"/>
            </a:endParaRPr>
          </a:p>
        </p:txBody>
      </p:sp>
      <p:sp>
        <p:nvSpPr>
          <p:cNvPr id="555" name="Google Shape;555;p42"/>
          <p:cNvSpPr txBox="1"/>
          <p:nvPr/>
        </p:nvSpPr>
        <p:spPr>
          <a:xfrm>
            <a:off x="560950" y="971056"/>
            <a:ext cx="2490000" cy="6582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400">
                <a:solidFill>
                  <a:srgbClr val="83D061"/>
                </a:solidFill>
                <a:latin typeface="Anton"/>
                <a:ea typeface="Anton"/>
                <a:cs typeface="Anton"/>
                <a:sym typeface="Anton"/>
              </a:rPr>
              <a:t>40%</a:t>
            </a:r>
            <a:endParaRPr sz="2400">
              <a:solidFill>
                <a:srgbClr val="83D061"/>
              </a:solidFill>
              <a:latin typeface="Anton"/>
              <a:ea typeface="Anton"/>
              <a:cs typeface="Anton"/>
              <a:sym typeface="Anto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40"/>
          <p:cNvSpPr txBox="1"/>
          <p:nvPr/>
        </p:nvSpPr>
        <p:spPr>
          <a:xfrm>
            <a:off x="1659000" y="131400"/>
            <a:ext cx="5826000" cy="1714985"/>
          </a:xfrm>
          <a:prstGeom prst="rect">
            <a:avLst/>
          </a:prstGeom>
          <a:noFill/>
          <a:ln w="19050" cap="flat" cmpd="sng">
            <a:solidFill>
              <a:srgbClr val="FAC37D"/>
            </a:solidFill>
            <a:prstDash val="solid"/>
            <a:round/>
            <a:headEnd type="none" w="sm" len="sm"/>
            <a:tailEnd type="none" w="sm" len="sm"/>
          </a:ln>
        </p:spPr>
        <p:txBody>
          <a:bodyPr spcFirstLastPara="1" wrap="square" lIns="91425" tIns="91425" rIns="91425" bIns="91425" anchor="ctr" anchorCtr="0">
            <a:noAutofit/>
          </a:bodyPr>
          <a:lstStyle/>
          <a:p>
            <a:pPr marL="457200" lvl="0" indent="-323850" algn="l" rtl="0">
              <a:spcBef>
                <a:spcPts val="0"/>
              </a:spcBef>
              <a:spcAft>
                <a:spcPts val="0"/>
              </a:spcAft>
              <a:buClr>
                <a:schemeClr val="dk1"/>
              </a:buClr>
              <a:buSzPts val="1500"/>
              <a:buFont typeface="Advent Pro"/>
              <a:buChar char="●"/>
            </a:pPr>
            <a:r>
              <a:rPr lang="en" sz="1500">
                <a:solidFill>
                  <a:schemeClr val="dk1"/>
                </a:solidFill>
                <a:latin typeface="Advent Pro"/>
                <a:ea typeface="Advent Pro"/>
                <a:cs typeface="Advent Pro"/>
                <a:sym typeface="Advent Pro"/>
              </a:rPr>
              <a:t>Las EDA (Enfermedad diarreica aguda) de origen viral constituyen un importante problema sanitario a escala mundial, pues en países desarrollados presentan una incidencia superior al de EDAS bacterianas y parasitarias (en aproximadamente un 40%) siendo el agua un importante vehículo de transmisión (15% aproximadamente) aunque en la mayoría de los casos no son diagnosticadas ni reportadas</a:t>
            </a:r>
            <a:endParaRPr sz="1500">
              <a:solidFill>
                <a:schemeClr val="dk1"/>
              </a:solidFill>
              <a:latin typeface="Advent Pro"/>
              <a:ea typeface="Advent Pro"/>
              <a:cs typeface="Advent Pro"/>
              <a:sym typeface="Advent Pro"/>
            </a:endParaRPr>
          </a:p>
        </p:txBody>
      </p:sp>
      <p:pic>
        <p:nvPicPr>
          <p:cNvPr id="523" name="Google Shape;523;p40"/>
          <p:cNvPicPr preferRelativeResize="0"/>
          <p:nvPr/>
        </p:nvPicPr>
        <p:blipFill rotWithShape="1">
          <a:blip r:embed="rId3">
            <a:alphaModFix/>
          </a:blip>
          <a:srcRect l="12175" t="23177" r="10859" b="11806"/>
          <a:stretch/>
        </p:blipFill>
        <p:spPr>
          <a:xfrm>
            <a:off x="202245" y="2066700"/>
            <a:ext cx="5723771" cy="2883600"/>
          </a:xfrm>
          <a:prstGeom prst="rect">
            <a:avLst/>
          </a:prstGeom>
          <a:noFill/>
          <a:ln>
            <a:noFill/>
          </a:ln>
        </p:spPr>
      </p:pic>
      <p:sp>
        <p:nvSpPr>
          <p:cNvPr id="524" name="Google Shape;524;p40"/>
          <p:cNvSpPr txBox="1"/>
          <p:nvPr/>
        </p:nvSpPr>
        <p:spPr>
          <a:xfrm>
            <a:off x="716975" y="4950300"/>
            <a:ext cx="8189100" cy="2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
                <a:solidFill>
                  <a:schemeClr val="dk1"/>
                </a:solidFill>
              </a:rPr>
              <a:t>42. Peláez D, Guzmán B,  Rodríguez J, Acero F,  Nava G.Presencia de virus entéricos en muestras de agua para el consumo humano en Colombia: desafíos de los sistemas de abastecimiento. [Internet]. citado [21 oct 2021]. Disponible en: http://www.scielo.org.co/pdf/bio/v36s2/v36s2a18.pdf</a:t>
            </a:r>
            <a:endParaRPr sz="400">
              <a:latin typeface="Fira Sans"/>
              <a:ea typeface="Fira Sans"/>
              <a:cs typeface="Fira Sans"/>
              <a:sym typeface="Fira Sans"/>
            </a:endParaRPr>
          </a:p>
        </p:txBody>
      </p:sp>
      <p:pic>
        <p:nvPicPr>
          <p:cNvPr id="5" name="Imagen 4"/>
          <p:cNvPicPr/>
          <p:nvPr/>
        </p:nvPicPr>
        <p:blipFill rotWithShape="1">
          <a:blip r:embed="rId4"/>
          <a:srcRect l="8134" t="24112" r="49766" b="6958"/>
          <a:stretch/>
        </p:blipFill>
        <p:spPr bwMode="auto">
          <a:xfrm>
            <a:off x="5926016" y="2066700"/>
            <a:ext cx="2655276" cy="2716315"/>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4"/>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Planteamiento del Problema y Justificación</a:t>
            </a:r>
            <a:endParaRPr/>
          </a:p>
        </p:txBody>
      </p:sp>
      <p:grpSp>
        <p:nvGrpSpPr>
          <p:cNvPr id="188" name="Google Shape;188;p24"/>
          <p:cNvGrpSpPr/>
          <p:nvPr/>
        </p:nvGrpSpPr>
        <p:grpSpPr>
          <a:xfrm>
            <a:off x="2856363" y="1189261"/>
            <a:ext cx="3420500" cy="3114509"/>
            <a:chOff x="2856363" y="1189261"/>
            <a:chExt cx="3420500" cy="3114509"/>
          </a:xfrm>
        </p:grpSpPr>
        <p:grpSp>
          <p:nvGrpSpPr>
            <p:cNvPr id="189" name="Google Shape;189;p24"/>
            <p:cNvGrpSpPr/>
            <p:nvPr/>
          </p:nvGrpSpPr>
          <p:grpSpPr>
            <a:xfrm>
              <a:off x="3889150" y="1229250"/>
              <a:ext cx="1336850" cy="3057175"/>
              <a:chOff x="3889150" y="1229250"/>
              <a:chExt cx="1336850" cy="3057175"/>
            </a:xfrm>
          </p:grpSpPr>
          <p:sp>
            <p:nvSpPr>
              <p:cNvPr id="190" name="Google Shape;190;p24"/>
              <p:cNvSpPr/>
              <p:nvPr/>
            </p:nvSpPr>
            <p:spPr>
              <a:xfrm rot="5400000">
                <a:off x="4179725" y="1279800"/>
                <a:ext cx="755100" cy="654000"/>
              </a:xfrm>
              <a:prstGeom prst="hexagon">
                <a:avLst>
                  <a:gd name="adj" fmla="val 28008"/>
                  <a:gd name="vf" fmla="val 11547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4"/>
              <p:cNvSpPr/>
              <p:nvPr/>
            </p:nvSpPr>
            <p:spPr>
              <a:xfrm rot="5400000">
                <a:off x="3838600" y="1841400"/>
                <a:ext cx="755100" cy="654000"/>
              </a:xfrm>
              <a:prstGeom prst="hexagon">
                <a:avLst>
                  <a:gd name="adj" fmla="val 28008"/>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4"/>
              <p:cNvSpPr/>
              <p:nvPr/>
            </p:nvSpPr>
            <p:spPr>
              <a:xfrm rot="5400000">
                <a:off x="4521450" y="1841400"/>
                <a:ext cx="755100" cy="654000"/>
              </a:xfrm>
              <a:prstGeom prst="hexagon">
                <a:avLst>
                  <a:gd name="adj" fmla="val 28008"/>
                  <a:gd name="vf" fmla="val 11547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4"/>
              <p:cNvSpPr/>
              <p:nvPr/>
            </p:nvSpPr>
            <p:spPr>
              <a:xfrm rot="5400000">
                <a:off x="3838600" y="2995463"/>
                <a:ext cx="755100" cy="654000"/>
              </a:xfrm>
              <a:prstGeom prst="hexagon">
                <a:avLst>
                  <a:gd name="adj" fmla="val 28008"/>
                  <a:gd name="vf" fmla="val 11547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4"/>
              <p:cNvSpPr/>
              <p:nvPr/>
            </p:nvSpPr>
            <p:spPr>
              <a:xfrm rot="5400000">
                <a:off x="4189075" y="2408013"/>
                <a:ext cx="755100" cy="654000"/>
              </a:xfrm>
              <a:prstGeom prst="hexagon">
                <a:avLst>
                  <a:gd name="adj" fmla="val 28008"/>
                  <a:gd name="vf" fmla="val 11547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4"/>
              <p:cNvSpPr/>
              <p:nvPr/>
            </p:nvSpPr>
            <p:spPr>
              <a:xfrm rot="5400000">
                <a:off x="4179725" y="3581875"/>
                <a:ext cx="755100" cy="654000"/>
              </a:xfrm>
              <a:prstGeom prst="hexagon">
                <a:avLst>
                  <a:gd name="adj" fmla="val 28008"/>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 name="Google Shape;196;p24"/>
            <p:cNvGrpSpPr/>
            <p:nvPr/>
          </p:nvGrpSpPr>
          <p:grpSpPr>
            <a:xfrm>
              <a:off x="2856363" y="1189261"/>
              <a:ext cx="3420500" cy="3114509"/>
              <a:chOff x="2856363" y="1189261"/>
              <a:chExt cx="3420500" cy="3114509"/>
            </a:xfrm>
          </p:grpSpPr>
          <p:cxnSp>
            <p:nvCxnSpPr>
              <p:cNvPr id="197" name="Google Shape;197;p24"/>
              <p:cNvCxnSpPr/>
              <p:nvPr/>
            </p:nvCxnSpPr>
            <p:spPr>
              <a:xfrm rot="10800000">
                <a:off x="4875563" y="1566413"/>
                <a:ext cx="1401300" cy="0"/>
              </a:xfrm>
              <a:prstGeom prst="straightConnector1">
                <a:avLst/>
              </a:prstGeom>
              <a:noFill/>
              <a:ln w="19050" cap="flat" cmpd="sng">
                <a:solidFill>
                  <a:schemeClr val="dk2"/>
                </a:solidFill>
                <a:prstDash val="solid"/>
                <a:round/>
                <a:headEnd type="none" w="med" len="med"/>
                <a:tailEnd type="none" w="med" len="med"/>
              </a:ln>
            </p:spPr>
          </p:cxnSp>
          <p:cxnSp>
            <p:nvCxnSpPr>
              <p:cNvPr id="198" name="Google Shape;198;p24"/>
              <p:cNvCxnSpPr/>
              <p:nvPr/>
            </p:nvCxnSpPr>
            <p:spPr>
              <a:xfrm>
                <a:off x="3000375" y="1543050"/>
                <a:ext cx="857400" cy="653700"/>
              </a:xfrm>
              <a:prstGeom prst="bentConnector3">
                <a:avLst>
                  <a:gd name="adj1" fmla="val 50000"/>
                </a:avLst>
              </a:prstGeom>
              <a:noFill/>
              <a:ln w="19050" cap="flat" cmpd="sng">
                <a:solidFill>
                  <a:schemeClr val="dk2"/>
                </a:solidFill>
                <a:prstDash val="solid"/>
                <a:round/>
                <a:headEnd type="none" w="med" len="med"/>
                <a:tailEnd type="none" w="med" len="med"/>
              </a:ln>
            </p:spPr>
          </p:cxnSp>
          <p:cxnSp>
            <p:nvCxnSpPr>
              <p:cNvPr id="199" name="Google Shape;199;p24"/>
              <p:cNvCxnSpPr/>
              <p:nvPr/>
            </p:nvCxnSpPr>
            <p:spPr>
              <a:xfrm>
                <a:off x="2856363" y="2881693"/>
                <a:ext cx="1054800" cy="408000"/>
              </a:xfrm>
              <a:prstGeom prst="bentConnector3">
                <a:avLst>
                  <a:gd name="adj1" fmla="val 50000"/>
                </a:avLst>
              </a:prstGeom>
              <a:noFill/>
              <a:ln w="19050" cap="flat" cmpd="sng">
                <a:solidFill>
                  <a:schemeClr val="dk2"/>
                </a:solidFill>
                <a:prstDash val="solid"/>
                <a:round/>
                <a:headEnd type="none" w="med" len="med"/>
                <a:tailEnd type="none" w="med" len="med"/>
              </a:ln>
            </p:spPr>
          </p:cxnSp>
          <p:cxnSp>
            <p:nvCxnSpPr>
              <p:cNvPr id="200" name="Google Shape;200;p24"/>
              <p:cNvCxnSpPr/>
              <p:nvPr/>
            </p:nvCxnSpPr>
            <p:spPr>
              <a:xfrm>
                <a:off x="3011100" y="3889775"/>
                <a:ext cx="1285800" cy="257100"/>
              </a:xfrm>
              <a:prstGeom prst="bentConnector3">
                <a:avLst>
                  <a:gd name="adj1" fmla="val 50000"/>
                </a:avLst>
              </a:prstGeom>
              <a:noFill/>
              <a:ln w="19050" cap="flat" cmpd="sng">
                <a:solidFill>
                  <a:schemeClr val="dk2"/>
                </a:solidFill>
                <a:prstDash val="solid"/>
                <a:round/>
                <a:headEnd type="none" w="med" len="med"/>
                <a:tailEnd type="none" w="med" len="med"/>
              </a:ln>
            </p:spPr>
          </p:cxnSp>
          <p:cxnSp>
            <p:nvCxnSpPr>
              <p:cNvPr id="201" name="Google Shape;201;p24"/>
              <p:cNvCxnSpPr/>
              <p:nvPr/>
            </p:nvCxnSpPr>
            <p:spPr>
              <a:xfrm rot="10800000">
                <a:off x="5240063" y="2218200"/>
                <a:ext cx="1036800" cy="531900"/>
              </a:xfrm>
              <a:prstGeom prst="bentConnector3">
                <a:avLst>
                  <a:gd name="adj1" fmla="val 50000"/>
                </a:avLst>
              </a:prstGeom>
              <a:noFill/>
              <a:ln w="19050" cap="flat" cmpd="sng">
                <a:solidFill>
                  <a:schemeClr val="dk2"/>
                </a:solidFill>
                <a:prstDash val="solid"/>
                <a:round/>
                <a:headEnd type="none" w="med" len="med"/>
                <a:tailEnd type="none" w="med" len="med"/>
              </a:ln>
            </p:spPr>
          </p:cxnSp>
          <p:cxnSp>
            <p:nvCxnSpPr>
              <p:cNvPr id="202" name="Google Shape;202;p24"/>
              <p:cNvCxnSpPr>
                <a:stCxn id="203" idx="2"/>
              </p:cNvCxnSpPr>
              <p:nvPr/>
            </p:nvCxnSpPr>
            <p:spPr>
              <a:xfrm rot="10800000">
                <a:off x="4913063" y="2750050"/>
                <a:ext cx="1363800" cy="1178100"/>
              </a:xfrm>
              <a:prstGeom prst="bentConnector3">
                <a:avLst>
                  <a:gd name="adj1" fmla="val 64246"/>
                </a:avLst>
              </a:prstGeom>
              <a:noFill/>
              <a:ln w="19050" cap="flat" cmpd="sng">
                <a:solidFill>
                  <a:schemeClr val="dk2"/>
                </a:solidFill>
                <a:prstDash val="solid"/>
                <a:round/>
                <a:headEnd type="none" w="med" len="med"/>
                <a:tailEnd type="none" w="med" len="med"/>
              </a:ln>
            </p:spPr>
          </p:cxnSp>
          <p:grpSp>
            <p:nvGrpSpPr>
              <p:cNvPr id="204" name="Google Shape;204;p24"/>
              <p:cNvGrpSpPr/>
              <p:nvPr/>
            </p:nvGrpSpPr>
            <p:grpSpPr>
              <a:xfrm rot="-5400000">
                <a:off x="2972448" y="2024591"/>
                <a:ext cx="3114509" cy="1443849"/>
                <a:chOff x="1540000" y="1937375"/>
                <a:chExt cx="530400" cy="245950"/>
              </a:xfrm>
            </p:grpSpPr>
            <p:sp>
              <p:nvSpPr>
                <p:cNvPr id="205" name="Google Shape;205;p24"/>
                <p:cNvSpPr/>
                <p:nvPr/>
              </p:nvSpPr>
              <p:spPr>
                <a:xfrm>
                  <a:off x="1540000" y="1947800"/>
                  <a:ext cx="530400" cy="234550"/>
                </a:xfrm>
                <a:custGeom>
                  <a:avLst/>
                  <a:gdLst/>
                  <a:ahLst/>
                  <a:cxnLst/>
                  <a:rect l="l" t="t" r="r" b="b"/>
                  <a:pathLst>
                    <a:path w="21216" h="9382" extrusionOk="0">
                      <a:moveTo>
                        <a:pt x="7939" y="286"/>
                      </a:moveTo>
                      <a:lnTo>
                        <a:pt x="9165" y="2377"/>
                      </a:lnTo>
                      <a:lnTo>
                        <a:pt x="7908" y="4560"/>
                      </a:lnTo>
                      <a:lnTo>
                        <a:pt x="5501" y="4560"/>
                      </a:lnTo>
                      <a:lnTo>
                        <a:pt x="4274" y="2408"/>
                      </a:lnTo>
                      <a:lnTo>
                        <a:pt x="5501" y="286"/>
                      </a:lnTo>
                      <a:close/>
                      <a:moveTo>
                        <a:pt x="15754" y="286"/>
                      </a:moveTo>
                      <a:lnTo>
                        <a:pt x="16973" y="2377"/>
                      </a:lnTo>
                      <a:lnTo>
                        <a:pt x="15723" y="4560"/>
                      </a:lnTo>
                      <a:lnTo>
                        <a:pt x="13339" y="4560"/>
                      </a:lnTo>
                      <a:lnTo>
                        <a:pt x="12089" y="2377"/>
                      </a:lnTo>
                      <a:lnTo>
                        <a:pt x="13308" y="286"/>
                      </a:lnTo>
                      <a:close/>
                      <a:moveTo>
                        <a:pt x="4020" y="2570"/>
                      </a:moveTo>
                      <a:lnTo>
                        <a:pt x="5239" y="4691"/>
                      </a:lnTo>
                      <a:lnTo>
                        <a:pt x="4020" y="6813"/>
                      </a:lnTo>
                      <a:lnTo>
                        <a:pt x="1543" y="6813"/>
                      </a:lnTo>
                      <a:lnTo>
                        <a:pt x="324" y="4691"/>
                      </a:lnTo>
                      <a:lnTo>
                        <a:pt x="1543" y="2570"/>
                      </a:lnTo>
                      <a:close/>
                      <a:moveTo>
                        <a:pt x="11827" y="2570"/>
                      </a:moveTo>
                      <a:lnTo>
                        <a:pt x="13054" y="4691"/>
                      </a:lnTo>
                      <a:lnTo>
                        <a:pt x="11827" y="6813"/>
                      </a:lnTo>
                      <a:lnTo>
                        <a:pt x="9389" y="6813"/>
                      </a:lnTo>
                      <a:lnTo>
                        <a:pt x="8201" y="4722"/>
                      </a:lnTo>
                      <a:lnTo>
                        <a:pt x="9451" y="2570"/>
                      </a:lnTo>
                      <a:close/>
                      <a:moveTo>
                        <a:pt x="19673" y="2570"/>
                      </a:moveTo>
                      <a:lnTo>
                        <a:pt x="20892" y="4691"/>
                      </a:lnTo>
                      <a:lnTo>
                        <a:pt x="19673" y="6813"/>
                      </a:lnTo>
                      <a:lnTo>
                        <a:pt x="17227" y="6813"/>
                      </a:lnTo>
                      <a:lnTo>
                        <a:pt x="16008" y="4691"/>
                      </a:lnTo>
                      <a:lnTo>
                        <a:pt x="17227" y="2570"/>
                      </a:lnTo>
                      <a:close/>
                      <a:moveTo>
                        <a:pt x="15723" y="4853"/>
                      </a:moveTo>
                      <a:lnTo>
                        <a:pt x="16973" y="7006"/>
                      </a:lnTo>
                      <a:lnTo>
                        <a:pt x="15754" y="9096"/>
                      </a:lnTo>
                      <a:lnTo>
                        <a:pt x="13308" y="9096"/>
                      </a:lnTo>
                      <a:lnTo>
                        <a:pt x="12089" y="7006"/>
                      </a:lnTo>
                      <a:lnTo>
                        <a:pt x="13339" y="4853"/>
                      </a:lnTo>
                      <a:close/>
                      <a:moveTo>
                        <a:pt x="5339" y="1"/>
                      </a:moveTo>
                      <a:lnTo>
                        <a:pt x="4020" y="2284"/>
                      </a:lnTo>
                      <a:lnTo>
                        <a:pt x="1381" y="2284"/>
                      </a:lnTo>
                      <a:lnTo>
                        <a:pt x="0" y="4691"/>
                      </a:lnTo>
                      <a:lnTo>
                        <a:pt x="1381" y="7137"/>
                      </a:lnTo>
                      <a:lnTo>
                        <a:pt x="4182" y="7137"/>
                      </a:lnTo>
                      <a:lnTo>
                        <a:pt x="5501" y="4853"/>
                      </a:lnTo>
                      <a:lnTo>
                        <a:pt x="7908" y="4853"/>
                      </a:lnTo>
                      <a:lnTo>
                        <a:pt x="9227" y="7137"/>
                      </a:lnTo>
                      <a:lnTo>
                        <a:pt x="11827" y="7137"/>
                      </a:lnTo>
                      <a:lnTo>
                        <a:pt x="13146" y="9382"/>
                      </a:lnTo>
                      <a:lnTo>
                        <a:pt x="15947" y="9382"/>
                      </a:lnTo>
                      <a:lnTo>
                        <a:pt x="17227" y="7137"/>
                      </a:lnTo>
                      <a:lnTo>
                        <a:pt x="19835" y="7137"/>
                      </a:lnTo>
                      <a:lnTo>
                        <a:pt x="21216" y="4691"/>
                      </a:lnTo>
                      <a:lnTo>
                        <a:pt x="19835" y="2284"/>
                      </a:lnTo>
                      <a:lnTo>
                        <a:pt x="17227" y="2284"/>
                      </a:lnTo>
                      <a:lnTo>
                        <a:pt x="15947" y="1"/>
                      </a:lnTo>
                      <a:lnTo>
                        <a:pt x="13146" y="1"/>
                      </a:lnTo>
                      <a:lnTo>
                        <a:pt x="11827" y="2284"/>
                      </a:lnTo>
                      <a:lnTo>
                        <a:pt x="9451" y="2284"/>
                      </a:lnTo>
                      <a:lnTo>
                        <a:pt x="8132" y="1"/>
                      </a:lnTo>
                      <a:close/>
                    </a:path>
                  </a:pathLst>
                </a:custGeom>
                <a:solidFill>
                  <a:srgbClr val="0573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4"/>
                <p:cNvSpPr/>
                <p:nvPr/>
              </p:nvSpPr>
              <p:spPr>
                <a:xfrm>
                  <a:off x="2046275" y="2167100"/>
                  <a:ext cx="17000" cy="16225"/>
                </a:xfrm>
                <a:custGeom>
                  <a:avLst/>
                  <a:gdLst/>
                  <a:ahLst/>
                  <a:cxnLst/>
                  <a:rect l="l" t="t" r="r" b="b"/>
                  <a:pathLst>
                    <a:path w="680" h="649" extrusionOk="0">
                      <a:moveTo>
                        <a:pt x="356" y="0"/>
                      </a:moveTo>
                      <a:cubicBezTo>
                        <a:pt x="163" y="0"/>
                        <a:pt x="1" y="131"/>
                        <a:pt x="1" y="324"/>
                      </a:cubicBezTo>
                      <a:cubicBezTo>
                        <a:pt x="1" y="517"/>
                        <a:pt x="163" y="648"/>
                        <a:pt x="356" y="648"/>
                      </a:cubicBezTo>
                      <a:cubicBezTo>
                        <a:pt x="518" y="648"/>
                        <a:pt x="680" y="517"/>
                        <a:pt x="680" y="324"/>
                      </a:cubicBezTo>
                      <a:cubicBezTo>
                        <a:pt x="680" y="131"/>
                        <a:pt x="518" y="0"/>
                        <a:pt x="356" y="0"/>
                      </a:cubicBezTo>
                      <a:close/>
                    </a:path>
                  </a:pathLst>
                </a:custGeom>
                <a:solidFill>
                  <a:srgbClr val="8BC2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4"/>
                <p:cNvSpPr/>
                <p:nvPr/>
              </p:nvSpPr>
              <p:spPr>
                <a:xfrm>
                  <a:off x="1661300" y="2143750"/>
                  <a:ext cx="16225" cy="17000"/>
                </a:xfrm>
                <a:custGeom>
                  <a:avLst/>
                  <a:gdLst/>
                  <a:ahLst/>
                  <a:cxnLst/>
                  <a:rect l="l" t="t" r="r" b="b"/>
                  <a:pathLst>
                    <a:path w="649" h="680" extrusionOk="0">
                      <a:moveTo>
                        <a:pt x="325" y="1"/>
                      </a:moveTo>
                      <a:cubicBezTo>
                        <a:pt x="132" y="1"/>
                        <a:pt x="1" y="132"/>
                        <a:pt x="1" y="325"/>
                      </a:cubicBezTo>
                      <a:cubicBezTo>
                        <a:pt x="1" y="518"/>
                        <a:pt x="132" y="680"/>
                        <a:pt x="325" y="680"/>
                      </a:cubicBezTo>
                      <a:cubicBezTo>
                        <a:pt x="518" y="680"/>
                        <a:pt x="649" y="518"/>
                        <a:pt x="649" y="325"/>
                      </a:cubicBezTo>
                      <a:cubicBezTo>
                        <a:pt x="649" y="132"/>
                        <a:pt x="518" y="1"/>
                        <a:pt x="325" y="1"/>
                      </a:cubicBezTo>
                      <a:close/>
                    </a:path>
                  </a:pathLst>
                </a:custGeom>
                <a:solidFill>
                  <a:srgbClr val="8BC2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4"/>
                <p:cNvSpPr/>
                <p:nvPr/>
              </p:nvSpPr>
              <p:spPr>
                <a:xfrm>
                  <a:off x="1808475" y="1937375"/>
                  <a:ext cx="16800" cy="16825"/>
                </a:xfrm>
                <a:custGeom>
                  <a:avLst/>
                  <a:gdLst/>
                  <a:ahLst/>
                  <a:cxnLst/>
                  <a:rect l="l" t="t" r="r" b="b"/>
                  <a:pathLst>
                    <a:path w="672" h="673" extrusionOk="0">
                      <a:moveTo>
                        <a:pt x="317" y="1"/>
                      </a:moveTo>
                      <a:cubicBezTo>
                        <a:pt x="124" y="1"/>
                        <a:pt x="0" y="124"/>
                        <a:pt x="0" y="317"/>
                      </a:cubicBezTo>
                      <a:cubicBezTo>
                        <a:pt x="0" y="510"/>
                        <a:pt x="124" y="672"/>
                        <a:pt x="317" y="672"/>
                      </a:cubicBezTo>
                      <a:cubicBezTo>
                        <a:pt x="509" y="672"/>
                        <a:pt x="671" y="510"/>
                        <a:pt x="671" y="317"/>
                      </a:cubicBezTo>
                      <a:cubicBezTo>
                        <a:pt x="671" y="124"/>
                        <a:pt x="509" y="1"/>
                        <a:pt x="317" y="1"/>
                      </a:cubicBezTo>
                      <a:close/>
                    </a:path>
                  </a:pathLst>
                </a:custGeom>
                <a:solidFill>
                  <a:srgbClr val="8BC2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4"/>
                <p:cNvSpPr/>
                <p:nvPr/>
              </p:nvSpPr>
              <p:spPr>
                <a:xfrm>
                  <a:off x="1590725" y="1947025"/>
                  <a:ext cx="16800" cy="16050"/>
                </a:xfrm>
                <a:custGeom>
                  <a:avLst/>
                  <a:gdLst/>
                  <a:ahLst/>
                  <a:cxnLst/>
                  <a:rect l="l" t="t" r="r" b="b"/>
                  <a:pathLst>
                    <a:path w="672" h="642" extrusionOk="0">
                      <a:moveTo>
                        <a:pt x="316" y="1"/>
                      </a:moveTo>
                      <a:cubicBezTo>
                        <a:pt x="154" y="1"/>
                        <a:pt x="0" y="124"/>
                        <a:pt x="0" y="317"/>
                      </a:cubicBezTo>
                      <a:cubicBezTo>
                        <a:pt x="0" y="510"/>
                        <a:pt x="154" y="641"/>
                        <a:pt x="316" y="641"/>
                      </a:cubicBezTo>
                      <a:cubicBezTo>
                        <a:pt x="509" y="641"/>
                        <a:pt x="671" y="510"/>
                        <a:pt x="671" y="317"/>
                      </a:cubicBezTo>
                      <a:cubicBezTo>
                        <a:pt x="671" y="124"/>
                        <a:pt x="509" y="1"/>
                        <a:pt x="316" y="1"/>
                      </a:cubicBezTo>
                      <a:close/>
                    </a:path>
                  </a:pathLst>
                </a:custGeom>
                <a:solidFill>
                  <a:srgbClr val="8BC2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210" name="Google Shape;210;p24"/>
          <p:cNvSpPr/>
          <p:nvPr/>
        </p:nvSpPr>
        <p:spPr>
          <a:xfrm>
            <a:off x="6131925" y="2284213"/>
            <a:ext cx="2832081" cy="901598"/>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4"/>
          <p:cNvSpPr/>
          <p:nvPr/>
        </p:nvSpPr>
        <p:spPr>
          <a:xfrm>
            <a:off x="6131925" y="3445438"/>
            <a:ext cx="2832081" cy="901598"/>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4"/>
          <p:cNvSpPr/>
          <p:nvPr/>
        </p:nvSpPr>
        <p:spPr>
          <a:xfrm>
            <a:off x="6131925" y="1122975"/>
            <a:ext cx="2832081" cy="901598"/>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4"/>
          <p:cNvSpPr/>
          <p:nvPr/>
        </p:nvSpPr>
        <p:spPr>
          <a:xfrm>
            <a:off x="180000" y="2284213"/>
            <a:ext cx="2832081" cy="901598"/>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4"/>
          <p:cNvSpPr/>
          <p:nvPr/>
        </p:nvSpPr>
        <p:spPr>
          <a:xfrm>
            <a:off x="180000" y="3445438"/>
            <a:ext cx="2832081" cy="901598"/>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4"/>
          <p:cNvSpPr/>
          <p:nvPr/>
        </p:nvSpPr>
        <p:spPr>
          <a:xfrm>
            <a:off x="180000" y="1122975"/>
            <a:ext cx="2832081" cy="901598"/>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4"/>
          <p:cNvSpPr/>
          <p:nvPr/>
        </p:nvSpPr>
        <p:spPr>
          <a:xfrm>
            <a:off x="7108446" y="2483613"/>
            <a:ext cx="123" cy="123"/>
          </a:xfrm>
          <a:custGeom>
            <a:avLst/>
            <a:gdLst/>
            <a:ahLst/>
            <a:cxnLst/>
            <a:rect l="l" t="t" r="r" b="b"/>
            <a:pathLst>
              <a:path w="1" h="1" extrusionOk="0">
                <a:moveTo>
                  <a:pt x="0" y="0"/>
                </a:moveTo>
                <a:close/>
              </a:path>
            </a:pathLst>
          </a:custGeom>
          <a:solidFill>
            <a:srgbClr val="0096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4"/>
          <p:cNvSpPr txBox="1"/>
          <p:nvPr/>
        </p:nvSpPr>
        <p:spPr>
          <a:xfrm>
            <a:off x="882363" y="3673020"/>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700">
                <a:solidFill>
                  <a:schemeClr val="accent1"/>
                </a:solidFill>
                <a:latin typeface="Fira Sans Extra Condensed Medium"/>
                <a:ea typeface="Fira Sans Extra Condensed Medium"/>
                <a:cs typeface="Fira Sans Extra Condensed Medium"/>
                <a:sym typeface="Fira Sans Extra Condensed Medium"/>
              </a:rPr>
              <a:t>Falta de control en el crecimiento demográfico</a:t>
            </a:r>
            <a:endParaRPr sz="1700">
              <a:solidFill>
                <a:schemeClr val="accent1"/>
              </a:solidFill>
              <a:latin typeface="Fira Sans Extra Condensed Medium"/>
              <a:ea typeface="Fira Sans Extra Condensed Medium"/>
              <a:cs typeface="Fira Sans Extra Condensed Medium"/>
              <a:sym typeface="Fira Sans Extra Condensed Medium"/>
            </a:endParaRPr>
          </a:p>
        </p:txBody>
      </p:sp>
      <p:sp>
        <p:nvSpPr>
          <p:cNvPr id="218" name="Google Shape;218;p24"/>
          <p:cNvSpPr/>
          <p:nvPr/>
        </p:nvSpPr>
        <p:spPr>
          <a:xfrm>
            <a:off x="325788" y="3724000"/>
            <a:ext cx="408300" cy="408300"/>
          </a:xfrm>
          <a:prstGeom prst="ellipse">
            <a:avLst/>
          </a:prstGeom>
          <a:solidFill>
            <a:schemeClr val="accent1"/>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03</a:t>
            </a:r>
            <a:endParaRPr>
              <a:solidFill>
                <a:srgbClr val="FFFFFF"/>
              </a:solidFill>
            </a:endParaRPr>
          </a:p>
        </p:txBody>
      </p:sp>
      <p:sp>
        <p:nvSpPr>
          <p:cNvPr id="219" name="Google Shape;219;p24"/>
          <p:cNvSpPr txBox="1"/>
          <p:nvPr/>
        </p:nvSpPr>
        <p:spPr>
          <a:xfrm>
            <a:off x="882363" y="1367388"/>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700">
                <a:solidFill>
                  <a:schemeClr val="dk2"/>
                </a:solidFill>
                <a:latin typeface="Fira Sans Extra Condensed Medium"/>
                <a:ea typeface="Fira Sans Extra Condensed Medium"/>
                <a:cs typeface="Fira Sans Extra Condensed Medium"/>
                <a:sym typeface="Fira Sans Extra Condensed Medium"/>
              </a:rPr>
              <a:t>Falencias en el manejo de la salubridad</a:t>
            </a:r>
            <a:endParaRPr sz="1700">
              <a:solidFill>
                <a:schemeClr val="dk2"/>
              </a:solidFill>
              <a:latin typeface="Fira Sans Extra Condensed Medium"/>
              <a:ea typeface="Fira Sans Extra Condensed Medium"/>
              <a:cs typeface="Fira Sans Extra Condensed Medium"/>
              <a:sym typeface="Fira Sans Extra Condensed Medium"/>
            </a:endParaRPr>
          </a:p>
        </p:txBody>
      </p:sp>
      <p:sp>
        <p:nvSpPr>
          <p:cNvPr id="220" name="Google Shape;220;p24"/>
          <p:cNvSpPr/>
          <p:nvPr/>
        </p:nvSpPr>
        <p:spPr>
          <a:xfrm>
            <a:off x="325788" y="1362263"/>
            <a:ext cx="408300" cy="408300"/>
          </a:xfrm>
          <a:prstGeom prst="ellipse">
            <a:avLst/>
          </a:prstGeom>
          <a:solidFill>
            <a:schemeClr val="dk2"/>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01</a:t>
            </a:r>
            <a:endParaRPr>
              <a:solidFill>
                <a:srgbClr val="FFFFFF"/>
              </a:solidFill>
            </a:endParaRPr>
          </a:p>
        </p:txBody>
      </p:sp>
      <p:sp>
        <p:nvSpPr>
          <p:cNvPr id="221" name="Google Shape;221;p24"/>
          <p:cNvSpPr txBox="1"/>
          <p:nvPr/>
        </p:nvSpPr>
        <p:spPr>
          <a:xfrm>
            <a:off x="882363" y="2520203"/>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700">
                <a:solidFill>
                  <a:schemeClr val="lt2"/>
                </a:solidFill>
                <a:latin typeface="Fira Sans Extra Condensed Medium"/>
                <a:ea typeface="Fira Sans Extra Condensed Medium"/>
                <a:cs typeface="Fira Sans Extra Condensed Medium"/>
                <a:sym typeface="Fira Sans Extra Condensed Medium"/>
              </a:rPr>
              <a:t>Escasez del recurso</a:t>
            </a:r>
            <a:endParaRPr sz="1700">
              <a:solidFill>
                <a:schemeClr val="lt2"/>
              </a:solidFill>
              <a:latin typeface="Fira Sans Extra Condensed Medium"/>
              <a:ea typeface="Fira Sans Extra Condensed Medium"/>
              <a:cs typeface="Fira Sans Extra Condensed Medium"/>
              <a:sym typeface="Fira Sans Extra Condensed Medium"/>
            </a:endParaRPr>
          </a:p>
          <a:p>
            <a:pPr marL="0" lvl="0" indent="0" algn="l" rtl="0">
              <a:spcBef>
                <a:spcPts val="0"/>
              </a:spcBef>
              <a:spcAft>
                <a:spcPts val="0"/>
              </a:spcAft>
              <a:buNone/>
            </a:pPr>
            <a:r>
              <a:rPr lang="en" sz="1700">
                <a:solidFill>
                  <a:schemeClr val="lt2"/>
                </a:solidFill>
                <a:latin typeface="Fira Sans Extra Condensed Medium"/>
                <a:ea typeface="Fira Sans Extra Condensed Medium"/>
                <a:cs typeface="Fira Sans Extra Condensed Medium"/>
                <a:sym typeface="Fira Sans Extra Condensed Medium"/>
              </a:rPr>
              <a:t>hídrico</a:t>
            </a:r>
            <a:endParaRPr sz="1700">
              <a:solidFill>
                <a:schemeClr val="lt2"/>
              </a:solidFill>
              <a:latin typeface="Fira Sans Extra Condensed Medium"/>
              <a:ea typeface="Fira Sans Extra Condensed Medium"/>
              <a:cs typeface="Fira Sans Extra Condensed Medium"/>
              <a:sym typeface="Fira Sans Extra Condensed Medium"/>
            </a:endParaRPr>
          </a:p>
        </p:txBody>
      </p:sp>
      <p:sp>
        <p:nvSpPr>
          <p:cNvPr id="222" name="Google Shape;222;p24"/>
          <p:cNvSpPr/>
          <p:nvPr/>
        </p:nvSpPr>
        <p:spPr>
          <a:xfrm>
            <a:off x="325788" y="2545950"/>
            <a:ext cx="408300" cy="408300"/>
          </a:xfrm>
          <a:prstGeom prst="ellipse">
            <a:avLst/>
          </a:prstGeom>
          <a:solidFill>
            <a:schemeClr val="lt2"/>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02</a:t>
            </a:r>
            <a:endParaRPr>
              <a:solidFill>
                <a:srgbClr val="FFFFFF"/>
              </a:solidFill>
            </a:endParaRPr>
          </a:p>
        </p:txBody>
      </p:sp>
      <p:sp>
        <p:nvSpPr>
          <p:cNvPr id="223" name="Google Shape;223;p24"/>
          <p:cNvSpPr txBox="1"/>
          <p:nvPr/>
        </p:nvSpPr>
        <p:spPr>
          <a:xfrm>
            <a:off x="6768000" y="1367388"/>
            <a:ext cx="20403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a:solidFill>
                  <a:schemeClr val="accent2"/>
                </a:solidFill>
                <a:latin typeface="Fira Sans Extra Condensed Medium"/>
                <a:ea typeface="Fira Sans Extra Condensed Medium"/>
                <a:cs typeface="Fira Sans Extra Condensed Medium"/>
                <a:sym typeface="Fira Sans Extra Condensed Medium"/>
              </a:rPr>
              <a:t>Contaminación microbiológica del agua</a:t>
            </a:r>
            <a:endParaRPr sz="1700">
              <a:solidFill>
                <a:schemeClr val="accent2"/>
              </a:solidFill>
              <a:latin typeface="Fira Sans Extra Condensed Medium"/>
              <a:ea typeface="Fira Sans Extra Condensed Medium"/>
              <a:cs typeface="Fira Sans Extra Condensed Medium"/>
              <a:sym typeface="Fira Sans Extra Condensed Medium"/>
            </a:endParaRPr>
          </a:p>
        </p:txBody>
      </p:sp>
      <p:sp>
        <p:nvSpPr>
          <p:cNvPr id="224" name="Google Shape;224;p24"/>
          <p:cNvSpPr/>
          <p:nvPr/>
        </p:nvSpPr>
        <p:spPr>
          <a:xfrm>
            <a:off x="6276863" y="1362263"/>
            <a:ext cx="408300" cy="408300"/>
          </a:xfrm>
          <a:prstGeom prst="ellipse">
            <a:avLst/>
          </a:prstGeom>
          <a:solidFill>
            <a:schemeClr val="accent2"/>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04</a:t>
            </a:r>
            <a:endParaRPr>
              <a:solidFill>
                <a:srgbClr val="FFFFFF"/>
              </a:solidFill>
            </a:endParaRPr>
          </a:p>
        </p:txBody>
      </p:sp>
      <p:sp>
        <p:nvSpPr>
          <p:cNvPr id="225" name="Google Shape;225;p24"/>
          <p:cNvSpPr txBox="1"/>
          <p:nvPr/>
        </p:nvSpPr>
        <p:spPr>
          <a:xfrm>
            <a:off x="6768000" y="2579841"/>
            <a:ext cx="20403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a:solidFill>
                  <a:schemeClr val="accent5"/>
                </a:solidFill>
                <a:latin typeface="Fira Sans Extra Condensed Medium"/>
                <a:ea typeface="Fira Sans Extra Condensed Medium"/>
                <a:cs typeface="Fira Sans Extra Condensed Medium"/>
                <a:sym typeface="Fira Sans Extra Condensed Medium"/>
              </a:rPr>
              <a:t>Presencia de enfermedad diarreica aguda</a:t>
            </a:r>
            <a:endParaRPr sz="1700">
              <a:solidFill>
                <a:schemeClr val="accent5"/>
              </a:solidFill>
              <a:latin typeface="Fira Sans Extra Condensed Medium"/>
              <a:ea typeface="Fira Sans Extra Condensed Medium"/>
              <a:cs typeface="Fira Sans Extra Condensed Medium"/>
              <a:sym typeface="Fira Sans Extra Condensed Medium"/>
            </a:endParaRPr>
          </a:p>
        </p:txBody>
      </p:sp>
      <p:sp>
        <p:nvSpPr>
          <p:cNvPr id="226" name="Google Shape;226;p24"/>
          <p:cNvSpPr/>
          <p:nvPr/>
        </p:nvSpPr>
        <p:spPr>
          <a:xfrm>
            <a:off x="6276863" y="2545950"/>
            <a:ext cx="408300" cy="408300"/>
          </a:xfrm>
          <a:prstGeom prst="ellipse">
            <a:avLst/>
          </a:prstGeom>
          <a:solidFill>
            <a:schemeClr val="accent5"/>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chemeClr val="lt1"/>
                </a:solidFill>
                <a:latin typeface="Fira Sans Extra Condensed Medium"/>
                <a:ea typeface="Fira Sans Extra Condensed Medium"/>
                <a:cs typeface="Fira Sans Extra Condensed Medium"/>
                <a:sym typeface="Fira Sans Extra Condensed Medium"/>
              </a:rPr>
              <a:t>05</a:t>
            </a:r>
            <a:endParaRPr>
              <a:solidFill>
                <a:schemeClr val="lt1"/>
              </a:solidFill>
            </a:endParaRPr>
          </a:p>
        </p:txBody>
      </p:sp>
      <p:sp>
        <p:nvSpPr>
          <p:cNvPr id="227" name="Google Shape;227;p24"/>
          <p:cNvSpPr txBox="1"/>
          <p:nvPr/>
        </p:nvSpPr>
        <p:spPr>
          <a:xfrm>
            <a:off x="6768000" y="3673020"/>
            <a:ext cx="20403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a:solidFill>
                  <a:schemeClr val="accent6"/>
                </a:solidFill>
                <a:latin typeface="Fira Sans Extra Condensed Medium"/>
                <a:ea typeface="Fira Sans Extra Condensed Medium"/>
                <a:cs typeface="Fira Sans Extra Condensed Medium"/>
                <a:sym typeface="Fira Sans Extra Condensed Medium"/>
              </a:rPr>
              <a:t>Enfermedades relacionadas con la transmisión por agua</a:t>
            </a:r>
            <a:endParaRPr sz="1700">
              <a:solidFill>
                <a:schemeClr val="accent6"/>
              </a:solidFill>
              <a:latin typeface="Fira Sans Extra Condensed Medium"/>
              <a:ea typeface="Fira Sans Extra Condensed Medium"/>
              <a:cs typeface="Fira Sans Extra Condensed Medium"/>
              <a:sym typeface="Fira Sans Extra Condensed Medium"/>
            </a:endParaRPr>
          </a:p>
        </p:txBody>
      </p:sp>
      <p:sp>
        <p:nvSpPr>
          <p:cNvPr id="203" name="Google Shape;203;p24"/>
          <p:cNvSpPr/>
          <p:nvPr/>
        </p:nvSpPr>
        <p:spPr>
          <a:xfrm>
            <a:off x="6276863" y="3724000"/>
            <a:ext cx="408300" cy="408300"/>
          </a:xfrm>
          <a:prstGeom prst="ellipse">
            <a:avLst/>
          </a:prstGeom>
          <a:solidFill>
            <a:schemeClr val="accent6"/>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06</a:t>
            </a:r>
            <a:endParaRPr>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cxnSp>
        <p:nvCxnSpPr>
          <p:cNvPr id="560" name="Google Shape;560;p43"/>
          <p:cNvCxnSpPr/>
          <p:nvPr/>
        </p:nvCxnSpPr>
        <p:spPr>
          <a:xfrm>
            <a:off x="2796775" y="2303850"/>
            <a:ext cx="621600" cy="632100"/>
          </a:xfrm>
          <a:prstGeom prst="straightConnector1">
            <a:avLst/>
          </a:prstGeom>
          <a:noFill/>
          <a:ln w="19050" cap="flat" cmpd="sng">
            <a:solidFill>
              <a:schemeClr val="dk2"/>
            </a:solidFill>
            <a:prstDash val="solid"/>
            <a:round/>
            <a:headEnd type="none" w="med" len="med"/>
            <a:tailEnd type="none" w="med" len="med"/>
          </a:ln>
        </p:spPr>
      </p:cxnSp>
      <p:cxnSp>
        <p:nvCxnSpPr>
          <p:cNvPr id="561" name="Google Shape;561;p43"/>
          <p:cNvCxnSpPr>
            <a:endCxn id="562" idx="2"/>
          </p:cNvCxnSpPr>
          <p:nvPr/>
        </p:nvCxnSpPr>
        <p:spPr>
          <a:xfrm>
            <a:off x="2818288" y="3804075"/>
            <a:ext cx="1100700" cy="90000"/>
          </a:xfrm>
          <a:prstGeom prst="straightConnector1">
            <a:avLst/>
          </a:prstGeom>
          <a:noFill/>
          <a:ln w="19050" cap="flat" cmpd="sng">
            <a:solidFill>
              <a:schemeClr val="dk2"/>
            </a:solidFill>
            <a:prstDash val="solid"/>
            <a:round/>
            <a:headEnd type="none" w="med" len="med"/>
            <a:tailEnd type="none" w="med" len="med"/>
          </a:ln>
        </p:spPr>
      </p:cxnSp>
      <p:cxnSp>
        <p:nvCxnSpPr>
          <p:cNvPr id="563" name="Google Shape;563;p43"/>
          <p:cNvCxnSpPr>
            <a:endCxn id="564" idx="7"/>
          </p:cNvCxnSpPr>
          <p:nvPr/>
        </p:nvCxnSpPr>
        <p:spPr>
          <a:xfrm rot="10800000">
            <a:off x="5675978" y="2125716"/>
            <a:ext cx="689100" cy="135300"/>
          </a:xfrm>
          <a:prstGeom prst="straightConnector1">
            <a:avLst/>
          </a:prstGeom>
          <a:noFill/>
          <a:ln w="19050" cap="flat" cmpd="sng">
            <a:solidFill>
              <a:schemeClr val="dk2"/>
            </a:solidFill>
            <a:prstDash val="solid"/>
            <a:round/>
            <a:headEnd type="none" w="med" len="med"/>
            <a:tailEnd type="none" w="med" len="med"/>
          </a:ln>
        </p:spPr>
      </p:cxnSp>
      <p:cxnSp>
        <p:nvCxnSpPr>
          <p:cNvPr id="565" name="Google Shape;565;p43"/>
          <p:cNvCxnSpPr/>
          <p:nvPr/>
        </p:nvCxnSpPr>
        <p:spPr>
          <a:xfrm rot="10800000">
            <a:off x="5722275" y="3729050"/>
            <a:ext cx="632100" cy="75000"/>
          </a:xfrm>
          <a:prstGeom prst="straightConnector1">
            <a:avLst/>
          </a:prstGeom>
          <a:noFill/>
          <a:ln w="19050" cap="flat" cmpd="sng">
            <a:solidFill>
              <a:schemeClr val="dk2"/>
            </a:solidFill>
            <a:prstDash val="solid"/>
            <a:round/>
            <a:headEnd type="none" w="med" len="med"/>
            <a:tailEnd type="none" w="med" len="med"/>
          </a:ln>
        </p:spPr>
      </p:cxnSp>
      <p:sp>
        <p:nvSpPr>
          <p:cNvPr id="566" name="Google Shape;566;p43"/>
          <p:cNvSpPr/>
          <p:nvPr/>
        </p:nvSpPr>
        <p:spPr>
          <a:xfrm>
            <a:off x="6333475" y="337734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567" name="Google Shape;567;p43"/>
          <p:cNvSpPr/>
          <p:nvPr/>
        </p:nvSpPr>
        <p:spPr>
          <a:xfrm>
            <a:off x="6333475" y="93892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568" name="Google Shape;568;p43"/>
          <p:cNvSpPr/>
          <p:nvPr/>
        </p:nvSpPr>
        <p:spPr>
          <a:xfrm>
            <a:off x="314025" y="337734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3"/>
          <p:cNvSpPr/>
          <p:nvPr/>
        </p:nvSpPr>
        <p:spPr>
          <a:xfrm>
            <a:off x="314025" y="93892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3"/>
          <p:cNvSpPr txBox="1"/>
          <p:nvPr/>
        </p:nvSpPr>
        <p:spPr>
          <a:xfrm>
            <a:off x="542138" y="880150"/>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700">
                <a:solidFill>
                  <a:srgbClr val="057380"/>
                </a:solidFill>
                <a:latin typeface="Fira Sans Extra Condensed Medium"/>
                <a:ea typeface="Fira Sans Extra Condensed Medium"/>
                <a:cs typeface="Fira Sans Extra Condensed Medium"/>
                <a:sym typeface="Fira Sans Extra Condensed Medium"/>
              </a:rPr>
              <a:t>IRCA </a:t>
            </a:r>
            <a:endParaRPr sz="1700">
              <a:solidFill>
                <a:srgbClr val="057380"/>
              </a:solidFill>
              <a:latin typeface="Fira Sans Extra Condensed Medium"/>
              <a:ea typeface="Fira Sans Extra Condensed Medium"/>
              <a:cs typeface="Fira Sans Extra Condensed Medium"/>
              <a:sym typeface="Fira Sans Extra Condensed Medium"/>
            </a:endParaRPr>
          </a:p>
        </p:txBody>
      </p:sp>
      <p:sp>
        <p:nvSpPr>
          <p:cNvPr id="571" name="Google Shape;571;p43"/>
          <p:cNvSpPr txBox="1"/>
          <p:nvPr/>
        </p:nvSpPr>
        <p:spPr>
          <a:xfrm>
            <a:off x="329738" y="3804075"/>
            <a:ext cx="2465100" cy="911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solidFill>
                  <a:schemeClr val="dk1"/>
                </a:solidFill>
                <a:latin typeface="Fira Sans"/>
                <a:ea typeface="Fira Sans"/>
                <a:cs typeface="Fira Sans"/>
                <a:sym typeface="Fira Sans"/>
              </a:rPr>
              <a:t>Las bacterias tiene asignación de riesgo en el IRCA, que  es comúnmente monitoreada con indicadores bacterianos (E. coli y S. faecalis.</a:t>
            </a:r>
            <a:endParaRPr sz="1200">
              <a:latin typeface="Fira Sans"/>
              <a:ea typeface="Fira Sans"/>
              <a:cs typeface="Fira Sans"/>
              <a:sym typeface="Fira Sans"/>
            </a:endParaRPr>
          </a:p>
        </p:txBody>
      </p:sp>
      <p:sp>
        <p:nvSpPr>
          <p:cNvPr id="572" name="Google Shape;572;p43"/>
          <p:cNvSpPr txBox="1"/>
          <p:nvPr/>
        </p:nvSpPr>
        <p:spPr>
          <a:xfrm>
            <a:off x="6420139" y="1463400"/>
            <a:ext cx="23232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a:solidFill>
                  <a:schemeClr val="dk1"/>
                </a:solidFill>
                <a:latin typeface="Fira Sans"/>
                <a:ea typeface="Fira Sans"/>
                <a:cs typeface="Fira Sans"/>
                <a:sym typeface="Fira Sans"/>
              </a:rPr>
              <a:t>Con la mejora generalizada de los sistemas de control y desinfección del agua, se ha producido una disminución bacteriana y un incremento de los brotes ocasionados por otros agentes como protozoos y virus.</a:t>
            </a:r>
            <a:endParaRPr sz="1200">
              <a:solidFill>
                <a:schemeClr val="dk1"/>
              </a:solidFill>
              <a:latin typeface="Fira Sans"/>
              <a:ea typeface="Fira Sans"/>
              <a:cs typeface="Fira Sans"/>
              <a:sym typeface="Fira Sans"/>
            </a:endParaRPr>
          </a:p>
        </p:txBody>
      </p:sp>
      <p:grpSp>
        <p:nvGrpSpPr>
          <p:cNvPr id="573" name="Google Shape;573;p43"/>
          <p:cNvGrpSpPr/>
          <p:nvPr/>
        </p:nvGrpSpPr>
        <p:grpSpPr>
          <a:xfrm>
            <a:off x="2945017" y="1702329"/>
            <a:ext cx="3253953" cy="2684769"/>
            <a:chOff x="2945017" y="1702329"/>
            <a:chExt cx="3253953" cy="2684769"/>
          </a:xfrm>
        </p:grpSpPr>
        <p:sp>
          <p:nvSpPr>
            <p:cNvPr id="574" name="Google Shape;574;p43"/>
            <p:cNvSpPr/>
            <p:nvPr/>
          </p:nvSpPr>
          <p:spPr>
            <a:xfrm>
              <a:off x="4165125" y="2518150"/>
              <a:ext cx="1242900" cy="1242900"/>
            </a:xfrm>
            <a:prstGeom prst="ellipse">
              <a:avLst/>
            </a:prstGeom>
            <a:noFill/>
            <a:ln w="19050"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5" name="Google Shape;575;p43"/>
            <p:cNvGrpSpPr/>
            <p:nvPr/>
          </p:nvGrpSpPr>
          <p:grpSpPr>
            <a:xfrm>
              <a:off x="2945017" y="1702329"/>
              <a:ext cx="3253953" cy="2684769"/>
              <a:chOff x="2950355" y="1509454"/>
              <a:chExt cx="3253953" cy="2684769"/>
            </a:xfrm>
          </p:grpSpPr>
          <p:grpSp>
            <p:nvGrpSpPr>
              <p:cNvPr id="576" name="Google Shape;576;p43"/>
              <p:cNvGrpSpPr/>
              <p:nvPr/>
            </p:nvGrpSpPr>
            <p:grpSpPr>
              <a:xfrm>
                <a:off x="2950355" y="1509454"/>
                <a:ext cx="3253953" cy="2684769"/>
                <a:chOff x="2950375" y="1769036"/>
                <a:chExt cx="3243250" cy="2675939"/>
              </a:xfrm>
            </p:grpSpPr>
            <p:sp>
              <p:nvSpPr>
                <p:cNvPr id="577" name="Google Shape;577;p43"/>
                <p:cNvSpPr/>
                <p:nvPr/>
              </p:nvSpPr>
              <p:spPr>
                <a:xfrm>
                  <a:off x="6152994" y="4370974"/>
                  <a:ext cx="40632" cy="39395"/>
                </a:xfrm>
                <a:custGeom>
                  <a:avLst/>
                  <a:gdLst/>
                  <a:ahLst/>
                  <a:cxnLst/>
                  <a:rect l="l" t="t" r="r" b="b"/>
                  <a:pathLst>
                    <a:path w="263" h="255" extrusionOk="0">
                      <a:moveTo>
                        <a:pt x="131" y="0"/>
                      </a:moveTo>
                      <a:cubicBezTo>
                        <a:pt x="31" y="0"/>
                        <a:pt x="0" y="62"/>
                        <a:pt x="0" y="131"/>
                      </a:cubicBezTo>
                      <a:cubicBezTo>
                        <a:pt x="0" y="193"/>
                        <a:pt x="31" y="255"/>
                        <a:pt x="131" y="255"/>
                      </a:cubicBezTo>
                      <a:cubicBezTo>
                        <a:pt x="193" y="255"/>
                        <a:pt x="262" y="193"/>
                        <a:pt x="262" y="131"/>
                      </a:cubicBezTo>
                      <a:cubicBezTo>
                        <a:pt x="262" y="62"/>
                        <a:pt x="193" y="0"/>
                        <a:pt x="131"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3"/>
                <p:cNvSpPr/>
                <p:nvPr/>
              </p:nvSpPr>
              <p:spPr>
                <a:xfrm rot="10800000">
                  <a:off x="3550249" y="3342892"/>
                  <a:ext cx="36953" cy="40342"/>
                </a:xfrm>
                <a:custGeom>
                  <a:avLst/>
                  <a:gdLst/>
                  <a:ahLst/>
                  <a:cxnLst/>
                  <a:rect l="l" t="t" r="r" b="b"/>
                  <a:pathLst>
                    <a:path w="263" h="287" extrusionOk="0">
                      <a:moveTo>
                        <a:pt x="132" y="1"/>
                      </a:moveTo>
                      <a:cubicBezTo>
                        <a:pt x="70" y="1"/>
                        <a:pt x="0" y="63"/>
                        <a:pt x="0" y="163"/>
                      </a:cubicBezTo>
                      <a:cubicBezTo>
                        <a:pt x="0" y="225"/>
                        <a:pt x="70" y="286"/>
                        <a:pt x="132" y="286"/>
                      </a:cubicBezTo>
                      <a:cubicBezTo>
                        <a:pt x="193" y="286"/>
                        <a:pt x="263" y="225"/>
                        <a:pt x="263" y="163"/>
                      </a:cubicBezTo>
                      <a:cubicBezTo>
                        <a:pt x="263" y="63"/>
                        <a:pt x="193" y="1"/>
                        <a:pt x="132"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3"/>
                <p:cNvSpPr/>
                <p:nvPr/>
              </p:nvSpPr>
              <p:spPr>
                <a:xfrm>
                  <a:off x="5487906" y="1769036"/>
                  <a:ext cx="39396" cy="39549"/>
                </a:xfrm>
                <a:custGeom>
                  <a:avLst/>
                  <a:gdLst/>
                  <a:ahLst/>
                  <a:cxnLst/>
                  <a:rect l="l" t="t" r="r" b="b"/>
                  <a:pathLst>
                    <a:path w="255" h="256" extrusionOk="0">
                      <a:moveTo>
                        <a:pt x="131" y="1"/>
                      </a:moveTo>
                      <a:cubicBezTo>
                        <a:pt x="31" y="1"/>
                        <a:pt x="0" y="62"/>
                        <a:pt x="0" y="124"/>
                      </a:cubicBezTo>
                      <a:cubicBezTo>
                        <a:pt x="0" y="193"/>
                        <a:pt x="31" y="255"/>
                        <a:pt x="131" y="255"/>
                      </a:cubicBezTo>
                      <a:cubicBezTo>
                        <a:pt x="193" y="255"/>
                        <a:pt x="255" y="193"/>
                        <a:pt x="255" y="124"/>
                      </a:cubicBezTo>
                      <a:cubicBezTo>
                        <a:pt x="255" y="62"/>
                        <a:pt x="193" y="1"/>
                        <a:pt x="131"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3"/>
                <p:cNvSpPr/>
                <p:nvPr/>
              </p:nvSpPr>
              <p:spPr>
                <a:xfrm>
                  <a:off x="5850189" y="2230346"/>
                  <a:ext cx="20393" cy="25182"/>
                </a:xfrm>
                <a:custGeom>
                  <a:avLst/>
                  <a:gdLst/>
                  <a:ahLst/>
                  <a:cxnLst/>
                  <a:rect l="l" t="t" r="r" b="b"/>
                  <a:pathLst>
                    <a:path w="132" h="163" extrusionOk="0">
                      <a:moveTo>
                        <a:pt x="62" y="0"/>
                      </a:moveTo>
                      <a:cubicBezTo>
                        <a:pt x="31" y="0"/>
                        <a:pt x="1" y="31"/>
                        <a:pt x="1" y="101"/>
                      </a:cubicBezTo>
                      <a:cubicBezTo>
                        <a:pt x="1" y="131"/>
                        <a:pt x="31" y="162"/>
                        <a:pt x="62" y="162"/>
                      </a:cubicBezTo>
                      <a:cubicBezTo>
                        <a:pt x="132" y="162"/>
                        <a:pt x="132" y="131"/>
                        <a:pt x="132" y="101"/>
                      </a:cubicBezTo>
                      <a:cubicBezTo>
                        <a:pt x="132" y="31"/>
                        <a:pt x="132" y="0"/>
                        <a:pt x="62"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3"/>
                <p:cNvSpPr/>
                <p:nvPr/>
              </p:nvSpPr>
              <p:spPr>
                <a:xfrm>
                  <a:off x="5412823" y="4425664"/>
                  <a:ext cx="20393" cy="19311"/>
                </a:xfrm>
                <a:custGeom>
                  <a:avLst/>
                  <a:gdLst/>
                  <a:ahLst/>
                  <a:cxnLst/>
                  <a:rect l="l" t="t" r="r" b="b"/>
                  <a:pathLst>
                    <a:path w="132" h="125" extrusionOk="0">
                      <a:moveTo>
                        <a:pt x="70" y="1"/>
                      </a:moveTo>
                      <a:cubicBezTo>
                        <a:pt x="39" y="1"/>
                        <a:pt x="0" y="32"/>
                        <a:pt x="0" y="63"/>
                      </a:cubicBezTo>
                      <a:cubicBezTo>
                        <a:pt x="0" y="93"/>
                        <a:pt x="39" y="124"/>
                        <a:pt x="70" y="124"/>
                      </a:cubicBezTo>
                      <a:cubicBezTo>
                        <a:pt x="100" y="124"/>
                        <a:pt x="131" y="93"/>
                        <a:pt x="131" y="63"/>
                      </a:cubicBezTo>
                      <a:cubicBezTo>
                        <a:pt x="131" y="32"/>
                        <a:pt x="100" y="1"/>
                        <a:pt x="70"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3"/>
                <p:cNvSpPr/>
                <p:nvPr/>
              </p:nvSpPr>
              <p:spPr>
                <a:xfrm>
                  <a:off x="3734576" y="4425664"/>
                  <a:ext cx="25182" cy="19311"/>
                </a:xfrm>
                <a:custGeom>
                  <a:avLst/>
                  <a:gdLst/>
                  <a:ahLst/>
                  <a:cxnLst/>
                  <a:rect l="l" t="t" r="r" b="b"/>
                  <a:pathLst>
                    <a:path w="163" h="125" extrusionOk="0">
                      <a:moveTo>
                        <a:pt x="101" y="1"/>
                      </a:moveTo>
                      <a:cubicBezTo>
                        <a:pt x="32" y="1"/>
                        <a:pt x="1" y="32"/>
                        <a:pt x="1" y="63"/>
                      </a:cubicBezTo>
                      <a:cubicBezTo>
                        <a:pt x="1" y="93"/>
                        <a:pt x="32" y="124"/>
                        <a:pt x="101" y="124"/>
                      </a:cubicBezTo>
                      <a:cubicBezTo>
                        <a:pt x="132" y="124"/>
                        <a:pt x="163" y="93"/>
                        <a:pt x="163" y="63"/>
                      </a:cubicBezTo>
                      <a:cubicBezTo>
                        <a:pt x="163" y="32"/>
                        <a:pt x="132" y="1"/>
                        <a:pt x="101"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3"/>
                <p:cNvSpPr/>
                <p:nvPr/>
              </p:nvSpPr>
              <p:spPr>
                <a:xfrm>
                  <a:off x="2950375" y="4176624"/>
                  <a:ext cx="25182" cy="20393"/>
                </a:xfrm>
                <a:custGeom>
                  <a:avLst/>
                  <a:gdLst/>
                  <a:ahLst/>
                  <a:cxnLst/>
                  <a:rect l="l" t="t" r="r" b="b"/>
                  <a:pathLst>
                    <a:path w="163" h="132" extrusionOk="0">
                      <a:moveTo>
                        <a:pt x="93" y="1"/>
                      </a:moveTo>
                      <a:cubicBezTo>
                        <a:pt x="31" y="1"/>
                        <a:pt x="0" y="39"/>
                        <a:pt x="0" y="70"/>
                      </a:cubicBezTo>
                      <a:cubicBezTo>
                        <a:pt x="0" y="101"/>
                        <a:pt x="31" y="132"/>
                        <a:pt x="93" y="132"/>
                      </a:cubicBezTo>
                      <a:cubicBezTo>
                        <a:pt x="124" y="132"/>
                        <a:pt x="162" y="101"/>
                        <a:pt x="162" y="70"/>
                      </a:cubicBezTo>
                      <a:cubicBezTo>
                        <a:pt x="162" y="39"/>
                        <a:pt x="124" y="1"/>
                        <a:pt x="93"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3"/>
                <p:cNvSpPr/>
                <p:nvPr/>
              </p:nvSpPr>
              <p:spPr>
                <a:xfrm>
                  <a:off x="5561753" y="4077750"/>
                  <a:ext cx="20393" cy="20393"/>
                </a:xfrm>
                <a:custGeom>
                  <a:avLst/>
                  <a:gdLst/>
                  <a:ahLst/>
                  <a:cxnLst/>
                  <a:rect l="l" t="t" r="r" b="b"/>
                  <a:pathLst>
                    <a:path w="132" h="132" extrusionOk="0">
                      <a:moveTo>
                        <a:pt x="70" y="0"/>
                      </a:moveTo>
                      <a:cubicBezTo>
                        <a:pt x="39" y="0"/>
                        <a:pt x="1" y="31"/>
                        <a:pt x="1" y="62"/>
                      </a:cubicBezTo>
                      <a:cubicBezTo>
                        <a:pt x="1" y="100"/>
                        <a:pt x="39" y="131"/>
                        <a:pt x="70" y="131"/>
                      </a:cubicBezTo>
                      <a:cubicBezTo>
                        <a:pt x="101" y="131"/>
                        <a:pt x="132" y="100"/>
                        <a:pt x="132" y="62"/>
                      </a:cubicBezTo>
                      <a:cubicBezTo>
                        <a:pt x="132" y="31"/>
                        <a:pt x="101" y="0"/>
                        <a:pt x="70"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3"/>
                <p:cNvSpPr/>
                <p:nvPr/>
              </p:nvSpPr>
              <p:spPr>
                <a:xfrm>
                  <a:off x="5859768" y="4281524"/>
                  <a:ext cx="25182" cy="25182"/>
                </a:xfrm>
                <a:custGeom>
                  <a:avLst/>
                  <a:gdLst/>
                  <a:ahLst/>
                  <a:cxnLst/>
                  <a:rect l="l" t="t" r="r" b="b"/>
                  <a:pathLst>
                    <a:path w="163" h="163" extrusionOk="0">
                      <a:moveTo>
                        <a:pt x="70" y="0"/>
                      </a:moveTo>
                      <a:cubicBezTo>
                        <a:pt x="39" y="0"/>
                        <a:pt x="0" y="31"/>
                        <a:pt x="0" y="62"/>
                      </a:cubicBezTo>
                      <a:cubicBezTo>
                        <a:pt x="0" y="132"/>
                        <a:pt x="39" y="162"/>
                        <a:pt x="70" y="162"/>
                      </a:cubicBezTo>
                      <a:cubicBezTo>
                        <a:pt x="131" y="162"/>
                        <a:pt x="162" y="132"/>
                        <a:pt x="162" y="62"/>
                      </a:cubicBezTo>
                      <a:cubicBezTo>
                        <a:pt x="162" y="31"/>
                        <a:pt x="131" y="0"/>
                        <a:pt x="70"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3"/>
                <p:cNvSpPr/>
                <p:nvPr/>
              </p:nvSpPr>
              <p:spPr>
                <a:xfrm>
                  <a:off x="2950375" y="2145685"/>
                  <a:ext cx="25182" cy="20393"/>
                </a:xfrm>
                <a:custGeom>
                  <a:avLst/>
                  <a:gdLst/>
                  <a:ahLst/>
                  <a:cxnLst/>
                  <a:rect l="l" t="t" r="r" b="b"/>
                  <a:pathLst>
                    <a:path w="163" h="132" extrusionOk="0">
                      <a:moveTo>
                        <a:pt x="93" y="0"/>
                      </a:moveTo>
                      <a:cubicBezTo>
                        <a:pt x="31" y="0"/>
                        <a:pt x="0" y="31"/>
                        <a:pt x="0" y="70"/>
                      </a:cubicBezTo>
                      <a:cubicBezTo>
                        <a:pt x="0" y="101"/>
                        <a:pt x="31" y="132"/>
                        <a:pt x="93" y="132"/>
                      </a:cubicBezTo>
                      <a:cubicBezTo>
                        <a:pt x="124" y="132"/>
                        <a:pt x="162" y="101"/>
                        <a:pt x="162" y="70"/>
                      </a:cubicBezTo>
                      <a:cubicBezTo>
                        <a:pt x="162" y="31"/>
                        <a:pt x="124" y="0"/>
                        <a:pt x="93"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7" name="Google Shape;587;p43"/>
              <p:cNvGrpSpPr/>
              <p:nvPr/>
            </p:nvGrpSpPr>
            <p:grpSpPr>
              <a:xfrm>
                <a:off x="3167775" y="1586275"/>
                <a:ext cx="2797250" cy="2377425"/>
                <a:chOff x="3167775" y="1586275"/>
                <a:chExt cx="2797250" cy="2377425"/>
              </a:xfrm>
            </p:grpSpPr>
            <p:sp>
              <p:nvSpPr>
                <p:cNvPr id="562" name="Google Shape;562;p43"/>
                <p:cNvSpPr/>
                <p:nvPr/>
              </p:nvSpPr>
              <p:spPr>
                <a:xfrm>
                  <a:off x="3924325" y="3438700"/>
                  <a:ext cx="525000" cy="5250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3"/>
                <p:cNvSpPr/>
                <p:nvPr/>
              </p:nvSpPr>
              <p:spPr>
                <a:xfrm>
                  <a:off x="5440025" y="3250575"/>
                  <a:ext cx="525000" cy="5250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3"/>
                <p:cNvSpPr/>
                <p:nvPr/>
              </p:nvSpPr>
              <p:spPr>
                <a:xfrm>
                  <a:off x="3167775" y="2456675"/>
                  <a:ext cx="525000" cy="5250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3"/>
                <p:cNvSpPr/>
                <p:nvPr/>
              </p:nvSpPr>
              <p:spPr>
                <a:xfrm rot="2394117">
                  <a:off x="5157159" y="1693578"/>
                  <a:ext cx="525195" cy="52519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3"/>
                <p:cNvSpPr/>
                <p:nvPr/>
              </p:nvSpPr>
              <p:spPr>
                <a:xfrm rot="5400000">
                  <a:off x="4994485" y="2837782"/>
                  <a:ext cx="611750" cy="872231"/>
                </a:xfrm>
                <a:custGeom>
                  <a:avLst/>
                  <a:gdLst/>
                  <a:ahLst/>
                  <a:cxnLst/>
                  <a:rect l="l" t="t" r="r" b="b"/>
                  <a:pathLst>
                    <a:path w="3295" h="4698" extrusionOk="0">
                      <a:moveTo>
                        <a:pt x="3018" y="1"/>
                      </a:moveTo>
                      <a:cubicBezTo>
                        <a:pt x="2956" y="1"/>
                        <a:pt x="2894" y="30"/>
                        <a:pt x="2855" y="100"/>
                      </a:cubicBezTo>
                      <a:cubicBezTo>
                        <a:pt x="1922" y="1543"/>
                        <a:pt x="1019" y="2962"/>
                        <a:pt x="85" y="4405"/>
                      </a:cubicBezTo>
                      <a:cubicBezTo>
                        <a:pt x="1" y="4558"/>
                        <a:pt x="141" y="4697"/>
                        <a:pt x="277" y="4697"/>
                      </a:cubicBezTo>
                      <a:cubicBezTo>
                        <a:pt x="340" y="4697"/>
                        <a:pt x="402" y="4668"/>
                        <a:pt x="440" y="4598"/>
                      </a:cubicBezTo>
                      <a:cubicBezTo>
                        <a:pt x="1374" y="3186"/>
                        <a:pt x="2277" y="1736"/>
                        <a:pt x="3210" y="293"/>
                      </a:cubicBezTo>
                      <a:cubicBezTo>
                        <a:pt x="3295" y="139"/>
                        <a:pt x="3154" y="1"/>
                        <a:pt x="3018" y="1"/>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3"/>
                <p:cNvSpPr/>
                <p:nvPr/>
              </p:nvSpPr>
              <p:spPr>
                <a:xfrm rot="5400000">
                  <a:off x="4044834" y="3081368"/>
                  <a:ext cx="816718" cy="588542"/>
                </a:xfrm>
                <a:custGeom>
                  <a:avLst/>
                  <a:gdLst/>
                  <a:ahLst/>
                  <a:cxnLst/>
                  <a:rect l="l" t="t" r="r" b="b"/>
                  <a:pathLst>
                    <a:path w="4399" h="3170" extrusionOk="0">
                      <a:moveTo>
                        <a:pt x="268" y="1"/>
                      </a:moveTo>
                      <a:cubicBezTo>
                        <a:pt x="102" y="1"/>
                        <a:pt x="0" y="264"/>
                        <a:pt x="159" y="397"/>
                      </a:cubicBezTo>
                      <a:cubicBezTo>
                        <a:pt x="1440" y="1300"/>
                        <a:pt x="2728" y="2233"/>
                        <a:pt x="4016" y="3128"/>
                      </a:cubicBezTo>
                      <a:cubicBezTo>
                        <a:pt x="4056" y="3157"/>
                        <a:pt x="4095" y="3170"/>
                        <a:pt x="4131" y="3170"/>
                      </a:cubicBezTo>
                      <a:cubicBezTo>
                        <a:pt x="4297" y="3170"/>
                        <a:pt x="4398" y="2906"/>
                        <a:pt x="4240" y="2773"/>
                      </a:cubicBezTo>
                      <a:cubicBezTo>
                        <a:pt x="2952" y="1878"/>
                        <a:pt x="1671" y="945"/>
                        <a:pt x="383" y="42"/>
                      </a:cubicBezTo>
                      <a:cubicBezTo>
                        <a:pt x="343" y="13"/>
                        <a:pt x="304" y="1"/>
                        <a:pt x="268" y="1"/>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3"/>
                <p:cNvSpPr/>
                <p:nvPr/>
              </p:nvSpPr>
              <p:spPr>
                <a:xfrm rot="5400000">
                  <a:off x="3923784" y="2135802"/>
                  <a:ext cx="187888" cy="1276413"/>
                </a:xfrm>
                <a:custGeom>
                  <a:avLst/>
                  <a:gdLst/>
                  <a:ahLst/>
                  <a:cxnLst/>
                  <a:rect l="l" t="t" r="r" b="b"/>
                  <a:pathLst>
                    <a:path w="1012" h="6875" extrusionOk="0">
                      <a:moveTo>
                        <a:pt x="811" y="1"/>
                      </a:moveTo>
                      <a:cubicBezTo>
                        <a:pt x="707" y="1"/>
                        <a:pt x="595" y="66"/>
                        <a:pt x="580" y="197"/>
                      </a:cubicBezTo>
                      <a:lnTo>
                        <a:pt x="1" y="6655"/>
                      </a:lnTo>
                      <a:cubicBezTo>
                        <a:pt x="1" y="6801"/>
                        <a:pt x="97" y="6874"/>
                        <a:pt x="198" y="6874"/>
                      </a:cubicBezTo>
                      <a:cubicBezTo>
                        <a:pt x="298" y="6874"/>
                        <a:pt x="402" y="6801"/>
                        <a:pt x="418" y="6655"/>
                      </a:cubicBezTo>
                      <a:lnTo>
                        <a:pt x="996" y="197"/>
                      </a:lnTo>
                      <a:cubicBezTo>
                        <a:pt x="1012" y="66"/>
                        <a:pt x="915" y="1"/>
                        <a:pt x="811" y="1"/>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3"/>
                <p:cNvSpPr/>
                <p:nvPr/>
              </p:nvSpPr>
              <p:spPr>
                <a:xfrm rot="5400000">
                  <a:off x="3288548" y="2578508"/>
                  <a:ext cx="280904" cy="280904"/>
                </a:xfrm>
                <a:custGeom>
                  <a:avLst/>
                  <a:gdLst/>
                  <a:ahLst/>
                  <a:cxnLst/>
                  <a:rect l="l" t="t" r="r" b="b"/>
                  <a:pathLst>
                    <a:path w="1513" h="1513" extrusionOk="0">
                      <a:moveTo>
                        <a:pt x="741" y="0"/>
                      </a:moveTo>
                      <a:cubicBezTo>
                        <a:pt x="324" y="0"/>
                        <a:pt x="0" y="355"/>
                        <a:pt x="0" y="772"/>
                      </a:cubicBezTo>
                      <a:cubicBezTo>
                        <a:pt x="0" y="1188"/>
                        <a:pt x="324" y="1512"/>
                        <a:pt x="741" y="1512"/>
                      </a:cubicBezTo>
                      <a:cubicBezTo>
                        <a:pt x="1157" y="1512"/>
                        <a:pt x="1512" y="1188"/>
                        <a:pt x="1512" y="772"/>
                      </a:cubicBezTo>
                      <a:cubicBezTo>
                        <a:pt x="1512" y="355"/>
                        <a:pt x="1157" y="0"/>
                        <a:pt x="741" y="0"/>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3"/>
                <p:cNvSpPr/>
                <p:nvPr/>
              </p:nvSpPr>
              <p:spPr>
                <a:xfrm rot="5400000">
                  <a:off x="4037779" y="3566683"/>
                  <a:ext cx="280904" cy="286659"/>
                </a:xfrm>
                <a:custGeom>
                  <a:avLst/>
                  <a:gdLst/>
                  <a:ahLst/>
                  <a:cxnLst/>
                  <a:rect l="l" t="t" r="r" b="b"/>
                  <a:pathLst>
                    <a:path w="1513" h="1544" extrusionOk="0">
                      <a:moveTo>
                        <a:pt x="772" y="1"/>
                      </a:moveTo>
                      <a:cubicBezTo>
                        <a:pt x="356" y="1"/>
                        <a:pt x="1" y="356"/>
                        <a:pt x="1" y="772"/>
                      </a:cubicBezTo>
                      <a:cubicBezTo>
                        <a:pt x="1" y="1189"/>
                        <a:pt x="356" y="1544"/>
                        <a:pt x="772" y="1544"/>
                      </a:cubicBezTo>
                      <a:cubicBezTo>
                        <a:pt x="1189" y="1544"/>
                        <a:pt x="1513" y="1189"/>
                        <a:pt x="1513" y="772"/>
                      </a:cubicBezTo>
                      <a:cubicBezTo>
                        <a:pt x="1513" y="356"/>
                        <a:pt x="1189" y="1"/>
                        <a:pt x="772" y="1"/>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3"/>
                <p:cNvSpPr/>
                <p:nvPr/>
              </p:nvSpPr>
              <p:spPr>
                <a:xfrm rot="5400000">
                  <a:off x="5557313" y="3372019"/>
                  <a:ext cx="286659" cy="286659"/>
                </a:xfrm>
                <a:custGeom>
                  <a:avLst/>
                  <a:gdLst/>
                  <a:ahLst/>
                  <a:cxnLst/>
                  <a:rect l="l" t="t" r="r" b="b"/>
                  <a:pathLst>
                    <a:path w="1544" h="1544" extrusionOk="0">
                      <a:moveTo>
                        <a:pt x="772" y="0"/>
                      </a:moveTo>
                      <a:cubicBezTo>
                        <a:pt x="355" y="0"/>
                        <a:pt x="0" y="355"/>
                        <a:pt x="0" y="772"/>
                      </a:cubicBezTo>
                      <a:cubicBezTo>
                        <a:pt x="0" y="1196"/>
                        <a:pt x="355" y="1543"/>
                        <a:pt x="772" y="1543"/>
                      </a:cubicBezTo>
                      <a:cubicBezTo>
                        <a:pt x="1188" y="1543"/>
                        <a:pt x="1543" y="1196"/>
                        <a:pt x="1543" y="772"/>
                      </a:cubicBezTo>
                      <a:cubicBezTo>
                        <a:pt x="1543" y="355"/>
                        <a:pt x="1188" y="0"/>
                        <a:pt x="772" y="0"/>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3"/>
                <p:cNvSpPr/>
                <p:nvPr/>
              </p:nvSpPr>
              <p:spPr>
                <a:xfrm rot="7794261">
                  <a:off x="4619939" y="2278406"/>
                  <a:ext cx="1038561" cy="107866"/>
                </a:xfrm>
                <a:custGeom>
                  <a:avLst/>
                  <a:gdLst/>
                  <a:ahLst/>
                  <a:cxnLst/>
                  <a:rect l="l" t="t" r="r" b="b"/>
                  <a:pathLst>
                    <a:path w="5594" h="581" extrusionOk="0">
                      <a:moveTo>
                        <a:pt x="5339" y="0"/>
                      </a:moveTo>
                      <a:cubicBezTo>
                        <a:pt x="3634" y="62"/>
                        <a:pt x="1967" y="124"/>
                        <a:pt x="262" y="193"/>
                      </a:cubicBezTo>
                      <a:cubicBezTo>
                        <a:pt x="9" y="193"/>
                        <a:pt x="0" y="580"/>
                        <a:pt x="235" y="580"/>
                      </a:cubicBezTo>
                      <a:cubicBezTo>
                        <a:pt x="244" y="580"/>
                        <a:pt x="253" y="580"/>
                        <a:pt x="262" y="579"/>
                      </a:cubicBezTo>
                      <a:cubicBezTo>
                        <a:pt x="1967" y="509"/>
                        <a:pt x="3634" y="478"/>
                        <a:pt x="5339" y="417"/>
                      </a:cubicBezTo>
                      <a:cubicBezTo>
                        <a:pt x="5593" y="386"/>
                        <a:pt x="5593" y="0"/>
                        <a:pt x="5339" y="0"/>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3"/>
                <p:cNvSpPr/>
                <p:nvPr/>
              </p:nvSpPr>
              <p:spPr>
                <a:xfrm rot="7794261">
                  <a:off x="5277586" y="1813930"/>
                  <a:ext cx="286653" cy="280898"/>
                </a:xfrm>
                <a:custGeom>
                  <a:avLst/>
                  <a:gdLst/>
                  <a:ahLst/>
                  <a:cxnLst/>
                  <a:rect l="l" t="t" r="r" b="b"/>
                  <a:pathLst>
                    <a:path w="1544" h="1513" extrusionOk="0">
                      <a:moveTo>
                        <a:pt x="772" y="0"/>
                      </a:moveTo>
                      <a:cubicBezTo>
                        <a:pt x="356" y="0"/>
                        <a:pt x="1" y="324"/>
                        <a:pt x="1" y="741"/>
                      </a:cubicBezTo>
                      <a:cubicBezTo>
                        <a:pt x="1" y="1157"/>
                        <a:pt x="356" y="1512"/>
                        <a:pt x="772" y="1512"/>
                      </a:cubicBezTo>
                      <a:cubicBezTo>
                        <a:pt x="1189" y="1512"/>
                        <a:pt x="1544" y="1157"/>
                        <a:pt x="1544" y="741"/>
                      </a:cubicBezTo>
                      <a:cubicBezTo>
                        <a:pt x="1544" y="324"/>
                        <a:pt x="1189" y="0"/>
                        <a:pt x="772" y="0"/>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3"/>
                <p:cNvSpPr/>
                <p:nvPr/>
              </p:nvSpPr>
              <p:spPr>
                <a:xfrm rot="5400000">
                  <a:off x="4387098" y="2518354"/>
                  <a:ext cx="823773" cy="823773"/>
                </a:xfrm>
                <a:custGeom>
                  <a:avLst/>
                  <a:gdLst/>
                  <a:ahLst/>
                  <a:cxnLst/>
                  <a:rect l="l" t="t" r="r" b="b"/>
                  <a:pathLst>
                    <a:path w="4437" h="4437" extrusionOk="0">
                      <a:moveTo>
                        <a:pt x="2222" y="0"/>
                      </a:moveTo>
                      <a:cubicBezTo>
                        <a:pt x="1003" y="0"/>
                        <a:pt x="0" y="995"/>
                        <a:pt x="0" y="2222"/>
                      </a:cubicBezTo>
                      <a:cubicBezTo>
                        <a:pt x="0" y="3441"/>
                        <a:pt x="1003" y="4436"/>
                        <a:pt x="2222" y="4436"/>
                      </a:cubicBezTo>
                      <a:cubicBezTo>
                        <a:pt x="3441" y="4436"/>
                        <a:pt x="4436" y="3441"/>
                        <a:pt x="4436" y="2222"/>
                      </a:cubicBezTo>
                      <a:cubicBezTo>
                        <a:pt x="4436" y="995"/>
                        <a:pt x="3441" y="0"/>
                        <a:pt x="222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599" name="Google Shape;599;p43"/>
          <p:cNvSpPr txBox="1"/>
          <p:nvPr/>
        </p:nvSpPr>
        <p:spPr>
          <a:xfrm>
            <a:off x="443738" y="1590825"/>
            <a:ext cx="2237100" cy="534900"/>
          </a:xfrm>
          <a:prstGeom prst="rect">
            <a:avLst/>
          </a:prstGeom>
          <a:noFill/>
          <a:ln>
            <a:noFill/>
          </a:ln>
        </p:spPr>
        <p:txBody>
          <a:bodyPr spcFirstLastPara="1" wrap="square" lIns="91425" tIns="91425" rIns="91425" bIns="91425" anchor="ctr" anchorCtr="0">
            <a:noAutofit/>
          </a:bodyPr>
          <a:lstStyle/>
          <a:p>
            <a:pPr marL="0" lvl="0" indent="0" algn="just" rtl="0">
              <a:spcBef>
                <a:spcPts val="0"/>
              </a:spcBef>
              <a:spcAft>
                <a:spcPts val="0"/>
              </a:spcAft>
              <a:buNone/>
            </a:pPr>
            <a:r>
              <a:rPr lang="en" sz="1200">
                <a:latin typeface="Fira Sans"/>
                <a:ea typeface="Fira Sans"/>
                <a:cs typeface="Fira Sans"/>
                <a:sym typeface="Fira Sans"/>
              </a:rPr>
              <a:t>En el municipio de Facatativá el % IRCA acumulado desde el año 2007 al 2020, también se ha mantenido en un agua sin riesgo con excepción del año 2007</a:t>
            </a:r>
            <a:endParaRPr sz="1200">
              <a:latin typeface="Fira Sans"/>
              <a:ea typeface="Fira Sans"/>
              <a:cs typeface="Fira Sans"/>
              <a:sym typeface="Fira Sans"/>
            </a:endParaRPr>
          </a:p>
        </p:txBody>
      </p:sp>
      <p:sp>
        <p:nvSpPr>
          <p:cNvPr id="600" name="Google Shape;600;p43"/>
          <p:cNvSpPr txBox="1"/>
          <p:nvPr/>
        </p:nvSpPr>
        <p:spPr>
          <a:xfrm>
            <a:off x="6333475" y="3489750"/>
            <a:ext cx="2567100" cy="1477500"/>
          </a:xfrm>
          <a:prstGeom prst="rect">
            <a:avLst/>
          </a:prstGeom>
          <a:noFill/>
          <a:ln>
            <a:noFill/>
          </a:ln>
        </p:spPr>
        <p:txBody>
          <a:bodyPr spcFirstLastPara="1" wrap="square" lIns="91425" tIns="91425" rIns="91425" bIns="91425" anchor="t" anchorCtr="0">
            <a:spAutoFit/>
          </a:bodyPr>
          <a:lstStyle/>
          <a:p>
            <a:pPr marL="0" lvl="0" indent="0" algn="just" rtl="0">
              <a:lnSpc>
                <a:spcPct val="100000"/>
              </a:lnSpc>
              <a:spcBef>
                <a:spcPts val="1200"/>
              </a:spcBef>
              <a:spcAft>
                <a:spcPts val="0"/>
              </a:spcAft>
              <a:buNone/>
            </a:pPr>
            <a:r>
              <a:rPr lang="en" sz="1200">
                <a:solidFill>
                  <a:schemeClr val="dk1"/>
                </a:solidFill>
                <a:latin typeface="Fira Sans"/>
                <a:ea typeface="Fira Sans"/>
                <a:cs typeface="Fira Sans"/>
                <a:sym typeface="Fira Sans"/>
              </a:rPr>
              <a:t>La eficiencia de las plantas de tratamiento para la descontaminación permite reducir considerablemente el nivel de virus pero no eliminarlos por completo en grandes volúmenes de agua </a:t>
            </a:r>
            <a:endParaRPr sz="1200">
              <a:solidFill>
                <a:schemeClr val="dk1"/>
              </a:solidFill>
              <a:latin typeface="Fira Sans"/>
              <a:ea typeface="Fira Sans"/>
              <a:cs typeface="Fira Sans"/>
              <a:sym typeface="Fira Sans"/>
            </a:endParaRPr>
          </a:p>
        </p:txBody>
      </p:sp>
      <p:sp>
        <p:nvSpPr>
          <p:cNvPr id="601" name="Google Shape;601;p43"/>
          <p:cNvSpPr txBox="1"/>
          <p:nvPr/>
        </p:nvSpPr>
        <p:spPr>
          <a:xfrm>
            <a:off x="6561588" y="496050"/>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700">
                <a:solidFill>
                  <a:srgbClr val="057380"/>
                </a:solidFill>
                <a:latin typeface="Fira Sans Extra Condensed Medium"/>
                <a:ea typeface="Fira Sans Extra Condensed Medium"/>
                <a:cs typeface="Fira Sans Extra Condensed Medium"/>
                <a:sym typeface="Fira Sans Extra Condensed Medium"/>
              </a:rPr>
              <a:t>Tratamiento de agua</a:t>
            </a:r>
            <a:endParaRPr sz="1700">
              <a:solidFill>
                <a:srgbClr val="057380"/>
              </a:solidFill>
              <a:latin typeface="Fira Sans Extra Condensed Medium"/>
              <a:ea typeface="Fira Sans Extra Condensed Medium"/>
              <a:cs typeface="Fira Sans Extra Condensed Medium"/>
              <a:sym typeface="Fira Sans Extra Condensed Medium"/>
            </a:endParaRPr>
          </a:p>
        </p:txBody>
      </p:sp>
      <p:sp>
        <p:nvSpPr>
          <p:cNvPr id="602" name="Google Shape;602;p43"/>
          <p:cNvSpPr txBox="1">
            <a:spLocks noGrp="1"/>
          </p:cNvSpPr>
          <p:nvPr>
            <p:ph type="title"/>
          </p:nvPr>
        </p:nvSpPr>
        <p:spPr>
          <a:xfrm>
            <a:off x="2035450" y="125850"/>
            <a:ext cx="5545500" cy="370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highlight>
                  <a:srgbClr val="DCFFB6"/>
                </a:highlight>
              </a:rPr>
              <a:t>CONCLUSIONES </a:t>
            </a:r>
            <a:endParaRPr>
              <a:highlight>
                <a:srgbClr val="DCFFB6"/>
              </a:highlight>
            </a:endParaRPr>
          </a:p>
          <a:p>
            <a:pPr marL="0" lvl="0" indent="0" algn="ctr" rtl="0">
              <a:spcBef>
                <a:spcPts val="0"/>
              </a:spcBef>
              <a:spcAft>
                <a:spcPts val="0"/>
              </a:spcAft>
              <a:buNone/>
            </a:pPr>
            <a:endParaRPr sz="1400">
              <a:highlight>
                <a:srgbClr val="DCFFB6"/>
              </a:highlight>
            </a:endParaRPr>
          </a:p>
          <a:p>
            <a:pPr marL="0" lvl="0" indent="0" algn="ctr" rtl="0">
              <a:spcBef>
                <a:spcPts val="0"/>
              </a:spcBef>
              <a:spcAft>
                <a:spcPts val="0"/>
              </a:spcAft>
              <a:buNone/>
            </a:pPr>
            <a:endParaRPr sz="1400">
              <a:highlight>
                <a:srgbClr val="DCFFB6"/>
              </a:highlight>
            </a:endParaRPr>
          </a:p>
          <a:p>
            <a:pPr marL="0" lvl="0" indent="0" algn="l" rtl="0">
              <a:spcBef>
                <a:spcPts val="0"/>
              </a:spcBef>
              <a:spcAft>
                <a:spcPts val="0"/>
              </a:spcAft>
              <a:buNone/>
            </a:pPr>
            <a:endParaRPr sz="1400">
              <a:highlight>
                <a:srgbClr val="DCFFB6"/>
              </a:high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cxnSp>
        <p:nvCxnSpPr>
          <p:cNvPr id="607" name="Google Shape;607;p44"/>
          <p:cNvCxnSpPr/>
          <p:nvPr/>
        </p:nvCxnSpPr>
        <p:spPr>
          <a:xfrm>
            <a:off x="2796775" y="2303850"/>
            <a:ext cx="621600" cy="632100"/>
          </a:xfrm>
          <a:prstGeom prst="straightConnector1">
            <a:avLst/>
          </a:prstGeom>
          <a:noFill/>
          <a:ln w="19050" cap="flat" cmpd="sng">
            <a:solidFill>
              <a:schemeClr val="dk2"/>
            </a:solidFill>
            <a:prstDash val="solid"/>
            <a:round/>
            <a:headEnd type="none" w="med" len="med"/>
            <a:tailEnd type="none" w="med" len="med"/>
          </a:ln>
        </p:spPr>
      </p:cxnSp>
      <p:cxnSp>
        <p:nvCxnSpPr>
          <p:cNvPr id="608" name="Google Shape;608;p44"/>
          <p:cNvCxnSpPr>
            <a:endCxn id="609" idx="2"/>
          </p:cNvCxnSpPr>
          <p:nvPr/>
        </p:nvCxnSpPr>
        <p:spPr>
          <a:xfrm>
            <a:off x="2818288" y="3804075"/>
            <a:ext cx="1100700" cy="90000"/>
          </a:xfrm>
          <a:prstGeom prst="straightConnector1">
            <a:avLst/>
          </a:prstGeom>
          <a:noFill/>
          <a:ln w="19050" cap="flat" cmpd="sng">
            <a:solidFill>
              <a:schemeClr val="dk2"/>
            </a:solidFill>
            <a:prstDash val="solid"/>
            <a:round/>
            <a:headEnd type="none" w="med" len="med"/>
            <a:tailEnd type="none" w="med" len="med"/>
          </a:ln>
        </p:spPr>
      </p:cxnSp>
      <p:cxnSp>
        <p:nvCxnSpPr>
          <p:cNvPr id="610" name="Google Shape;610;p44"/>
          <p:cNvCxnSpPr>
            <a:endCxn id="611" idx="7"/>
          </p:cNvCxnSpPr>
          <p:nvPr/>
        </p:nvCxnSpPr>
        <p:spPr>
          <a:xfrm rot="10800000">
            <a:off x="5675978" y="2125716"/>
            <a:ext cx="689100" cy="135300"/>
          </a:xfrm>
          <a:prstGeom prst="straightConnector1">
            <a:avLst/>
          </a:prstGeom>
          <a:noFill/>
          <a:ln w="19050" cap="flat" cmpd="sng">
            <a:solidFill>
              <a:schemeClr val="dk2"/>
            </a:solidFill>
            <a:prstDash val="solid"/>
            <a:round/>
            <a:headEnd type="none" w="med" len="med"/>
            <a:tailEnd type="none" w="med" len="med"/>
          </a:ln>
        </p:spPr>
      </p:cxnSp>
      <p:cxnSp>
        <p:nvCxnSpPr>
          <p:cNvPr id="612" name="Google Shape;612;p44"/>
          <p:cNvCxnSpPr/>
          <p:nvPr/>
        </p:nvCxnSpPr>
        <p:spPr>
          <a:xfrm rot="10800000">
            <a:off x="5722275" y="3729050"/>
            <a:ext cx="632100" cy="75000"/>
          </a:xfrm>
          <a:prstGeom prst="straightConnector1">
            <a:avLst/>
          </a:prstGeom>
          <a:noFill/>
          <a:ln w="19050" cap="flat" cmpd="sng">
            <a:solidFill>
              <a:schemeClr val="dk2"/>
            </a:solidFill>
            <a:prstDash val="solid"/>
            <a:round/>
            <a:headEnd type="none" w="med" len="med"/>
            <a:tailEnd type="none" w="med" len="med"/>
          </a:ln>
        </p:spPr>
      </p:cxnSp>
      <p:sp>
        <p:nvSpPr>
          <p:cNvPr id="613" name="Google Shape;613;p44"/>
          <p:cNvSpPr/>
          <p:nvPr/>
        </p:nvSpPr>
        <p:spPr>
          <a:xfrm>
            <a:off x="6333475" y="337734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614" name="Google Shape;614;p44"/>
          <p:cNvSpPr/>
          <p:nvPr/>
        </p:nvSpPr>
        <p:spPr>
          <a:xfrm>
            <a:off x="6333475" y="93892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615" name="Google Shape;615;p44"/>
          <p:cNvSpPr/>
          <p:nvPr/>
        </p:nvSpPr>
        <p:spPr>
          <a:xfrm>
            <a:off x="314025" y="337734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4"/>
          <p:cNvSpPr/>
          <p:nvPr/>
        </p:nvSpPr>
        <p:spPr>
          <a:xfrm>
            <a:off x="314025" y="938929"/>
            <a:ext cx="2496534" cy="1702275"/>
          </a:xfrm>
          <a:custGeom>
            <a:avLst/>
            <a:gdLst/>
            <a:ahLst/>
            <a:cxnLst/>
            <a:rect l="l" t="t" r="r" b="b"/>
            <a:pathLst>
              <a:path w="12016" h="3388" extrusionOk="0">
                <a:moveTo>
                  <a:pt x="1702" y="1"/>
                </a:moveTo>
                <a:cubicBezTo>
                  <a:pt x="761" y="1"/>
                  <a:pt x="0" y="761"/>
                  <a:pt x="0" y="1689"/>
                </a:cubicBezTo>
                <a:cubicBezTo>
                  <a:pt x="0" y="2626"/>
                  <a:pt x="761" y="3387"/>
                  <a:pt x="1702" y="3387"/>
                </a:cubicBezTo>
                <a:lnTo>
                  <a:pt x="10327" y="3387"/>
                </a:lnTo>
                <a:cubicBezTo>
                  <a:pt x="11267" y="3387"/>
                  <a:pt x="12015" y="2626"/>
                  <a:pt x="12015" y="1689"/>
                </a:cubicBezTo>
                <a:cubicBezTo>
                  <a:pt x="12015" y="761"/>
                  <a:pt x="11267" y="1"/>
                  <a:pt x="10327"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4"/>
          <p:cNvSpPr txBox="1"/>
          <p:nvPr/>
        </p:nvSpPr>
        <p:spPr>
          <a:xfrm>
            <a:off x="542138" y="880150"/>
            <a:ext cx="2040300" cy="429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700">
                <a:solidFill>
                  <a:srgbClr val="057380"/>
                </a:solidFill>
                <a:latin typeface="Fira Sans Extra Condensed Medium"/>
                <a:ea typeface="Fira Sans Extra Condensed Medium"/>
                <a:cs typeface="Fira Sans Extra Condensed Medium"/>
                <a:sym typeface="Fira Sans Extra Condensed Medium"/>
              </a:rPr>
              <a:t>EDA</a:t>
            </a:r>
            <a:endParaRPr sz="1700">
              <a:solidFill>
                <a:srgbClr val="057380"/>
              </a:solidFill>
              <a:latin typeface="Fira Sans Extra Condensed Medium"/>
              <a:ea typeface="Fira Sans Extra Condensed Medium"/>
              <a:cs typeface="Fira Sans Extra Condensed Medium"/>
              <a:sym typeface="Fira Sans Extra Condensed Medium"/>
            </a:endParaRPr>
          </a:p>
        </p:txBody>
      </p:sp>
      <p:sp>
        <p:nvSpPr>
          <p:cNvPr id="618" name="Google Shape;618;p44"/>
          <p:cNvSpPr txBox="1"/>
          <p:nvPr/>
        </p:nvSpPr>
        <p:spPr>
          <a:xfrm>
            <a:off x="542138" y="1627740"/>
            <a:ext cx="20403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Fira Sans"/>
                <a:ea typeface="Fira Sans"/>
                <a:cs typeface="Fira Sans"/>
                <a:sym typeface="Fira Sans"/>
              </a:rPr>
              <a:t>En el departamento de Cundinamarca el porcentaje de casos de EDA llega al 5% del total de los casos nacionales y para el 2019 se reportaron 155.839 casos.</a:t>
            </a:r>
            <a:endParaRPr sz="1200">
              <a:latin typeface="Fira Sans"/>
              <a:ea typeface="Fira Sans"/>
              <a:cs typeface="Fira Sans"/>
              <a:sym typeface="Fira Sans"/>
            </a:endParaRPr>
          </a:p>
        </p:txBody>
      </p:sp>
      <p:sp>
        <p:nvSpPr>
          <p:cNvPr id="619" name="Google Shape;619;p44"/>
          <p:cNvSpPr txBox="1"/>
          <p:nvPr/>
        </p:nvSpPr>
        <p:spPr>
          <a:xfrm>
            <a:off x="6365077" y="1522600"/>
            <a:ext cx="23754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a:latin typeface="Fira Sans"/>
                <a:ea typeface="Fira Sans"/>
                <a:cs typeface="Fira Sans"/>
                <a:sym typeface="Fira Sans"/>
              </a:rPr>
              <a:t>La presencia de virus puede estar relacionada con los tratamientos inadecuados, la falta de continuidad en su aplicación, la edad del sistema de distribución y los problemas consecuentes en la red de distribución.</a:t>
            </a:r>
            <a:endParaRPr sz="1200">
              <a:latin typeface="Fira Sans"/>
              <a:ea typeface="Fira Sans"/>
              <a:cs typeface="Fira Sans"/>
              <a:sym typeface="Fira Sans"/>
            </a:endParaRPr>
          </a:p>
        </p:txBody>
      </p:sp>
      <p:sp>
        <p:nvSpPr>
          <p:cNvPr id="620" name="Google Shape;620;p44"/>
          <p:cNvSpPr txBox="1"/>
          <p:nvPr/>
        </p:nvSpPr>
        <p:spPr>
          <a:xfrm>
            <a:off x="6532613" y="2982850"/>
            <a:ext cx="2040300" cy="429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700">
                <a:solidFill>
                  <a:srgbClr val="057380"/>
                </a:solidFill>
                <a:latin typeface="Fira Sans Extra Condensed Medium"/>
                <a:ea typeface="Fira Sans Extra Condensed Medium"/>
                <a:cs typeface="Fira Sans Extra Condensed Medium"/>
                <a:sym typeface="Fira Sans Extra Condensed Medium"/>
              </a:rPr>
              <a:t>Acceso</a:t>
            </a:r>
            <a:endParaRPr sz="1700">
              <a:solidFill>
                <a:srgbClr val="057380"/>
              </a:solidFill>
              <a:latin typeface="Fira Sans Extra Condensed Medium"/>
              <a:ea typeface="Fira Sans Extra Condensed Medium"/>
              <a:cs typeface="Fira Sans Extra Condensed Medium"/>
              <a:sym typeface="Fira Sans Extra Condensed Medium"/>
            </a:endParaRPr>
          </a:p>
        </p:txBody>
      </p:sp>
      <p:sp>
        <p:nvSpPr>
          <p:cNvPr id="621" name="Google Shape;621;p44"/>
          <p:cNvSpPr txBox="1"/>
          <p:nvPr/>
        </p:nvSpPr>
        <p:spPr>
          <a:xfrm>
            <a:off x="6333477" y="3961025"/>
            <a:ext cx="2407200" cy="5349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1200">
                <a:solidFill>
                  <a:schemeClr val="dk1"/>
                </a:solidFill>
                <a:latin typeface="Fira Sans"/>
                <a:ea typeface="Fira Sans"/>
                <a:cs typeface="Fira Sans"/>
                <a:sym typeface="Fira Sans"/>
              </a:rPr>
              <a:t>Fortalecer la vigilancia de las enfermedades resultantes para conocer su incidencia,  agentes etiológicos involucrados, el tipo de fuente y los factores de riesgos, con el fin de orientar la adopción de medidas de control y prevención apropiadas.</a:t>
            </a:r>
            <a:endParaRPr sz="1200">
              <a:solidFill>
                <a:schemeClr val="dk1"/>
              </a:solidFill>
              <a:latin typeface="Fira Sans"/>
              <a:ea typeface="Fira Sans"/>
              <a:cs typeface="Fira Sans"/>
              <a:sym typeface="Fira Sans"/>
            </a:endParaRPr>
          </a:p>
        </p:txBody>
      </p:sp>
      <p:grpSp>
        <p:nvGrpSpPr>
          <p:cNvPr id="622" name="Google Shape;622;p44"/>
          <p:cNvGrpSpPr/>
          <p:nvPr/>
        </p:nvGrpSpPr>
        <p:grpSpPr>
          <a:xfrm>
            <a:off x="2945017" y="1702329"/>
            <a:ext cx="3253953" cy="2684769"/>
            <a:chOff x="2945017" y="1702329"/>
            <a:chExt cx="3253953" cy="2684769"/>
          </a:xfrm>
        </p:grpSpPr>
        <p:sp>
          <p:nvSpPr>
            <p:cNvPr id="623" name="Google Shape;623;p44"/>
            <p:cNvSpPr/>
            <p:nvPr/>
          </p:nvSpPr>
          <p:spPr>
            <a:xfrm>
              <a:off x="4165125" y="2518150"/>
              <a:ext cx="1242900" cy="1242900"/>
            </a:xfrm>
            <a:prstGeom prst="ellipse">
              <a:avLst/>
            </a:prstGeom>
            <a:noFill/>
            <a:ln w="19050"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4" name="Google Shape;624;p44"/>
            <p:cNvGrpSpPr/>
            <p:nvPr/>
          </p:nvGrpSpPr>
          <p:grpSpPr>
            <a:xfrm>
              <a:off x="2945017" y="1702329"/>
              <a:ext cx="3253953" cy="2684769"/>
              <a:chOff x="2950355" y="1509454"/>
              <a:chExt cx="3253953" cy="2684769"/>
            </a:xfrm>
          </p:grpSpPr>
          <p:grpSp>
            <p:nvGrpSpPr>
              <p:cNvPr id="625" name="Google Shape;625;p44"/>
              <p:cNvGrpSpPr/>
              <p:nvPr/>
            </p:nvGrpSpPr>
            <p:grpSpPr>
              <a:xfrm>
                <a:off x="2950355" y="1509454"/>
                <a:ext cx="3253953" cy="2684769"/>
                <a:chOff x="2950375" y="1769036"/>
                <a:chExt cx="3243250" cy="2675939"/>
              </a:xfrm>
            </p:grpSpPr>
            <p:sp>
              <p:nvSpPr>
                <p:cNvPr id="626" name="Google Shape;626;p44"/>
                <p:cNvSpPr/>
                <p:nvPr/>
              </p:nvSpPr>
              <p:spPr>
                <a:xfrm>
                  <a:off x="6152994" y="4370974"/>
                  <a:ext cx="40632" cy="39395"/>
                </a:xfrm>
                <a:custGeom>
                  <a:avLst/>
                  <a:gdLst/>
                  <a:ahLst/>
                  <a:cxnLst/>
                  <a:rect l="l" t="t" r="r" b="b"/>
                  <a:pathLst>
                    <a:path w="263" h="255" extrusionOk="0">
                      <a:moveTo>
                        <a:pt x="131" y="0"/>
                      </a:moveTo>
                      <a:cubicBezTo>
                        <a:pt x="31" y="0"/>
                        <a:pt x="0" y="62"/>
                        <a:pt x="0" y="131"/>
                      </a:cubicBezTo>
                      <a:cubicBezTo>
                        <a:pt x="0" y="193"/>
                        <a:pt x="31" y="255"/>
                        <a:pt x="131" y="255"/>
                      </a:cubicBezTo>
                      <a:cubicBezTo>
                        <a:pt x="193" y="255"/>
                        <a:pt x="262" y="193"/>
                        <a:pt x="262" y="131"/>
                      </a:cubicBezTo>
                      <a:cubicBezTo>
                        <a:pt x="262" y="62"/>
                        <a:pt x="193" y="0"/>
                        <a:pt x="131"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4"/>
                <p:cNvSpPr/>
                <p:nvPr/>
              </p:nvSpPr>
              <p:spPr>
                <a:xfrm rot="10800000">
                  <a:off x="3550249" y="3342892"/>
                  <a:ext cx="36953" cy="40342"/>
                </a:xfrm>
                <a:custGeom>
                  <a:avLst/>
                  <a:gdLst/>
                  <a:ahLst/>
                  <a:cxnLst/>
                  <a:rect l="l" t="t" r="r" b="b"/>
                  <a:pathLst>
                    <a:path w="263" h="287" extrusionOk="0">
                      <a:moveTo>
                        <a:pt x="132" y="1"/>
                      </a:moveTo>
                      <a:cubicBezTo>
                        <a:pt x="70" y="1"/>
                        <a:pt x="0" y="63"/>
                        <a:pt x="0" y="163"/>
                      </a:cubicBezTo>
                      <a:cubicBezTo>
                        <a:pt x="0" y="225"/>
                        <a:pt x="70" y="286"/>
                        <a:pt x="132" y="286"/>
                      </a:cubicBezTo>
                      <a:cubicBezTo>
                        <a:pt x="193" y="286"/>
                        <a:pt x="263" y="225"/>
                        <a:pt x="263" y="163"/>
                      </a:cubicBezTo>
                      <a:cubicBezTo>
                        <a:pt x="263" y="63"/>
                        <a:pt x="193" y="1"/>
                        <a:pt x="132"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4"/>
                <p:cNvSpPr/>
                <p:nvPr/>
              </p:nvSpPr>
              <p:spPr>
                <a:xfrm>
                  <a:off x="5487906" y="1769036"/>
                  <a:ext cx="39396" cy="39549"/>
                </a:xfrm>
                <a:custGeom>
                  <a:avLst/>
                  <a:gdLst/>
                  <a:ahLst/>
                  <a:cxnLst/>
                  <a:rect l="l" t="t" r="r" b="b"/>
                  <a:pathLst>
                    <a:path w="255" h="256" extrusionOk="0">
                      <a:moveTo>
                        <a:pt x="131" y="1"/>
                      </a:moveTo>
                      <a:cubicBezTo>
                        <a:pt x="31" y="1"/>
                        <a:pt x="0" y="62"/>
                        <a:pt x="0" y="124"/>
                      </a:cubicBezTo>
                      <a:cubicBezTo>
                        <a:pt x="0" y="193"/>
                        <a:pt x="31" y="255"/>
                        <a:pt x="131" y="255"/>
                      </a:cubicBezTo>
                      <a:cubicBezTo>
                        <a:pt x="193" y="255"/>
                        <a:pt x="255" y="193"/>
                        <a:pt x="255" y="124"/>
                      </a:cubicBezTo>
                      <a:cubicBezTo>
                        <a:pt x="255" y="62"/>
                        <a:pt x="193" y="1"/>
                        <a:pt x="131"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44"/>
                <p:cNvSpPr/>
                <p:nvPr/>
              </p:nvSpPr>
              <p:spPr>
                <a:xfrm>
                  <a:off x="5850189" y="2230346"/>
                  <a:ext cx="20393" cy="25182"/>
                </a:xfrm>
                <a:custGeom>
                  <a:avLst/>
                  <a:gdLst/>
                  <a:ahLst/>
                  <a:cxnLst/>
                  <a:rect l="l" t="t" r="r" b="b"/>
                  <a:pathLst>
                    <a:path w="132" h="163" extrusionOk="0">
                      <a:moveTo>
                        <a:pt x="62" y="0"/>
                      </a:moveTo>
                      <a:cubicBezTo>
                        <a:pt x="31" y="0"/>
                        <a:pt x="1" y="31"/>
                        <a:pt x="1" y="101"/>
                      </a:cubicBezTo>
                      <a:cubicBezTo>
                        <a:pt x="1" y="131"/>
                        <a:pt x="31" y="162"/>
                        <a:pt x="62" y="162"/>
                      </a:cubicBezTo>
                      <a:cubicBezTo>
                        <a:pt x="132" y="162"/>
                        <a:pt x="132" y="131"/>
                        <a:pt x="132" y="101"/>
                      </a:cubicBezTo>
                      <a:cubicBezTo>
                        <a:pt x="132" y="31"/>
                        <a:pt x="132" y="0"/>
                        <a:pt x="62"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4"/>
                <p:cNvSpPr/>
                <p:nvPr/>
              </p:nvSpPr>
              <p:spPr>
                <a:xfrm>
                  <a:off x="5412823" y="4425664"/>
                  <a:ext cx="20393" cy="19311"/>
                </a:xfrm>
                <a:custGeom>
                  <a:avLst/>
                  <a:gdLst/>
                  <a:ahLst/>
                  <a:cxnLst/>
                  <a:rect l="l" t="t" r="r" b="b"/>
                  <a:pathLst>
                    <a:path w="132" h="125" extrusionOk="0">
                      <a:moveTo>
                        <a:pt x="70" y="1"/>
                      </a:moveTo>
                      <a:cubicBezTo>
                        <a:pt x="39" y="1"/>
                        <a:pt x="0" y="32"/>
                        <a:pt x="0" y="63"/>
                      </a:cubicBezTo>
                      <a:cubicBezTo>
                        <a:pt x="0" y="93"/>
                        <a:pt x="39" y="124"/>
                        <a:pt x="70" y="124"/>
                      </a:cubicBezTo>
                      <a:cubicBezTo>
                        <a:pt x="100" y="124"/>
                        <a:pt x="131" y="93"/>
                        <a:pt x="131" y="63"/>
                      </a:cubicBezTo>
                      <a:cubicBezTo>
                        <a:pt x="131" y="32"/>
                        <a:pt x="100" y="1"/>
                        <a:pt x="70"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44"/>
                <p:cNvSpPr/>
                <p:nvPr/>
              </p:nvSpPr>
              <p:spPr>
                <a:xfrm>
                  <a:off x="3734576" y="4425664"/>
                  <a:ext cx="25182" cy="19311"/>
                </a:xfrm>
                <a:custGeom>
                  <a:avLst/>
                  <a:gdLst/>
                  <a:ahLst/>
                  <a:cxnLst/>
                  <a:rect l="l" t="t" r="r" b="b"/>
                  <a:pathLst>
                    <a:path w="163" h="125" extrusionOk="0">
                      <a:moveTo>
                        <a:pt x="101" y="1"/>
                      </a:moveTo>
                      <a:cubicBezTo>
                        <a:pt x="32" y="1"/>
                        <a:pt x="1" y="32"/>
                        <a:pt x="1" y="63"/>
                      </a:cubicBezTo>
                      <a:cubicBezTo>
                        <a:pt x="1" y="93"/>
                        <a:pt x="32" y="124"/>
                        <a:pt x="101" y="124"/>
                      </a:cubicBezTo>
                      <a:cubicBezTo>
                        <a:pt x="132" y="124"/>
                        <a:pt x="163" y="93"/>
                        <a:pt x="163" y="63"/>
                      </a:cubicBezTo>
                      <a:cubicBezTo>
                        <a:pt x="163" y="32"/>
                        <a:pt x="132" y="1"/>
                        <a:pt x="101"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4"/>
                <p:cNvSpPr/>
                <p:nvPr/>
              </p:nvSpPr>
              <p:spPr>
                <a:xfrm>
                  <a:off x="2950375" y="4176624"/>
                  <a:ext cx="25182" cy="20393"/>
                </a:xfrm>
                <a:custGeom>
                  <a:avLst/>
                  <a:gdLst/>
                  <a:ahLst/>
                  <a:cxnLst/>
                  <a:rect l="l" t="t" r="r" b="b"/>
                  <a:pathLst>
                    <a:path w="163" h="132" extrusionOk="0">
                      <a:moveTo>
                        <a:pt x="93" y="1"/>
                      </a:moveTo>
                      <a:cubicBezTo>
                        <a:pt x="31" y="1"/>
                        <a:pt x="0" y="39"/>
                        <a:pt x="0" y="70"/>
                      </a:cubicBezTo>
                      <a:cubicBezTo>
                        <a:pt x="0" y="101"/>
                        <a:pt x="31" y="132"/>
                        <a:pt x="93" y="132"/>
                      </a:cubicBezTo>
                      <a:cubicBezTo>
                        <a:pt x="124" y="132"/>
                        <a:pt x="162" y="101"/>
                        <a:pt x="162" y="70"/>
                      </a:cubicBezTo>
                      <a:cubicBezTo>
                        <a:pt x="162" y="39"/>
                        <a:pt x="124" y="1"/>
                        <a:pt x="93" y="1"/>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4"/>
                <p:cNvSpPr/>
                <p:nvPr/>
              </p:nvSpPr>
              <p:spPr>
                <a:xfrm>
                  <a:off x="5561753" y="4077750"/>
                  <a:ext cx="20393" cy="20393"/>
                </a:xfrm>
                <a:custGeom>
                  <a:avLst/>
                  <a:gdLst/>
                  <a:ahLst/>
                  <a:cxnLst/>
                  <a:rect l="l" t="t" r="r" b="b"/>
                  <a:pathLst>
                    <a:path w="132" h="132" extrusionOk="0">
                      <a:moveTo>
                        <a:pt x="70" y="0"/>
                      </a:moveTo>
                      <a:cubicBezTo>
                        <a:pt x="39" y="0"/>
                        <a:pt x="1" y="31"/>
                        <a:pt x="1" y="62"/>
                      </a:cubicBezTo>
                      <a:cubicBezTo>
                        <a:pt x="1" y="100"/>
                        <a:pt x="39" y="131"/>
                        <a:pt x="70" y="131"/>
                      </a:cubicBezTo>
                      <a:cubicBezTo>
                        <a:pt x="101" y="131"/>
                        <a:pt x="132" y="100"/>
                        <a:pt x="132" y="62"/>
                      </a:cubicBezTo>
                      <a:cubicBezTo>
                        <a:pt x="132" y="31"/>
                        <a:pt x="101" y="0"/>
                        <a:pt x="70"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4"/>
                <p:cNvSpPr/>
                <p:nvPr/>
              </p:nvSpPr>
              <p:spPr>
                <a:xfrm>
                  <a:off x="5859768" y="4281524"/>
                  <a:ext cx="25182" cy="25182"/>
                </a:xfrm>
                <a:custGeom>
                  <a:avLst/>
                  <a:gdLst/>
                  <a:ahLst/>
                  <a:cxnLst/>
                  <a:rect l="l" t="t" r="r" b="b"/>
                  <a:pathLst>
                    <a:path w="163" h="163" extrusionOk="0">
                      <a:moveTo>
                        <a:pt x="70" y="0"/>
                      </a:moveTo>
                      <a:cubicBezTo>
                        <a:pt x="39" y="0"/>
                        <a:pt x="0" y="31"/>
                        <a:pt x="0" y="62"/>
                      </a:cubicBezTo>
                      <a:cubicBezTo>
                        <a:pt x="0" y="132"/>
                        <a:pt x="39" y="162"/>
                        <a:pt x="70" y="162"/>
                      </a:cubicBezTo>
                      <a:cubicBezTo>
                        <a:pt x="131" y="162"/>
                        <a:pt x="162" y="132"/>
                        <a:pt x="162" y="62"/>
                      </a:cubicBezTo>
                      <a:cubicBezTo>
                        <a:pt x="162" y="31"/>
                        <a:pt x="131" y="0"/>
                        <a:pt x="70"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4"/>
                <p:cNvSpPr/>
                <p:nvPr/>
              </p:nvSpPr>
              <p:spPr>
                <a:xfrm>
                  <a:off x="2950375" y="2145685"/>
                  <a:ext cx="25182" cy="20393"/>
                </a:xfrm>
                <a:custGeom>
                  <a:avLst/>
                  <a:gdLst/>
                  <a:ahLst/>
                  <a:cxnLst/>
                  <a:rect l="l" t="t" r="r" b="b"/>
                  <a:pathLst>
                    <a:path w="163" h="132" extrusionOk="0">
                      <a:moveTo>
                        <a:pt x="93" y="0"/>
                      </a:moveTo>
                      <a:cubicBezTo>
                        <a:pt x="31" y="0"/>
                        <a:pt x="0" y="31"/>
                        <a:pt x="0" y="70"/>
                      </a:cubicBezTo>
                      <a:cubicBezTo>
                        <a:pt x="0" y="101"/>
                        <a:pt x="31" y="132"/>
                        <a:pt x="93" y="132"/>
                      </a:cubicBezTo>
                      <a:cubicBezTo>
                        <a:pt x="124" y="132"/>
                        <a:pt x="162" y="101"/>
                        <a:pt x="162" y="70"/>
                      </a:cubicBezTo>
                      <a:cubicBezTo>
                        <a:pt x="162" y="31"/>
                        <a:pt x="124" y="0"/>
                        <a:pt x="93" y="0"/>
                      </a:cubicBezTo>
                      <a:close/>
                    </a:path>
                  </a:pathLst>
                </a:custGeom>
                <a:solidFill>
                  <a:schemeClr val="accent5"/>
                </a:solid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6" name="Google Shape;636;p44"/>
              <p:cNvGrpSpPr/>
              <p:nvPr/>
            </p:nvGrpSpPr>
            <p:grpSpPr>
              <a:xfrm>
                <a:off x="3167775" y="1586275"/>
                <a:ext cx="2797250" cy="2377425"/>
                <a:chOff x="3167775" y="1586275"/>
                <a:chExt cx="2797250" cy="2377425"/>
              </a:xfrm>
            </p:grpSpPr>
            <p:sp>
              <p:nvSpPr>
                <p:cNvPr id="609" name="Google Shape;609;p44"/>
                <p:cNvSpPr/>
                <p:nvPr/>
              </p:nvSpPr>
              <p:spPr>
                <a:xfrm>
                  <a:off x="3924325" y="3438700"/>
                  <a:ext cx="525000" cy="5250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4"/>
                <p:cNvSpPr/>
                <p:nvPr/>
              </p:nvSpPr>
              <p:spPr>
                <a:xfrm>
                  <a:off x="5440025" y="3250575"/>
                  <a:ext cx="525000" cy="5250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4"/>
                <p:cNvSpPr/>
                <p:nvPr/>
              </p:nvSpPr>
              <p:spPr>
                <a:xfrm>
                  <a:off x="3167775" y="2456675"/>
                  <a:ext cx="525000" cy="5250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4"/>
                <p:cNvSpPr/>
                <p:nvPr/>
              </p:nvSpPr>
              <p:spPr>
                <a:xfrm rot="2394117">
                  <a:off x="5157159" y="1693578"/>
                  <a:ext cx="525195" cy="525195"/>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4"/>
                <p:cNvSpPr/>
                <p:nvPr/>
              </p:nvSpPr>
              <p:spPr>
                <a:xfrm rot="5400000">
                  <a:off x="4994485" y="2837782"/>
                  <a:ext cx="611750" cy="872231"/>
                </a:xfrm>
                <a:custGeom>
                  <a:avLst/>
                  <a:gdLst/>
                  <a:ahLst/>
                  <a:cxnLst/>
                  <a:rect l="l" t="t" r="r" b="b"/>
                  <a:pathLst>
                    <a:path w="3295" h="4698" extrusionOk="0">
                      <a:moveTo>
                        <a:pt x="3018" y="1"/>
                      </a:moveTo>
                      <a:cubicBezTo>
                        <a:pt x="2956" y="1"/>
                        <a:pt x="2894" y="30"/>
                        <a:pt x="2855" y="100"/>
                      </a:cubicBezTo>
                      <a:cubicBezTo>
                        <a:pt x="1922" y="1543"/>
                        <a:pt x="1019" y="2962"/>
                        <a:pt x="85" y="4405"/>
                      </a:cubicBezTo>
                      <a:cubicBezTo>
                        <a:pt x="1" y="4558"/>
                        <a:pt x="141" y="4697"/>
                        <a:pt x="277" y="4697"/>
                      </a:cubicBezTo>
                      <a:cubicBezTo>
                        <a:pt x="340" y="4697"/>
                        <a:pt x="402" y="4668"/>
                        <a:pt x="440" y="4598"/>
                      </a:cubicBezTo>
                      <a:cubicBezTo>
                        <a:pt x="1374" y="3186"/>
                        <a:pt x="2277" y="1736"/>
                        <a:pt x="3210" y="293"/>
                      </a:cubicBezTo>
                      <a:cubicBezTo>
                        <a:pt x="3295" y="139"/>
                        <a:pt x="3154" y="1"/>
                        <a:pt x="3018" y="1"/>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4"/>
                <p:cNvSpPr/>
                <p:nvPr/>
              </p:nvSpPr>
              <p:spPr>
                <a:xfrm rot="5400000">
                  <a:off x="4044834" y="3081368"/>
                  <a:ext cx="816718" cy="588542"/>
                </a:xfrm>
                <a:custGeom>
                  <a:avLst/>
                  <a:gdLst/>
                  <a:ahLst/>
                  <a:cxnLst/>
                  <a:rect l="l" t="t" r="r" b="b"/>
                  <a:pathLst>
                    <a:path w="4399" h="3170" extrusionOk="0">
                      <a:moveTo>
                        <a:pt x="268" y="1"/>
                      </a:moveTo>
                      <a:cubicBezTo>
                        <a:pt x="102" y="1"/>
                        <a:pt x="0" y="264"/>
                        <a:pt x="159" y="397"/>
                      </a:cubicBezTo>
                      <a:cubicBezTo>
                        <a:pt x="1440" y="1300"/>
                        <a:pt x="2728" y="2233"/>
                        <a:pt x="4016" y="3128"/>
                      </a:cubicBezTo>
                      <a:cubicBezTo>
                        <a:pt x="4056" y="3157"/>
                        <a:pt x="4095" y="3170"/>
                        <a:pt x="4131" y="3170"/>
                      </a:cubicBezTo>
                      <a:cubicBezTo>
                        <a:pt x="4297" y="3170"/>
                        <a:pt x="4398" y="2906"/>
                        <a:pt x="4240" y="2773"/>
                      </a:cubicBezTo>
                      <a:cubicBezTo>
                        <a:pt x="2952" y="1878"/>
                        <a:pt x="1671" y="945"/>
                        <a:pt x="383" y="42"/>
                      </a:cubicBezTo>
                      <a:cubicBezTo>
                        <a:pt x="343" y="13"/>
                        <a:pt x="304" y="1"/>
                        <a:pt x="268" y="1"/>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4"/>
                <p:cNvSpPr/>
                <p:nvPr/>
              </p:nvSpPr>
              <p:spPr>
                <a:xfrm rot="5400000">
                  <a:off x="3923784" y="2135802"/>
                  <a:ext cx="187888" cy="1276413"/>
                </a:xfrm>
                <a:custGeom>
                  <a:avLst/>
                  <a:gdLst/>
                  <a:ahLst/>
                  <a:cxnLst/>
                  <a:rect l="l" t="t" r="r" b="b"/>
                  <a:pathLst>
                    <a:path w="1012" h="6875" extrusionOk="0">
                      <a:moveTo>
                        <a:pt x="811" y="1"/>
                      </a:moveTo>
                      <a:cubicBezTo>
                        <a:pt x="707" y="1"/>
                        <a:pt x="595" y="66"/>
                        <a:pt x="580" y="197"/>
                      </a:cubicBezTo>
                      <a:lnTo>
                        <a:pt x="1" y="6655"/>
                      </a:lnTo>
                      <a:cubicBezTo>
                        <a:pt x="1" y="6801"/>
                        <a:pt x="97" y="6874"/>
                        <a:pt x="198" y="6874"/>
                      </a:cubicBezTo>
                      <a:cubicBezTo>
                        <a:pt x="298" y="6874"/>
                        <a:pt x="402" y="6801"/>
                        <a:pt x="418" y="6655"/>
                      </a:cubicBezTo>
                      <a:lnTo>
                        <a:pt x="996" y="197"/>
                      </a:lnTo>
                      <a:cubicBezTo>
                        <a:pt x="1012" y="66"/>
                        <a:pt x="915" y="1"/>
                        <a:pt x="811" y="1"/>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4"/>
                <p:cNvSpPr/>
                <p:nvPr/>
              </p:nvSpPr>
              <p:spPr>
                <a:xfrm rot="5400000">
                  <a:off x="3288548" y="2578508"/>
                  <a:ext cx="280904" cy="280904"/>
                </a:xfrm>
                <a:custGeom>
                  <a:avLst/>
                  <a:gdLst/>
                  <a:ahLst/>
                  <a:cxnLst/>
                  <a:rect l="l" t="t" r="r" b="b"/>
                  <a:pathLst>
                    <a:path w="1513" h="1513" extrusionOk="0">
                      <a:moveTo>
                        <a:pt x="741" y="0"/>
                      </a:moveTo>
                      <a:cubicBezTo>
                        <a:pt x="324" y="0"/>
                        <a:pt x="0" y="355"/>
                        <a:pt x="0" y="772"/>
                      </a:cubicBezTo>
                      <a:cubicBezTo>
                        <a:pt x="0" y="1188"/>
                        <a:pt x="324" y="1512"/>
                        <a:pt x="741" y="1512"/>
                      </a:cubicBezTo>
                      <a:cubicBezTo>
                        <a:pt x="1157" y="1512"/>
                        <a:pt x="1512" y="1188"/>
                        <a:pt x="1512" y="772"/>
                      </a:cubicBezTo>
                      <a:cubicBezTo>
                        <a:pt x="1512" y="355"/>
                        <a:pt x="1157" y="0"/>
                        <a:pt x="741" y="0"/>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4"/>
                <p:cNvSpPr/>
                <p:nvPr/>
              </p:nvSpPr>
              <p:spPr>
                <a:xfrm rot="5400000">
                  <a:off x="4037779" y="3566683"/>
                  <a:ext cx="280904" cy="286659"/>
                </a:xfrm>
                <a:custGeom>
                  <a:avLst/>
                  <a:gdLst/>
                  <a:ahLst/>
                  <a:cxnLst/>
                  <a:rect l="l" t="t" r="r" b="b"/>
                  <a:pathLst>
                    <a:path w="1513" h="1544" extrusionOk="0">
                      <a:moveTo>
                        <a:pt x="772" y="1"/>
                      </a:moveTo>
                      <a:cubicBezTo>
                        <a:pt x="356" y="1"/>
                        <a:pt x="1" y="356"/>
                        <a:pt x="1" y="772"/>
                      </a:cubicBezTo>
                      <a:cubicBezTo>
                        <a:pt x="1" y="1189"/>
                        <a:pt x="356" y="1544"/>
                        <a:pt x="772" y="1544"/>
                      </a:cubicBezTo>
                      <a:cubicBezTo>
                        <a:pt x="1189" y="1544"/>
                        <a:pt x="1513" y="1189"/>
                        <a:pt x="1513" y="772"/>
                      </a:cubicBezTo>
                      <a:cubicBezTo>
                        <a:pt x="1513" y="356"/>
                        <a:pt x="1189" y="1"/>
                        <a:pt x="772" y="1"/>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4"/>
                <p:cNvSpPr/>
                <p:nvPr/>
              </p:nvSpPr>
              <p:spPr>
                <a:xfrm rot="5400000">
                  <a:off x="5557313" y="3372019"/>
                  <a:ext cx="286659" cy="286659"/>
                </a:xfrm>
                <a:custGeom>
                  <a:avLst/>
                  <a:gdLst/>
                  <a:ahLst/>
                  <a:cxnLst/>
                  <a:rect l="l" t="t" r="r" b="b"/>
                  <a:pathLst>
                    <a:path w="1544" h="1544" extrusionOk="0">
                      <a:moveTo>
                        <a:pt x="772" y="0"/>
                      </a:moveTo>
                      <a:cubicBezTo>
                        <a:pt x="355" y="0"/>
                        <a:pt x="0" y="355"/>
                        <a:pt x="0" y="772"/>
                      </a:cubicBezTo>
                      <a:cubicBezTo>
                        <a:pt x="0" y="1196"/>
                        <a:pt x="355" y="1543"/>
                        <a:pt x="772" y="1543"/>
                      </a:cubicBezTo>
                      <a:cubicBezTo>
                        <a:pt x="1188" y="1543"/>
                        <a:pt x="1543" y="1196"/>
                        <a:pt x="1543" y="772"/>
                      </a:cubicBezTo>
                      <a:cubicBezTo>
                        <a:pt x="1543" y="355"/>
                        <a:pt x="1188" y="0"/>
                        <a:pt x="772" y="0"/>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44"/>
                <p:cNvSpPr/>
                <p:nvPr/>
              </p:nvSpPr>
              <p:spPr>
                <a:xfrm rot="7794261">
                  <a:off x="4619939" y="2278406"/>
                  <a:ext cx="1038561" cy="107866"/>
                </a:xfrm>
                <a:custGeom>
                  <a:avLst/>
                  <a:gdLst/>
                  <a:ahLst/>
                  <a:cxnLst/>
                  <a:rect l="l" t="t" r="r" b="b"/>
                  <a:pathLst>
                    <a:path w="5594" h="581" extrusionOk="0">
                      <a:moveTo>
                        <a:pt x="5339" y="0"/>
                      </a:moveTo>
                      <a:cubicBezTo>
                        <a:pt x="3634" y="62"/>
                        <a:pt x="1967" y="124"/>
                        <a:pt x="262" y="193"/>
                      </a:cubicBezTo>
                      <a:cubicBezTo>
                        <a:pt x="9" y="193"/>
                        <a:pt x="0" y="580"/>
                        <a:pt x="235" y="580"/>
                      </a:cubicBezTo>
                      <a:cubicBezTo>
                        <a:pt x="244" y="580"/>
                        <a:pt x="253" y="580"/>
                        <a:pt x="262" y="579"/>
                      </a:cubicBezTo>
                      <a:cubicBezTo>
                        <a:pt x="1967" y="509"/>
                        <a:pt x="3634" y="478"/>
                        <a:pt x="5339" y="417"/>
                      </a:cubicBezTo>
                      <a:cubicBezTo>
                        <a:pt x="5593" y="386"/>
                        <a:pt x="5593" y="0"/>
                        <a:pt x="5339" y="0"/>
                      </a:cubicBezTo>
                      <a:close/>
                    </a:path>
                  </a:pathLst>
                </a:custGeom>
                <a:solidFill>
                  <a:srgbClr val="0873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4"/>
                <p:cNvSpPr/>
                <p:nvPr/>
              </p:nvSpPr>
              <p:spPr>
                <a:xfrm rot="7794261">
                  <a:off x="5277586" y="1813930"/>
                  <a:ext cx="286653" cy="280898"/>
                </a:xfrm>
                <a:custGeom>
                  <a:avLst/>
                  <a:gdLst/>
                  <a:ahLst/>
                  <a:cxnLst/>
                  <a:rect l="l" t="t" r="r" b="b"/>
                  <a:pathLst>
                    <a:path w="1544" h="1513" extrusionOk="0">
                      <a:moveTo>
                        <a:pt x="772" y="0"/>
                      </a:moveTo>
                      <a:cubicBezTo>
                        <a:pt x="356" y="0"/>
                        <a:pt x="1" y="324"/>
                        <a:pt x="1" y="741"/>
                      </a:cubicBezTo>
                      <a:cubicBezTo>
                        <a:pt x="1" y="1157"/>
                        <a:pt x="356" y="1512"/>
                        <a:pt x="772" y="1512"/>
                      </a:cubicBezTo>
                      <a:cubicBezTo>
                        <a:pt x="1189" y="1512"/>
                        <a:pt x="1544" y="1157"/>
                        <a:pt x="1544" y="741"/>
                      </a:cubicBezTo>
                      <a:cubicBezTo>
                        <a:pt x="1544" y="324"/>
                        <a:pt x="1189" y="0"/>
                        <a:pt x="772" y="0"/>
                      </a:cubicBezTo>
                      <a:close/>
                    </a:path>
                  </a:pathLst>
                </a:custGeom>
                <a:solidFill>
                  <a:srgbClr val="E871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4"/>
                <p:cNvSpPr/>
                <p:nvPr/>
              </p:nvSpPr>
              <p:spPr>
                <a:xfrm rot="5400000">
                  <a:off x="4387098" y="2518354"/>
                  <a:ext cx="823773" cy="823773"/>
                </a:xfrm>
                <a:custGeom>
                  <a:avLst/>
                  <a:gdLst/>
                  <a:ahLst/>
                  <a:cxnLst/>
                  <a:rect l="l" t="t" r="r" b="b"/>
                  <a:pathLst>
                    <a:path w="4437" h="4437" extrusionOk="0">
                      <a:moveTo>
                        <a:pt x="2222" y="0"/>
                      </a:moveTo>
                      <a:cubicBezTo>
                        <a:pt x="1003" y="0"/>
                        <a:pt x="0" y="995"/>
                        <a:pt x="0" y="2222"/>
                      </a:cubicBezTo>
                      <a:cubicBezTo>
                        <a:pt x="0" y="3441"/>
                        <a:pt x="1003" y="4436"/>
                        <a:pt x="2222" y="4436"/>
                      </a:cubicBezTo>
                      <a:cubicBezTo>
                        <a:pt x="3441" y="4436"/>
                        <a:pt x="4436" y="3441"/>
                        <a:pt x="4436" y="2222"/>
                      </a:cubicBezTo>
                      <a:cubicBezTo>
                        <a:pt x="4436" y="995"/>
                        <a:pt x="3441" y="0"/>
                        <a:pt x="222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648" name="Google Shape;648;p44"/>
          <p:cNvSpPr txBox="1"/>
          <p:nvPr/>
        </p:nvSpPr>
        <p:spPr>
          <a:xfrm>
            <a:off x="613475" y="3961025"/>
            <a:ext cx="1968900" cy="534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Fira Sans"/>
                <a:ea typeface="Fira Sans"/>
                <a:cs typeface="Fira Sans"/>
                <a:sym typeface="Fira Sans"/>
              </a:rPr>
              <a:t>Desde el punto de vista de salud pública, los virus entéricos relacionados como PRINCIPALES agentes causantes de EDA, debido a que la dosis mínima infecciosa es muy baja.</a:t>
            </a:r>
            <a:endParaRPr sz="1200">
              <a:latin typeface="Fira Sans"/>
              <a:ea typeface="Fira Sans"/>
              <a:cs typeface="Fira Sans"/>
              <a:sym typeface="Fira Sans"/>
            </a:endParaRPr>
          </a:p>
        </p:txBody>
      </p:sp>
      <p:sp>
        <p:nvSpPr>
          <p:cNvPr id="649" name="Google Shape;649;p44"/>
          <p:cNvSpPr txBox="1">
            <a:spLocks noGrp="1"/>
          </p:cNvSpPr>
          <p:nvPr>
            <p:ph type="title"/>
          </p:nvPr>
        </p:nvSpPr>
        <p:spPr>
          <a:xfrm>
            <a:off x="2035450" y="125850"/>
            <a:ext cx="5545500" cy="370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highlight>
                  <a:srgbClr val="DCFFB6"/>
                </a:highlight>
              </a:rPr>
              <a:t>CONCLUSIONES </a:t>
            </a:r>
            <a:endParaRPr>
              <a:highlight>
                <a:srgbClr val="DCFFB6"/>
              </a:highlight>
            </a:endParaRPr>
          </a:p>
          <a:p>
            <a:pPr marL="0" lvl="0" indent="0" algn="ctr" rtl="0">
              <a:spcBef>
                <a:spcPts val="0"/>
              </a:spcBef>
              <a:spcAft>
                <a:spcPts val="0"/>
              </a:spcAft>
              <a:buNone/>
            </a:pPr>
            <a:endParaRPr>
              <a:highlight>
                <a:srgbClr val="DCFFB6"/>
              </a:highlight>
            </a:endParaRPr>
          </a:p>
          <a:p>
            <a:pPr marL="0" lvl="0" indent="0" algn="ctr" rtl="0">
              <a:spcBef>
                <a:spcPts val="0"/>
              </a:spcBef>
              <a:spcAft>
                <a:spcPts val="0"/>
              </a:spcAft>
              <a:buNone/>
            </a:pPr>
            <a:endParaRPr>
              <a:highlight>
                <a:srgbClr val="DCFFB6"/>
              </a:highlight>
            </a:endParaRPr>
          </a:p>
          <a:p>
            <a:pPr marL="0" lvl="0" indent="0" algn="l" rtl="0">
              <a:spcBef>
                <a:spcPts val="0"/>
              </a:spcBef>
              <a:spcAft>
                <a:spcPts val="0"/>
              </a:spcAft>
              <a:buNone/>
            </a:pPr>
            <a:endParaRPr>
              <a:highlight>
                <a:srgbClr val="DCFFB6"/>
              </a:high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pic>
        <p:nvPicPr>
          <p:cNvPr id="654" name="Google Shape;654;p45"/>
          <p:cNvPicPr preferRelativeResize="0"/>
          <p:nvPr/>
        </p:nvPicPr>
        <p:blipFill>
          <a:blip r:embed="rId3">
            <a:alphaModFix/>
          </a:blip>
          <a:stretch>
            <a:fillRect/>
          </a:stretch>
        </p:blipFill>
        <p:spPr>
          <a:xfrm>
            <a:off x="80875" y="0"/>
            <a:ext cx="3388700" cy="4347625"/>
          </a:xfrm>
          <a:prstGeom prst="rect">
            <a:avLst/>
          </a:prstGeom>
          <a:noFill/>
          <a:ln>
            <a:noFill/>
          </a:ln>
        </p:spPr>
      </p:pic>
      <p:pic>
        <p:nvPicPr>
          <p:cNvPr id="655" name="Google Shape;655;p45"/>
          <p:cNvPicPr preferRelativeResize="0"/>
          <p:nvPr/>
        </p:nvPicPr>
        <p:blipFill>
          <a:blip r:embed="rId4">
            <a:alphaModFix/>
          </a:blip>
          <a:stretch>
            <a:fillRect/>
          </a:stretch>
        </p:blipFill>
        <p:spPr>
          <a:xfrm>
            <a:off x="3817850" y="180000"/>
            <a:ext cx="5277624" cy="3856450"/>
          </a:xfrm>
          <a:prstGeom prst="rect">
            <a:avLst/>
          </a:prstGeom>
          <a:noFill/>
          <a:ln>
            <a:noFill/>
          </a:ln>
        </p:spPr>
      </p:pic>
      <p:pic>
        <p:nvPicPr>
          <p:cNvPr id="656" name="Google Shape;656;p45"/>
          <p:cNvPicPr preferRelativeResize="0"/>
          <p:nvPr/>
        </p:nvPicPr>
        <p:blipFill>
          <a:blip r:embed="rId5">
            <a:alphaModFix/>
          </a:blip>
          <a:stretch>
            <a:fillRect/>
          </a:stretch>
        </p:blipFill>
        <p:spPr>
          <a:xfrm>
            <a:off x="821463" y="4388125"/>
            <a:ext cx="7501076" cy="6969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p46"/>
          <p:cNvSpPr txBox="1">
            <a:spLocks noGrp="1"/>
          </p:cNvSpPr>
          <p:nvPr>
            <p:ph type="title"/>
          </p:nvPr>
        </p:nvSpPr>
        <p:spPr>
          <a:xfrm>
            <a:off x="4033700" y="20000"/>
            <a:ext cx="1922100" cy="157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a:t>Referencias</a:t>
            </a:r>
            <a:endParaRPr sz="2000"/>
          </a:p>
        </p:txBody>
      </p:sp>
      <p:sp>
        <p:nvSpPr>
          <p:cNvPr id="662" name="Google Shape;662;p46"/>
          <p:cNvSpPr txBox="1"/>
          <p:nvPr/>
        </p:nvSpPr>
        <p:spPr>
          <a:xfrm>
            <a:off x="1088246" y="1869758"/>
            <a:ext cx="8028900" cy="3366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spcBef>
                <a:spcPts val="0"/>
              </a:spcBef>
              <a:spcAft>
                <a:spcPts val="0"/>
              </a:spcAft>
              <a:buNone/>
            </a:pPr>
            <a:r>
              <a:rPr lang="en" sz="800">
                <a:latin typeface="Fira Sans"/>
                <a:ea typeface="Fira Sans"/>
                <a:cs typeface="Fira Sans"/>
                <a:sym typeface="Fira Sans"/>
              </a:rPr>
              <a:t>Gutiérrez MF, Alvarado MV, Martínez E, Ajami NJ. Presence of viral proteins in drinkable water—Sufficient condition to consider water a vector of viral transmission? Water Research 2007;41(2):373-378.. [Internet].[Citado 12 Abr 2020]. Disponible en:  https://www.ncbi.nlm.nih.gov/pubmed/17084879</a:t>
            </a:r>
            <a:endParaRPr sz="800">
              <a:latin typeface="Fira Sans"/>
              <a:ea typeface="Fira Sans"/>
              <a:cs typeface="Fira Sans"/>
              <a:sym typeface="Fira Sans"/>
            </a:endParaRPr>
          </a:p>
        </p:txBody>
      </p:sp>
      <p:sp>
        <p:nvSpPr>
          <p:cNvPr id="663" name="Google Shape;663;p46"/>
          <p:cNvSpPr txBox="1"/>
          <p:nvPr/>
        </p:nvSpPr>
        <p:spPr>
          <a:xfrm>
            <a:off x="1088246" y="1384975"/>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latin typeface="Fira Sans"/>
                <a:ea typeface="Fira Sans"/>
                <a:cs typeface="Fira Sans"/>
                <a:sym typeface="Fira Sans"/>
              </a:rPr>
              <a:t>.Modelo Hidrogeológico De Los Municipios De Funza, Mosquera, Madrid Y Facatativá [Internet]. Hidroconsulta.com. 2001 [citado 21 Abr 2021]. Disponible en: http://www.hidroconsulta.com/articulos_ampliacion.php?Id=12</a:t>
            </a:r>
            <a:endParaRPr sz="800">
              <a:latin typeface="Fira Sans"/>
              <a:ea typeface="Fira Sans"/>
              <a:cs typeface="Fira Sans"/>
              <a:sym typeface="Fira Sans"/>
            </a:endParaRPr>
          </a:p>
        </p:txBody>
      </p:sp>
      <p:sp>
        <p:nvSpPr>
          <p:cNvPr id="664" name="Google Shape;664;p46"/>
          <p:cNvSpPr txBox="1"/>
          <p:nvPr/>
        </p:nvSpPr>
        <p:spPr>
          <a:xfrm>
            <a:off x="1088246" y="415425"/>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latin typeface="Fira Sans"/>
                <a:ea typeface="Fira Sans"/>
                <a:cs typeface="Fira Sans"/>
                <a:sym typeface="Fira Sans"/>
              </a:rPr>
              <a:t>Concejo Municipal de Facatativá. ANÁLISIS SITUACIONAL MUNICIPIO DE FACATATIVÁ. PLAN DE DESARROLLO MUNICIPAL "RECUPEREMOS A FACATATIVÁ 2016-2019" 2016.[Internet].[Citado 22  Abr 2020]. Disponible en: &lt;https://www.ccb.org.co/content/download/28883/578935/version&gt; </a:t>
            </a:r>
            <a:endParaRPr sz="800">
              <a:latin typeface="Fira Sans"/>
              <a:ea typeface="Fira Sans"/>
              <a:cs typeface="Fira Sans"/>
              <a:sym typeface="Fira Sans"/>
            </a:endParaRPr>
          </a:p>
        </p:txBody>
      </p:sp>
      <p:sp>
        <p:nvSpPr>
          <p:cNvPr id="665" name="Google Shape;665;p46"/>
          <p:cNvSpPr txBox="1"/>
          <p:nvPr/>
        </p:nvSpPr>
        <p:spPr>
          <a:xfrm>
            <a:off x="1088246" y="900208"/>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latin typeface="Fira Sans"/>
                <a:ea typeface="Fira Sans"/>
                <a:cs typeface="Fira Sans"/>
                <a:sym typeface="Fira Sans"/>
              </a:rPr>
              <a:t>Informe Del Evento Por Enfermedad Diarreica Aguda (EDA) En Menores De Cinco Años Y Morbilidad En Todos Los Grupos De Edad, Colombia, 2018. Proceso Vigilancia Y Análisis Del Riesgo En Salud Pública. 2019; For-R02.4000-001(04):4-10.</a:t>
            </a:r>
            <a:endParaRPr sz="800">
              <a:latin typeface="Fira Sans"/>
              <a:ea typeface="Fira Sans"/>
              <a:cs typeface="Fira Sans"/>
              <a:sym typeface="Fira Sans"/>
            </a:endParaRPr>
          </a:p>
        </p:txBody>
      </p:sp>
      <p:sp>
        <p:nvSpPr>
          <p:cNvPr id="666" name="Google Shape;666;p46"/>
          <p:cNvSpPr txBox="1"/>
          <p:nvPr/>
        </p:nvSpPr>
        <p:spPr>
          <a:xfrm>
            <a:off x="1034546" y="3732915"/>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800">
                <a:solidFill>
                  <a:schemeClr val="dk1"/>
                </a:solidFill>
              </a:rPr>
              <a:t>Semana epidemiológica 52 23 al 29 de diciembre de 2018 [Internet]. Ins.gov.co. 2018 [citado 21 Abr 2021]. Disponible en: https://www.ins.gov.co/buscador-eventos/BoletinEpidemiologico/2018%20Bolet%C3%ADn%20epidemiol%C3%B3gico%20semana%2052.pdf</a:t>
            </a:r>
            <a:endParaRPr sz="1200">
              <a:latin typeface="Fira Sans"/>
              <a:ea typeface="Fira Sans"/>
              <a:cs typeface="Fira Sans"/>
              <a:sym typeface="Fira Sans"/>
            </a:endParaRPr>
          </a:p>
        </p:txBody>
      </p:sp>
      <p:sp>
        <p:nvSpPr>
          <p:cNvPr id="667" name="Google Shape;667;p46"/>
          <p:cNvSpPr txBox="1"/>
          <p:nvPr/>
        </p:nvSpPr>
        <p:spPr>
          <a:xfrm>
            <a:off x="1034546" y="3248132"/>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solidFill>
                  <a:schemeClr val="dk1"/>
                </a:solidFill>
              </a:rPr>
              <a:t> Boletín de Vigilancia de la Calidad del Agua para Consumo Humano Despacho Dirección Redes en Salud Pública Marzo 2019 [Internet]. Ins.gov.co. 2019 [citado 21 Abr 2021]. Disponible en: https://www.ins.gov.co/sivicap/Documentacin%20SIVICAP/boletin-vigilancia-calidad-agua-marzo-2019.pdf</a:t>
            </a:r>
            <a:endParaRPr sz="1200">
              <a:latin typeface="Fira Sans"/>
              <a:ea typeface="Fira Sans"/>
              <a:cs typeface="Fira Sans"/>
              <a:sym typeface="Fira Sans"/>
            </a:endParaRPr>
          </a:p>
        </p:txBody>
      </p:sp>
      <p:sp>
        <p:nvSpPr>
          <p:cNvPr id="668" name="Google Shape;668;p46"/>
          <p:cNvSpPr txBox="1"/>
          <p:nvPr/>
        </p:nvSpPr>
        <p:spPr>
          <a:xfrm>
            <a:off x="1034546" y="2278581"/>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latin typeface="Fira Sans"/>
                <a:ea typeface="Fira Sans"/>
                <a:cs typeface="Fira Sans"/>
                <a:sym typeface="Fira Sans"/>
              </a:rPr>
              <a:t>Gutierrez MF, Urbina D, Matiz A, Puello M, Mercado M, Parra M, et al. Comportamiento de la diarrea causada por virus y bacterias en regiones cercanas a la zona ecuatorial. Colombia Médica 2005 36(4):5-6.  [Internet]. 2005. [Citado 12 Abr 2020]. Disponible en:  http://colombiamedica.univalle.edu.co/index.php/comedica/article/view/393</a:t>
            </a:r>
            <a:endParaRPr sz="800">
              <a:latin typeface="Fira Sans"/>
              <a:ea typeface="Fira Sans"/>
              <a:cs typeface="Fira Sans"/>
              <a:sym typeface="Fira Sans"/>
            </a:endParaRPr>
          </a:p>
        </p:txBody>
      </p:sp>
      <p:sp>
        <p:nvSpPr>
          <p:cNvPr id="669" name="Google Shape;669;p46"/>
          <p:cNvSpPr txBox="1"/>
          <p:nvPr/>
        </p:nvSpPr>
        <p:spPr>
          <a:xfrm>
            <a:off x="1034546" y="2763364"/>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800">
                <a:solidFill>
                  <a:schemeClr val="dk1"/>
                </a:solidFill>
              </a:rPr>
              <a:t>Informe Nacional De La Calidad Del Agua Para Consumo Humano – INCA 2017 [Internet]. Minsalud.gov.co. 2019 [citado 21 Abr 2021]. Disponible en: https://www.minsalud.gov.co/sites/rid/Lists/BibliotecaDigital/RIDE/VS/PP/SA/calidad-del-agua-inca-2017.pdf</a:t>
            </a:r>
            <a:endParaRPr sz="1200">
              <a:latin typeface="Fira Sans"/>
              <a:ea typeface="Fira Sans"/>
              <a:cs typeface="Fira Sans"/>
              <a:sym typeface="Fira Sans"/>
            </a:endParaRPr>
          </a:p>
        </p:txBody>
      </p:sp>
      <p:sp>
        <p:nvSpPr>
          <p:cNvPr id="670" name="Google Shape;670;p46"/>
          <p:cNvSpPr txBox="1"/>
          <p:nvPr/>
        </p:nvSpPr>
        <p:spPr>
          <a:xfrm>
            <a:off x="1061400" y="6205786"/>
            <a:ext cx="8028900" cy="360600"/>
          </a:xfrm>
          <a:prstGeom prst="rect">
            <a:avLst/>
          </a:prstGeom>
          <a:solidFill>
            <a:srgbClr val="EFEFEF"/>
          </a:solidFill>
          <a:ln>
            <a:noFill/>
          </a:ln>
        </p:spPr>
        <p:txBody>
          <a:bodyPr spcFirstLastPara="1" wrap="square" lIns="91425" tIns="91425" rIns="91425" bIns="91425" anchor="ctr" anchorCtr="0">
            <a:noAutofit/>
          </a:bodyPr>
          <a:lstStyle/>
          <a:p>
            <a:pPr marL="0" marR="0" lvl="0" indent="0" algn="l" rtl="0">
              <a:spcBef>
                <a:spcPts val="0"/>
              </a:spcBef>
              <a:spcAft>
                <a:spcPts val="0"/>
              </a:spcAft>
              <a:buNone/>
            </a:pPr>
            <a:r>
              <a:rPr lang="en" sz="1200">
                <a:latin typeface="Fira Sans"/>
                <a:ea typeface="Fira Sans"/>
                <a:cs typeface="Fira Sans"/>
                <a:sym typeface="Fira Sans"/>
              </a:rPr>
              <a:t>Mercury is the closest planet to the Sun and the smallest one in the Solar System</a:t>
            </a:r>
            <a:endParaRPr sz="1200">
              <a:latin typeface="Fira Sans"/>
              <a:ea typeface="Fira Sans"/>
              <a:cs typeface="Fira Sans"/>
              <a:sym typeface="Fira Sans"/>
            </a:endParaRPr>
          </a:p>
        </p:txBody>
      </p:sp>
      <p:sp>
        <p:nvSpPr>
          <p:cNvPr id="671" name="Google Shape;671;p46"/>
          <p:cNvSpPr txBox="1"/>
          <p:nvPr/>
        </p:nvSpPr>
        <p:spPr>
          <a:xfrm>
            <a:off x="1061400" y="5686152"/>
            <a:ext cx="8028900" cy="360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Fira Sans"/>
                <a:ea typeface="Fira Sans"/>
                <a:cs typeface="Fira Sans"/>
                <a:sym typeface="Fira Sans"/>
              </a:rPr>
              <a:t>Despite being red, planet Mars is a very cold place full of iron oxide dust</a:t>
            </a:r>
            <a:endParaRPr sz="1200">
              <a:latin typeface="Fira Sans"/>
              <a:ea typeface="Fira Sans"/>
              <a:cs typeface="Fira Sans"/>
              <a:sym typeface="Fira Sans"/>
            </a:endParaRPr>
          </a:p>
        </p:txBody>
      </p:sp>
      <p:sp>
        <p:nvSpPr>
          <p:cNvPr id="672" name="Google Shape;672;p46"/>
          <p:cNvSpPr txBox="1"/>
          <p:nvPr/>
        </p:nvSpPr>
        <p:spPr>
          <a:xfrm>
            <a:off x="1034546" y="4142134"/>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800">
                <a:solidFill>
                  <a:schemeClr val="dk1"/>
                </a:solidFill>
              </a:rPr>
              <a:t>Semana epidemiológica 04 24 al 30 de enero de 2021 [Internet]. Ins.gov.co. 2021 [citado 21 Abr 2021]. Disponible en: https://www.ins.gov.co/buscador-eventos/BoletinEpidemiologico/2021_Boletin_epidemiologico_semana_4.pdf</a:t>
            </a:r>
            <a:endParaRPr sz="1200">
              <a:latin typeface="Fira Sans"/>
              <a:ea typeface="Fira Sans"/>
              <a:cs typeface="Fira Sans"/>
              <a:sym typeface="Fira Sans"/>
            </a:endParaRPr>
          </a:p>
        </p:txBody>
      </p:sp>
      <p:sp>
        <p:nvSpPr>
          <p:cNvPr id="673" name="Google Shape;673;p46"/>
          <p:cNvSpPr txBox="1"/>
          <p:nvPr/>
        </p:nvSpPr>
        <p:spPr>
          <a:xfrm>
            <a:off x="1034546" y="4626917"/>
            <a:ext cx="8028900" cy="336600"/>
          </a:xfrm>
          <a:prstGeom prst="rect">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solidFill>
                  <a:schemeClr val="dk1"/>
                </a:solidFill>
              </a:rPr>
              <a:t> </a:t>
            </a:r>
            <a:endParaRPr sz="800">
              <a:solidFill>
                <a:schemeClr val="dk1"/>
              </a:solidFill>
            </a:endParaRPr>
          </a:p>
          <a:p>
            <a:pPr marL="0" lvl="0" indent="0" algn="l" rtl="0">
              <a:spcBef>
                <a:spcPts val="0"/>
              </a:spcBef>
              <a:spcAft>
                <a:spcPts val="0"/>
              </a:spcAft>
              <a:buNone/>
            </a:pPr>
            <a:endParaRPr sz="800">
              <a:solidFill>
                <a:schemeClr val="dk1"/>
              </a:solidFill>
            </a:endParaRPr>
          </a:p>
          <a:p>
            <a:pPr marL="0" lvl="0" indent="0" algn="l" rtl="0">
              <a:spcBef>
                <a:spcPts val="0"/>
              </a:spcBef>
              <a:spcAft>
                <a:spcPts val="0"/>
              </a:spcAft>
              <a:buClr>
                <a:schemeClr val="dk1"/>
              </a:buClr>
              <a:buSzPts val="1100"/>
              <a:buFont typeface="Arial"/>
              <a:buNone/>
            </a:pPr>
            <a:r>
              <a:rPr lang="en" sz="800">
                <a:solidFill>
                  <a:schemeClr val="dk1"/>
                </a:solidFill>
              </a:rPr>
              <a:t>Informe Técnico de la vigilancia por el laboratorio de Cryptosporidium spp. y Giardia sp. en aguas 2019 [Internet]. Ins.gov.co. 2019 [citado 21 Abr 2021]. Disponible en: https://www.ins.gov.co/buscador-eventos/Informacin%20de%20laboratorio/Informe-t%C3%A9cnico-de-vigilancia-por-laboratorio-de-Cryptosporidium-spp-y-Giardia-spp-en-aguas.pdf</a:t>
            </a:r>
            <a:endParaRPr sz="800">
              <a:solidFill>
                <a:schemeClr val="dk1"/>
              </a:solidFill>
            </a:endParaRPr>
          </a:p>
          <a:p>
            <a:pPr marL="0" lvl="0" indent="0" algn="l" rtl="0">
              <a:spcBef>
                <a:spcPts val="0"/>
              </a:spcBef>
              <a:spcAft>
                <a:spcPts val="0"/>
              </a:spcAft>
              <a:buNone/>
            </a:pPr>
            <a:endParaRPr sz="1200">
              <a:latin typeface="Fira Sans"/>
              <a:ea typeface="Fira Sans"/>
              <a:cs typeface="Fira Sans"/>
              <a:sym typeface="Fira Sans"/>
            </a:endParaRPr>
          </a:p>
        </p:txBody>
      </p:sp>
      <p:grpSp>
        <p:nvGrpSpPr>
          <p:cNvPr id="674" name="Google Shape;674;p46"/>
          <p:cNvGrpSpPr/>
          <p:nvPr/>
        </p:nvGrpSpPr>
        <p:grpSpPr>
          <a:xfrm>
            <a:off x="26849" y="2427166"/>
            <a:ext cx="1034492" cy="1699685"/>
            <a:chOff x="3447781" y="1440076"/>
            <a:chExt cx="1437194" cy="2701773"/>
          </a:xfrm>
        </p:grpSpPr>
        <p:grpSp>
          <p:nvGrpSpPr>
            <p:cNvPr id="675" name="Google Shape;675;p46"/>
            <p:cNvGrpSpPr/>
            <p:nvPr/>
          </p:nvGrpSpPr>
          <p:grpSpPr>
            <a:xfrm>
              <a:off x="3609975" y="1634925"/>
              <a:ext cx="1275000" cy="2313700"/>
              <a:chOff x="3609975" y="1634925"/>
              <a:chExt cx="1275000" cy="2313700"/>
            </a:xfrm>
          </p:grpSpPr>
          <p:cxnSp>
            <p:nvCxnSpPr>
              <p:cNvPr id="676" name="Google Shape;676;p46"/>
              <p:cNvCxnSpPr/>
              <p:nvPr/>
            </p:nvCxnSpPr>
            <p:spPr>
              <a:xfrm rot="10800000" flipH="1">
                <a:off x="3609975" y="1634925"/>
                <a:ext cx="1275000" cy="3300"/>
              </a:xfrm>
              <a:prstGeom prst="straightConnector1">
                <a:avLst/>
              </a:prstGeom>
              <a:noFill/>
              <a:ln w="19050" cap="flat" cmpd="sng">
                <a:solidFill>
                  <a:schemeClr val="accent5"/>
                </a:solidFill>
                <a:prstDash val="solid"/>
                <a:round/>
                <a:headEnd type="none" w="med" len="med"/>
                <a:tailEnd type="oval" w="med" len="med"/>
              </a:ln>
            </p:spPr>
          </p:cxnSp>
          <p:cxnSp>
            <p:nvCxnSpPr>
              <p:cNvPr id="677" name="Google Shape;677;p46"/>
              <p:cNvCxnSpPr/>
              <p:nvPr/>
            </p:nvCxnSpPr>
            <p:spPr>
              <a:xfrm rot="10800000" flipH="1">
                <a:off x="3609975" y="2403975"/>
                <a:ext cx="1275000" cy="3300"/>
              </a:xfrm>
              <a:prstGeom prst="straightConnector1">
                <a:avLst/>
              </a:prstGeom>
              <a:noFill/>
              <a:ln w="19050" cap="flat" cmpd="sng">
                <a:solidFill>
                  <a:schemeClr val="accent2"/>
                </a:solidFill>
                <a:prstDash val="solid"/>
                <a:round/>
                <a:headEnd type="none" w="med" len="med"/>
                <a:tailEnd type="oval" w="med" len="med"/>
              </a:ln>
            </p:spPr>
          </p:cxnSp>
          <p:cxnSp>
            <p:nvCxnSpPr>
              <p:cNvPr id="678" name="Google Shape;678;p46"/>
              <p:cNvCxnSpPr/>
              <p:nvPr/>
            </p:nvCxnSpPr>
            <p:spPr>
              <a:xfrm rot="10800000" flipH="1">
                <a:off x="3609975" y="3174650"/>
                <a:ext cx="1275000" cy="3300"/>
              </a:xfrm>
              <a:prstGeom prst="straightConnector1">
                <a:avLst/>
              </a:prstGeom>
              <a:noFill/>
              <a:ln w="19050" cap="flat" cmpd="sng">
                <a:solidFill>
                  <a:schemeClr val="dk2"/>
                </a:solidFill>
                <a:prstDash val="solid"/>
                <a:round/>
                <a:headEnd type="none" w="med" len="med"/>
                <a:tailEnd type="oval" w="med" len="med"/>
              </a:ln>
            </p:spPr>
          </p:cxnSp>
          <p:cxnSp>
            <p:nvCxnSpPr>
              <p:cNvPr id="679" name="Google Shape;679;p46"/>
              <p:cNvCxnSpPr/>
              <p:nvPr/>
            </p:nvCxnSpPr>
            <p:spPr>
              <a:xfrm rot="10800000" flipH="1">
                <a:off x="3609975" y="3945325"/>
                <a:ext cx="1275000" cy="3300"/>
              </a:xfrm>
              <a:prstGeom prst="straightConnector1">
                <a:avLst/>
              </a:prstGeom>
              <a:noFill/>
              <a:ln w="19050" cap="flat" cmpd="sng">
                <a:solidFill>
                  <a:schemeClr val="accent3"/>
                </a:solidFill>
                <a:prstDash val="solid"/>
                <a:round/>
                <a:headEnd type="none" w="med" len="med"/>
                <a:tailEnd type="oval" w="med" len="med"/>
              </a:ln>
            </p:spPr>
          </p:cxnSp>
        </p:grpSp>
        <p:sp>
          <p:nvSpPr>
            <p:cNvPr id="680" name="Google Shape;680;p46"/>
            <p:cNvSpPr/>
            <p:nvPr/>
          </p:nvSpPr>
          <p:spPr>
            <a:xfrm>
              <a:off x="3447781" y="2980110"/>
              <a:ext cx="390675" cy="390675"/>
            </a:xfrm>
            <a:custGeom>
              <a:avLst/>
              <a:gdLst/>
              <a:ahLst/>
              <a:cxnLst/>
              <a:rect l="l" t="t" r="r" b="b"/>
              <a:pathLst>
                <a:path w="2614" h="2614" extrusionOk="0">
                  <a:moveTo>
                    <a:pt x="1307" y="1"/>
                  </a:moveTo>
                  <a:cubicBezTo>
                    <a:pt x="585" y="1"/>
                    <a:pt x="1" y="585"/>
                    <a:pt x="1" y="1307"/>
                  </a:cubicBezTo>
                  <a:cubicBezTo>
                    <a:pt x="1" y="2029"/>
                    <a:pt x="585" y="2614"/>
                    <a:pt x="1307" y="2614"/>
                  </a:cubicBezTo>
                  <a:cubicBezTo>
                    <a:pt x="2025" y="2614"/>
                    <a:pt x="2613" y="2029"/>
                    <a:pt x="2613" y="1307"/>
                  </a:cubicBezTo>
                  <a:cubicBezTo>
                    <a:pt x="2613" y="585"/>
                    <a:pt x="2025" y="1"/>
                    <a:pt x="1307" y="1"/>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7</a:t>
              </a:r>
              <a:endParaRPr>
                <a:solidFill>
                  <a:srgbClr val="FFFFFF"/>
                </a:solidFill>
                <a:latin typeface="Fira Sans"/>
                <a:ea typeface="Fira Sans"/>
                <a:cs typeface="Fira Sans"/>
                <a:sym typeface="Fira Sans"/>
              </a:endParaRPr>
            </a:p>
          </p:txBody>
        </p:sp>
        <p:sp>
          <p:nvSpPr>
            <p:cNvPr id="681" name="Google Shape;681;p46"/>
            <p:cNvSpPr/>
            <p:nvPr/>
          </p:nvSpPr>
          <p:spPr>
            <a:xfrm flipH="1">
              <a:off x="3447781" y="1440076"/>
              <a:ext cx="390675" cy="388732"/>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5</a:t>
              </a:r>
              <a:endParaRPr>
                <a:solidFill>
                  <a:srgbClr val="FFFFFF"/>
                </a:solidFill>
                <a:latin typeface="Fira Sans"/>
                <a:ea typeface="Fira Sans"/>
                <a:cs typeface="Fira Sans"/>
                <a:sym typeface="Fira Sans"/>
              </a:endParaRPr>
            </a:p>
          </p:txBody>
        </p:sp>
        <p:sp>
          <p:nvSpPr>
            <p:cNvPr id="682" name="Google Shape;682;p46"/>
            <p:cNvSpPr/>
            <p:nvPr/>
          </p:nvSpPr>
          <p:spPr>
            <a:xfrm flipH="1">
              <a:off x="3447781" y="3751173"/>
              <a:ext cx="390675" cy="390675"/>
            </a:xfrm>
            <a:custGeom>
              <a:avLst/>
              <a:gdLst/>
              <a:ahLst/>
              <a:cxnLst/>
              <a:rect l="l" t="t" r="r" b="b"/>
              <a:pathLst>
                <a:path w="2614" h="2614" extrusionOk="0">
                  <a:moveTo>
                    <a:pt x="1307" y="1"/>
                  </a:moveTo>
                  <a:cubicBezTo>
                    <a:pt x="585" y="1"/>
                    <a:pt x="1" y="585"/>
                    <a:pt x="1" y="1307"/>
                  </a:cubicBezTo>
                  <a:cubicBezTo>
                    <a:pt x="1" y="2029"/>
                    <a:pt x="585" y="2614"/>
                    <a:pt x="1307" y="2614"/>
                  </a:cubicBezTo>
                  <a:cubicBezTo>
                    <a:pt x="2025" y="2614"/>
                    <a:pt x="2613" y="2029"/>
                    <a:pt x="2613" y="1307"/>
                  </a:cubicBezTo>
                  <a:cubicBezTo>
                    <a:pt x="2613" y="585"/>
                    <a:pt x="2025" y="1"/>
                    <a:pt x="13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8</a:t>
              </a:r>
              <a:endParaRPr>
                <a:solidFill>
                  <a:srgbClr val="FFFFFF"/>
                </a:solidFill>
                <a:latin typeface="Fira Sans"/>
                <a:ea typeface="Fira Sans"/>
                <a:cs typeface="Fira Sans"/>
                <a:sym typeface="Fira Sans"/>
              </a:endParaRPr>
            </a:p>
          </p:txBody>
        </p:sp>
        <p:sp>
          <p:nvSpPr>
            <p:cNvPr id="683" name="Google Shape;683;p46"/>
            <p:cNvSpPr/>
            <p:nvPr/>
          </p:nvSpPr>
          <p:spPr>
            <a:xfrm flipH="1">
              <a:off x="3447855" y="2209196"/>
              <a:ext cx="390526" cy="390526"/>
            </a:xfrm>
            <a:custGeom>
              <a:avLst/>
              <a:gdLst/>
              <a:ahLst/>
              <a:cxnLst/>
              <a:rect l="l" t="t" r="r" b="b"/>
              <a:pathLst>
                <a:path w="2613" h="2613" extrusionOk="0">
                  <a:moveTo>
                    <a:pt x="1307" y="0"/>
                  </a:moveTo>
                  <a:cubicBezTo>
                    <a:pt x="585" y="0"/>
                    <a:pt x="0" y="588"/>
                    <a:pt x="0" y="1306"/>
                  </a:cubicBezTo>
                  <a:cubicBezTo>
                    <a:pt x="0" y="2028"/>
                    <a:pt x="585" y="2613"/>
                    <a:pt x="1307" y="2613"/>
                  </a:cubicBezTo>
                  <a:cubicBezTo>
                    <a:pt x="2028" y="2613"/>
                    <a:pt x="2613" y="2028"/>
                    <a:pt x="2613" y="1306"/>
                  </a:cubicBezTo>
                  <a:cubicBezTo>
                    <a:pt x="2613" y="588"/>
                    <a:pt x="2028" y="0"/>
                    <a:pt x="1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6</a:t>
              </a:r>
              <a:endParaRPr>
                <a:solidFill>
                  <a:srgbClr val="FFFFFF"/>
                </a:solidFill>
                <a:latin typeface="Fira Sans"/>
                <a:ea typeface="Fira Sans"/>
                <a:cs typeface="Fira Sans"/>
                <a:sym typeface="Fira Sans"/>
              </a:endParaRPr>
            </a:p>
          </p:txBody>
        </p:sp>
      </p:grpSp>
      <p:grpSp>
        <p:nvGrpSpPr>
          <p:cNvPr id="684" name="Google Shape;684;p46"/>
          <p:cNvGrpSpPr/>
          <p:nvPr/>
        </p:nvGrpSpPr>
        <p:grpSpPr>
          <a:xfrm>
            <a:off x="53749" y="579006"/>
            <a:ext cx="1034492" cy="1699685"/>
            <a:chOff x="3447781" y="1440076"/>
            <a:chExt cx="1437194" cy="2701773"/>
          </a:xfrm>
        </p:grpSpPr>
        <p:grpSp>
          <p:nvGrpSpPr>
            <p:cNvPr id="685" name="Google Shape;685;p46"/>
            <p:cNvGrpSpPr/>
            <p:nvPr/>
          </p:nvGrpSpPr>
          <p:grpSpPr>
            <a:xfrm>
              <a:off x="3609975" y="1634925"/>
              <a:ext cx="1275000" cy="2313700"/>
              <a:chOff x="3609975" y="1634925"/>
              <a:chExt cx="1275000" cy="2313700"/>
            </a:xfrm>
          </p:grpSpPr>
          <p:cxnSp>
            <p:nvCxnSpPr>
              <p:cNvPr id="686" name="Google Shape;686;p46"/>
              <p:cNvCxnSpPr/>
              <p:nvPr/>
            </p:nvCxnSpPr>
            <p:spPr>
              <a:xfrm rot="10800000" flipH="1">
                <a:off x="3609975" y="1634925"/>
                <a:ext cx="1275000" cy="3300"/>
              </a:xfrm>
              <a:prstGeom prst="straightConnector1">
                <a:avLst/>
              </a:prstGeom>
              <a:noFill/>
              <a:ln w="19050" cap="flat" cmpd="sng">
                <a:solidFill>
                  <a:schemeClr val="accent5"/>
                </a:solidFill>
                <a:prstDash val="solid"/>
                <a:round/>
                <a:headEnd type="none" w="med" len="med"/>
                <a:tailEnd type="oval" w="med" len="med"/>
              </a:ln>
            </p:spPr>
          </p:cxnSp>
          <p:cxnSp>
            <p:nvCxnSpPr>
              <p:cNvPr id="687" name="Google Shape;687;p46"/>
              <p:cNvCxnSpPr/>
              <p:nvPr/>
            </p:nvCxnSpPr>
            <p:spPr>
              <a:xfrm rot="10800000" flipH="1">
                <a:off x="3609975" y="2403975"/>
                <a:ext cx="1275000" cy="3300"/>
              </a:xfrm>
              <a:prstGeom prst="straightConnector1">
                <a:avLst/>
              </a:prstGeom>
              <a:noFill/>
              <a:ln w="19050" cap="flat" cmpd="sng">
                <a:solidFill>
                  <a:schemeClr val="accent2"/>
                </a:solidFill>
                <a:prstDash val="solid"/>
                <a:round/>
                <a:headEnd type="none" w="med" len="med"/>
                <a:tailEnd type="oval" w="med" len="med"/>
              </a:ln>
            </p:spPr>
          </p:cxnSp>
          <p:cxnSp>
            <p:nvCxnSpPr>
              <p:cNvPr id="688" name="Google Shape;688;p46"/>
              <p:cNvCxnSpPr/>
              <p:nvPr/>
            </p:nvCxnSpPr>
            <p:spPr>
              <a:xfrm rot="10800000" flipH="1">
                <a:off x="3609975" y="3174650"/>
                <a:ext cx="1275000" cy="3300"/>
              </a:xfrm>
              <a:prstGeom prst="straightConnector1">
                <a:avLst/>
              </a:prstGeom>
              <a:noFill/>
              <a:ln w="19050" cap="flat" cmpd="sng">
                <a:solidFill>
                  <a:schemeClr val="dk2"/>
                </a:solidFill>
                <a:prstDash val="solid"/>
                <a:round/>
                <a:headEnd type="none" w="med" len="med"/>
                <a:tailEnd type="oval" w="med" len="med"/>
              </a:ln>
            </p:spPr>
          </p:cxnSp>
          <p:cxnSp>
            <p:nvCxnSpPr>
              <p:cNvPr id="689" name="Google Shape;689;p46"/>
              <p:cNvCxnSpPr/>
              <p:nvPr/>
            </p:nvCxnSpPr>
            <p:spPr>
              <a:xfrm rot="10800000" flipH="1">
                <a:off x="3609975" y="3945325"/>
                <a:ext cx="1275000" cy="3300"/>
              </a:xfrm>
              <a:prstGeom prst="straightConnector1">
                <a:avLst/>
              </a:prstGeom>
              <a:noFill/>
              <a:ln w="19050" cap="flat" cmpd="sng">
                <a:solidFill>
                  <a:schemeClr val="accent3"/>
                </a:solidFill>
                <a:prstDash val="solid"/>
                <a:round/>
                <a:headEnd type="none" w="med" len="med"/>
                <a:tailEnd type="oval" w="med" len="med"/>
              </a:ln>
            </p:spPr>
          </p:cxnSp>
        </p:grpSp>
        <p:sp>
          <p:nvSpPr>
            <p:cNvPr id="690" name="Google Shape;690;p46"/>
            <p:cNvSpPr/>
            <p:nvPr/>
          </p:nvSpPr>
          <p:spPr>
            <a:xfrm>
              <a:off x="3447781" y="2980110"/>
              <a:ext cx="390675" cy="390675"/>
            </a:xfrm>
            <a:custGeom>
              <a:avLst/>
              <a:gdLst/>
              <a:ahLst/>
              <a:cxnLst/>
              <a:rect l="l" t="t" r="r" b="b"/>
              <a:pathLst>
                <a:path w="2614" h="2614" extrusionOk="0">
                  <a:moveTo>
                    <a:pt x="1307" y="1"/>
                  </a:moveTo>
                  <a:cubicBezTo>
                    <a:pt x="585" y="1"/>
                    <a:pt x="1" y="585"/>
                    <a:pt x="1" y="1307"/>
                  </a:cubicBezTo>
                  <a:cubicBezTo>
                    <a:pt x="1" y="2029"/>
                    <a:pt x="585" y="2614"/>
                    <a:pt x="1307" y="2614"/>
                  </a:cubicBezTo>
                  <a:cubicBezTo>
                    <a:pt x="2025" y="2614"/>
                    <a:pt x="2613" y="2029"/>
                    <a:pt x="2613" y="1307"/>
                  </a:cubicBezTo>
                  <a:cubicBezTo>
                    <a:pt x="2613" y="585"/>
                    <a:pt x="2025" y="1"/>
                    <a:pt x="1307" y="1"/>
                  </a:cubicBezTo>
                  <a:close/>
                </a:path>
              </a:pathLst>
            </a:cu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3</a:t>
              </a:r>
              <a:endParaRPr>
                <a:solidFill>
                  <a:srgbClr val="FFFFFF"/>
                </a:solidFill>
                <a:latin typeface="Fira Sans"/>
                <a:ea typeface="Fira Sans"/>
                <a:cs typeface="Fira Sans"/>
                <a:sym typeface="Fira Sans"/>
              </a:endParaRPr>
            </a:p>
          </p:txBody>
        </p:sp>
        <p:sp>
          <p:nvSpPr>
            <p:cNvPr id="691" name="Google Shape;691;p46"/>
            <p:cNvSpPr/>
            <p:nvPr/>
          </p:nvSpPr>
          <p:spPr>
            <a:xfrm flipH="1">
              <a:off x="3447781" y="1440076"/>
              <a:ext cx="390675" cy="388732"/>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1</a:t>
              </a:r>
              <a:endParaRPr>
                <a:solidFill>
                  <a:srgbClr val="FFFFFF"/>
                </a:solidFill>
                <a:latin typeface="Fira Sans"/>
                <a:ea typeface="Fira Sans"/>
                <a:cs typeface="Fira Sans"/>
                <a:sym typeface="Fira Sans"/>
              </a:endParaRPr>
            </a:p>
          </p:txBody>
        </p:sp>
        <p:sp>
          <p:nvSpPr>
            <p:cNvPr id="692" name="Google Shape;692;p46"/>
            <p:cNvSpPr/>
            <p:nvPr/>
          </p:nvSpPr>
          <p:spPr>
            <a:xfrm flipH="1">
              <a:off x="3447781" y="3751173"/>
              <a:ext cx="390675" cy="390675"/>
            </a:xfrm>
            <a:custGeom>
              <a:avLst/>
              <a:gdLst/>
              <a:ahLst/>
              <a:cxnLst/>
              <a:rect l="l" t="t" r="r" b="b"/>
              <a:pathLst>
                <a:path w="2614" h="2614" extrusionOk="0">
                  <a:moveTo>
                    <a:pt x="1307" y="1"/>
                  </a:moveTo>
                  <a:cubicBezTo>
                    <a:pt x="585" y="1"/>
                    <a:pt x="1" y="585"/>
                    <a:pt x="1" y="1307"/>
                  </a:cubicBezTo>
                  <a:cubicBezTo>
                    <a:pt x="1" y="2029"/>
                    <a:pt x="585" y="2614"/>
                    <a:pt x="1307" y="2614"/>
                  </a:cubicBezTo>
                  <a:cubicBezTo>
                    <a:pt x="2025" y="2614"/>
                    <a:pt x="2613" y="2029"/>
                    <a:pt x="2613" y="1307"/>
                  </a:cubicBezTo>
                  <a:cubicBezTo>
                    <a:pt x="2613" y="585"/>
                    <a:pt x="2025" y="1"/>
                    <a:pt x="13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4</a:t>
              </a:r>
              <a:endParaRPr>
                <a:solidFill>
                  <a:srgbClr val="FFFFFF"/>
                </a:solidFill>
                <a:latin typeface="Fira Sans"/>
                <a:ea typeface="Fira Sans"/>
                <a:cs typeface="Fira Sans"/>
                <a:sym typeface="Fira Sans"/>
              </a:endParaRPr>
            </a:p>
          </p:txBody>
        </p:sp>
        <p:sp>
          <p:nvSpPr>
            <p:cNvPr id="693" name="Google Shape;693;p46"/>
            <p:cNvSpPr/>
            <p:nvPr/>
          </p:nvSpPr>
          <p:spPr>
            <a:xfrm flipH="1">
              <a:off x="3447855" y="2209196"/>
              <a:ext cx="390526" cy="390526"/>
            </a:xfrm>
            <a:custGeom>
              <a:avLst/>
              <a:gdLst/>
              <a:ahLst/>
              <a:cxnLst/>
              <a:rect l="l" t="t" r="r" b="b"/>
              <a:pathLst>
                <a:path w="2613" h="2613" extrusionOk="0">
                  <a:moveTo>
                    <a:pt x="1307" y="0"/>
                  </a:moveTo>
                  <a:cubicBezTo>
                    <a:pt x="585" y="0"/>
                    <a:pt x="0" y="588"/>
                    <a:pt x="0" y="1306"/>
                  </a:cubicBezTo>
                  <a:cubicBezTo>
                    <a:pt x="0" y="2028"/>
                    <a:pt x="585" y="2613"/>
                    <a:pt x="1307" y="2613"/>
                  </a:cubicBezTo>
                  <a:cubicBezTo>
                    <a:pt x="2028" y="2613"/>
                    <a:pt x="2613" y="2028"/>
                    <a:pt x="2613" y="1306"/>
                  </a:cubicBezTo>
                  <a:cubicBezTo>
                    <a:pt x="2613" y="588"/>
                    <a:pt x="2028" y="0"/>
                    <a:pt x="1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2</a:t>
              </a:r>
              <a:endParaRPr>
                <a:solidFill>
                  <a:srgbClr val="FFFFFF"/>
                </a:solidFill>
                <a:latin typeface="Fira Sans"/>
                <a:ea typeface="Fira Sans"/>
                <a:cs typeface="Fira Sans"/>
                <a:sym typeface="Fira Sans"/>
              </a:endParaRPr>
            </a:p>
          </p:txBody>
        </p:sp>
      </p:grpSp>
      <p:grpSp>
        <p:nvGrpSpPr>
          <p:cNvPr id="694" name="Google Shape;694;p46"/>
          <p:cNvGrpSpPr/>
          <p:nvPr/>
        </p:nvGrpSpPr>
        <p:grpSpPr>
          <a:xfrm>
            <a:off x="26849" y="4275331"/>
            <a:ext cx="1034492" cy="1578128"/>
            <a:chOff x="3447781" y="1440076"/>
            <a:chExt cx="1437194" cy="2508549"/>
          </a:xfrm>
        </p:grpSpPr>
        <p:grpSp>
          <p:nvGrpSpPr>
            <p:cNvPr id="695" name="Google Shape;695;p46"/>
            <p:cNvGrpSpPr/>
            <p:nvPr/>
          </p:nvGrpSpPr>
          <p:grpSpPr>
            <a:xfrm>
              <a:off x="3609975" y="1634925"/>
              <a:ext cx="1275000" cy="2313700"/>
              <a:chOff x="3609975" y="1634925"/>
              <a:chExt cx="1275000" cy="2313700"/>
            </a:xfrm>
          </p:grpSpPr>
          <p:cxnSp>
            <p:nvCxnSpPr>
              <p:cNvPr id="696" name="Google Shape;696;p46"/>
              <p:cNvCxnSpPr/>
              <p:nvPr/>
            </p:nvCxnSpPr>
            <p:spPr>
              <a:xfrm rot="10800000" flipH="1">
                <a:off x="3609975" y="1634925"/>
                <a:ext cx="1275000" cy="3300"/>
              </a:xfrm>
              <a:prstGeom prst="straightConnector1">
                <a:avLst/>
              </a:prstGeom>
              <a:noFill/>
              <a:ln w="19050" cap="flat" cmpd="sng">
                <a:solidFill>
                  <a:schemeClr val="accent5"/>
                </a:solidFill>
                <a:prstDash val="solid"/>
                <a:round/>
                <a:headEnd type="none" w="med" len="med"/>
                <a:tailEnd type="oval" w="med" len="med"/>
              </a:ln>
            </p:spPr>
          </p:cxnSp>
          <p:cxnSp>
            <p:nvCxnSpPr>
              <p:cNvPr id="697" name="Google Shape;697;p46"/>
              <p:cNvCxnSpPr/>
              <p:nvPr/>
            </p:nvCxnSpPr>
            <p:spPr>
              <a:xfrm rot="10800000" flipH="1">
                <a:off x="3609975" y="2403975"/>
                <a:ext cx="1275000" cy="3300"/>
              </a:xfrm>
              <a:prstGeom prst="straightConnector1">
                <a:avLst/>
              </a:prstGeom>
              <a:noFill/>
              <a:ln w="19050" cap="flat" cmpd="sng">
                <a:solidFill>
                  <a:schemeClr val="accent2"/>
                </a:solidFill>
                <a:prstDash val="solid"/>
                <a:round/>
                <a:headEnd type="none" w="med" len="med"/>
                <a:tailEnd type="oval" w="med" len="med"/>
              </a:ln>
            </p:spPr>
          </p:cxnSp>
          <p:cxnSp>
            <p:nvCxnSpPr>
              <p:cNvPr id="698" name="Google Shape;698;p46"/>
              <p:cNvCxnSpPr/>
              <p:nvPr/>
            </p:nvCxnSpPr>
            <p:spPr>
              <a:xfrm rot="10800000" flipH="1">
                <a:off x="3609975" y="3945325"/>
                <a:ext cx="1275000" cy="3300"/>
              </a:xfrm>
              <a:prstGeom prst="straightConnector1">
                <a:avLst/>
              </a:prstGeom>
              <a:noFill/>
              <a:ln w="19050" cap="flat" cmpd="sng">
                <a:solidFill>
                  <a:schemeClr val="accent3"/>
                </a:solidFill>
                <a:prstDash val="solid"/>
                <a:round/>
                <a:headEnd type="none" w="med" len="med"/>
                <a:tailEnd type="oval" w="med" len="med"/>
              </a:ln>
            </p:spPr>
          </p:cxnSp>
        </p:grpSp>
        <p:sp>
          <p:nvSpPr>
            <p:cNvPr id="699" name="Google Shape;699;p46"/>
            <p:cNvSpPr/>
            <p:nvPr/>
          </p:nvSpPr>
          <p:spPr>
            <a:xfrm flipH="1">
              <a:off x="3447781" y="1440076"/>
              <a:ext cx="390675" cy="388732"/>
            </a:xfrm>
            <a:custGeom>
              <a:avLst/>
              <a:gdLst/>
              <a:ahLst/>
              <a:cxnLst/>
              <a:rect l="l" t="t" r="r" b="b"/>
              <a:pathLst>
                <a:path w="2614" h="2601" extrusionOk="0">
                  <a:moveTo>
                    <a:pt x="1307" y="0"/>
                  </a:moveTo>
                  <a:cubicBezTo>
                    <a:pt x="585" y="0"/>
                    <a:pt x="1" y="572"/>
                    <a:pt x="1" y="1294"/>
                  </a:cubicBezTo>
                  <a:cubicBezTo>
                    <a:pt x="1" y="2015"/>
                    <a:pt x="585" y="2600"/>
                    <a:pt x="1307" y="2600"/>
                  </a:cubicBezTo>
                  <a:cubicBezTo>
                    <a:pt x="2025" y="2600"/>
                    <a:pt x="2613" y="2015"/>
                    <a:pt x="2613" y="1294"/>
                  </a:cubicBezTo>
                  <a:cubicBezTo>
                    <a:pt x="2613" y="572"/>
                    <a:pt x="2025" y="0"/>
                    <a:pt x="13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9</a:t>
              </a:r>
              <a:endParaRPr>
                <a:solidFill>
                  <a:srgbClr val="FFFFFF"/>
                </a:solidFill>
                <a:latin typeface="Fira Sans"/>
                <a:ea typeface="Fira Sans"/>
                <a:cs typeface="Fira Sans"/>
                <a:sym typeface="Fira Sans"/>
              </a:endParaRPr>
            </a:p>
          </p:txBody>
        </p:sp>
        <p:sp>
          <p:nvSpPr>
            <p:cNvPr id="700" name="Google Shape;700;p46"/>
            <p:cNvSpPr/>
            <p:nvPr/>
          </p:nvSpPr>
          <p:spPr>
            <a:xfrm flipH="1">
              <a:off x="3447852" y="2209181"/>
              <a:ext cx="501735" cy="390559"/>
            </a:xfrm>
            <a:custGeom>
              <a:avLst/>
              <a:gdLst/>
              <a:ahLst/>
              <a:cxnLst/>
              <a:rect l="l" t="t" r="r" b="b"/>
              <a:pathLst>
                <a:path w="2613" h="2613" extrusionOk="0">
                  <a:moveTo>
                    <a:pt x="1307" y="0"/>
                  </a:moveTo>
                  <a:cubicBezTo>
                    <a:pt x="585" y="0"/>
                    <a:pt x="0" y="588"/>
                    <a:pt x="0" y="1306"/>
                  </a:cubicBezTo>
                  <a:cubicBezTo>
                    <a:pt x="0" y="2028"/>
                    <a:pt x="585" y="2613"/>
                    <a:pt x="1307" y="2613"/>
                  </a:cubicBezTo>
                  <a:cubicBezTo>
                    <a:pt x="2028" y="2613"/>
                    <a:pt x="2613" y="2028"/>
                    <a:pt x="2613" y="1306"/>
                  </a:cubicBezTo>
                  <a:cubicBezTo>
                    <a:pt x="2613" y="588"/>
                    <a:pt x="2028" y="0"/>
                    <a:pt x="13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rgbClr val="FFFFFF"/>
                  </a:solidFill>
                  <a:latin typeface="Fira Sans"/>
                  <a:ea typeface="Fira Sans"/>
                  <a:cs typeface="Fira Sans"/>
                  <a:sym typeface="Fira Sans"/>
                </a:rPr>
                <a:t>10</a:t>
              </a:r>
              <a:endParaRPr>
                <a:solidFill>
                  <a:srgbClr val="FFFFFF"/>
                </a:solidFill>
                <a:latin typeface="Fira Sans"/>
                <a:ea typeface="Fira Sans"/>
                <a:cs typeface="Fira Sans"/>
                <a:sym typeface="Fira Sans"/>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34"/>
          <p:cNvSpPr txBox="1">
            <a:spLocks noGrp="1"/>
          </p:cNvSpPr>
          <p:nvPr>
            <p:ph type="body" idx="4294967295"/>
          </p:nvPr>
        </p:nvSpPr>
        <p:spPr>
          <a:xfrm>
            <a:off x="3297975" y="971750"/>
            <a:ext cx="5491500" cy="509100"/>
          </a:xfrm>
          <a:prstGeom prst="rect">
            <a:avLst/>
          </a:prstGeom>
          <a:noFill/>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La empresa de acueducto de Facatativá, llamada Aguas de Facatativá fue negativa para estos dos parásitos en el agua tratada y solo hubo una muestra positiva de  Cryptosporidium sp en agua no tratada, perteneciente a la fuente de abastecimiento, la quebrada La Tribuna.</a:t>
            </a:r>
            <a:endParaRPr sz="1200"/>
          </a:p>
        </p:txBody>
      </p:sp>
      <p:cxnSp>
        <p:nvCxnSpPr>
          <p:cNvPr id="438" name="Google Shape;438;p34"/>
          <p:cNvCxnSpPr/>
          <p:nvPr/>
        </p:nvCxnSpPr>
        <p:spPr>
          <a:xfrm rot="10800000" flipH="1">
            <a:off x="3342200" y="1997517"/>
            <a:ext cx="5313900" cy="2700"/>
          </a:xfrm>
          <a:prstGeom prst="straightConnector1">
            <a:avLst/>
          </a:prstGeom>
          <a:noFill/>
          <a:ln w="19050" cap="flat" cmpd="sng">
            <a:solidFill>
              <a:schemeClr val="dk1"/>
            </a:solidFill>
            <a:prstDash val="solid"/>
            <a:round/>
            <a:headEnd type="none" w="med" len="med"/>
            <a:tailEnd type="none" w="med" len="med"/>
          </a:ln>
        </p:spPr>
      </p:cxnSp>
      <p:sp>
        <p:nvSpPr>
          <p:cNvPr id="440" name="Google Shape;440;p34"/>
          <p:cNvSpPr txBox="1"/>
          <p:nvPr/>
        </p:nvSpPr>
        <p:spPr>
          <a:xfrm>
            <a:off x="121699" y="1030125"/>
            <a:ext cx="32205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Fira Sans"/>
                <a:ea typeface="Fira Sans"/>
                <a:cs typeface="Fira Sans"/>
                <a:sym typeface="Fira Sans"/>
              </a:rPr>
              <a:t>RESULTADOS</a:t>
            </a:r>
            <a:endParaRPr b="1">
              <a:latin typeface="Fira Sans"/>
              <a:ea typeface="Fira Sans"/>
              <a:cs typeface="Fira Sans"/>
              <a:sym typeface="Fira Sans"/>
            </a:endParaRPr>
          </a:p>
          <a:p>
            <a:pPr marL="0" lvl="0" indent="0" algn="ctr" rtl="0">
              <a:lnSpc>
                <a:spcPct val="150000"/>
              </a:lnSpc>
              <a:spcBef>
                <a:spcPts val="0"/>
              </a:spcBef>
              <a:spcAft>
                <a:spcPts val="0"/>
              </a:spcAft>
              <a:buClr>
                <a:schemeClr val="dk1"/>
              </a:buClr>
              <a:buSzPts val="1100"/>
              <a:buFont typeface="Arial"/>
              <a:buNone/>
            </a:pPr>
            <a:r>
              <a:rPr lang="en" sz="1200" b="1">
                <a:solidFill>
                  <a:schemeClr val="dk1"/>
                </a:solidFill>
              </a:rPr>
              <a:t>Vigilancia De Cryptosporidium sp y Giardia sp 2017-2018 Facatativá</a:t>
            </a:r>
            <a:endParaRPr b="1">
              <a:latin typeface="Fira Sans"/>
              <a:ea typeface="Fira Sans"/>
              <a:cs typeface="Fira Sans"/>
              <a:sym typeface="Fira Sans"/>
            </a:endParaRPr>
          </a:p>
        </p:txBody>
      </p:sp>
      <p:pic>
        <p:nvPicPr>
          <p:cNvPr id="441" name="Google Shape;441;p34"/>
          <p:cNvPicPr preferRelativeResize="0"/>
          <p:nvPr/>
        </p:nvPicPr>
        <p:blipFill>
          <a:blip r:embed="rId3">
            <a:alphaModFix/>
          </a:blip>
          <a:stretch>
            <a:fillRect/>
          </a:stretch>
        </p:blipFill>
        <p:spPr>
          <a:xfrm>
            <a:off x="1197650" y="2147925"/>
            <a:ext cx="7247300" cy="26822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5"/>
          <p:cNvSpPr txBox="1">
            <a:spLocks noGrp="1"/>
          </p:cNvSpPr>
          <p:nvPr>
            <p:ph type="subTitle" idx="1"/>
          </p:nvPr>
        </p:nvSpPr>
        <p:spPr>
          <a:xfrm>
            <a:off x="917233" y="1318275"/>
            <a:ext cx="7563000" cy="1534200"/>
          </a:xfrm>
          <a:prstGeom prst="rect">
            <a:avLst/>
          </a:prstGeom>
        </p:spPr>
        <p:txBody>
          <a:bodyPr spcFirstLastPara="1" wrap="square" lIns="91425" tIns="91425" rIns="91425" bIns="91425" anchor="ctr" anchorCtr="0">
            <a:noAutofit/>
          </a:bodyPr>
          <a:lstStyle/>
          <a:p>
            <a:pPr marL="228600" lvl="0" indent="0" algn="ctr" rtl="0">
              <a:spcBef>
                <a:spcPts val="1000"/>
              </a:spcBef>
              <a:spcAft>
                <a:spcPts val="0"/>
              </a:spcAft>
              <a:buClr>
                <a:schemeClr val="dk1"/>
              </a:buClr>
              <a:buSzPts val="1100"/>
              <a:buFont typeface="Arial"/>
              <a:buNone/>
            </a:pPr>
            <a:r>
              <a:rPr lang="en" sz="1500">
                <a:solidFill>
                  <a:srgbClr val="000000"/>
                </a:solidFill>
              </a:rPr>
              <a:t>Cómo se relaciona la enfermedad diarreica aguda (EDA)  </a:t>
            </a:r>
            <a:r>
              <a:rPr lang="en" sz="1500">
                <a:solidFill>
                  <a:schemeClr val="dk1"/>
                </a:solidFill>
              </a:rPr>
              <a:t>en Facatativá, Cundinamarca, </a:t>
            </a:r>
            <a:r>
              <a:rPr lang="en" sz="1500">
                <a:solidFill>
                  <a:srgbClr val="000000"/>
                </a:solidFill>
              </a:rPr>
              <a:t>con la calidad del agua  como fuente de transmisión a partir del análisis documental </a:t>
            </a:r>
            <a:endParaRPr sz="1400">
              <a:solidFill>
                <a:srgbClr val="000000"/>
              </a:solidFill>
            </a:endParaRPr>
          </a:p>
        </p:txBody>
      </p:sp>
      <p:grpSp>
        <p:nvGrpSpPr>
          <p:cNvPr id="233" name="Google Shape;233;p25"/>
          <p:cNvGrpSpPr/>
          <p:nvPr/>
        </p:nvGrpSpPr>
        <p:grpSpPr>
          <a:xfrm>
            <a:off x="3182207" y="2852471"/>
            <a:ext cx="2235878" cy="832062"/>
            <a:chOff x="16962275" y="372175"/>
            <a:chExt cx="2739375" cy="1529525"/>
          </a:xfrm>
        </p:grpSpPr>
        <p:sp>
          <p:nvSpPr>
            <p:cNvPr id="234" name="Google Shape;234;p25"/>
            <p:cNvSpPr/>
            <p:nvPr/>
          </p:nvSpPr>
          <p:spPr>
            <a:xfrm>
              <a:off x="16962275" y="372175"/>
              <a:ext cx="2739375" cy="1529525"/>
            </a:xfrm>
            <a:custGeom>
              <a:avLst/>
              <a:gdLst/>
              <a:ahLst/>
              <a:cxnLst/>
              <a:rect l="l" t="t" r="r" b="b"/>
              <a:pathLst>
                <a:path w="109575" h="61181" extrusionOk="0">
                  <a:moveTo>
                    <a:pt x="16626" y="22663"/>
                  </a:moveTo>
                  <a:cubicBezTo>
                    <a:pt x="23594" y="27572"/>
                    <a:pt x="28629" y="34729"/>
                    <a:pt x="31036" y="42963"/>
                  </a:cubicBezTo>
                  <a:cubicBezTo>
                    <a:pt x="28597" y="38751"/>
                    <a:pt x="25557" y="34666"/>
                    <a:pt x="21630" y="31721"/>
                  </a:cubicBezTo>
                  <a:cubicBezTo>
                    <a:pt x="17576" y="28744"/>
                    <a:pt x="12826" y="27097"/>
                    <a:pt x="7981" y="26020"/>
                  </a:cubicBezTo>
                  <a:cubicBezTo>
                    <a:pt x="10831" y="25007"/>
                    <a:pt x="13618" y="23993"/>
                    <a:pt x="16436" y="22885"/>
                  </a:cubicBezTo>
                  <a:cubicBezTo>
                    <a:pt x="16563" y="22822"/>
                    <a:pt x="16595" y="22727"/>
                    <a:pt x="16626" y="22663"/>
                  </a:cubicBezTo>
                  <a:close/>
                  <a:moveTo>
                    <a:pt x="58554" y="1011"/>
                  </a:moveTo>
                  <a:cubicBezTo>
                    <a:pt x="58626" y="1011"/>
                    <a:pt x="58690" y="1018"/>
                    <a:pt x="58746" y="1034"/>
                  </a:cubicBezTo>
                  <a:cubicBezTo>
                    <a:pt x="60235" y="1445"/>
                    <a:pt x="60076" y="3504"/>
                    <a:pt x="60013" y="4612"/>
                  </a:cubicBezTo>
                  <a:cubicBezTo>
                    <a:pt x="60013" y="4802"/>
                    <a:pt x="60140" y="4929"/>
                    <a:pt x="60298" y="4960"/>
                  </a:cubicBezTo>
                  <a:lnTo>
                    <a:pt x="60298" y="5150"/>
                  </a:lnTo>
                  <a:cubicBezTo>
                    <a:pt x="50892" y="8444"/>
                    <a:pt x="41550" y="11991"/>
                    <a:pt x="32271" y="15760"/>
                  </a:cubicBezTo>
                  <a:cubicBezTo>
                    <a:pt x="32049" y="15886"/>
                    <a:pt x="31954" y="16013"/>
                    <a:pt x="31986" y="16235"/>
                  </a:cubicBezTo>
                  <a:cubicBezTo>
                    <a:pt x="33316" y="25419"/>
                    <a:pt x="32999" y="34508"/>
                    <a:pt x="31637" y="43597"/>
                  </a:cubicBezTo>
                  <a:cubicBezTo>
                    <a:pt x="29452" y="33716"/>
                    <a:pt x="23023" y="25197"/>
                    <a:pt x="14219" y="20162"/>
                  </a:cubicBezTo>
                  <a:cubicBezTo>
                    <a:pt x="21630" y="16076"/>
                    <a:pt x="29231" y="12371"/>
                    <a:pt x="36990" y="9077"/>
                  </a:cubicBezTo>
                  <a:cubicBezTo>
                    <a:pt x="41075" y="7367"/>
                    <a:pt x="45223" y="5721"/>
                    <a:pt x="49404" y="4200"/>
                  </a:cubicBezTo>
                  <a:cubicBezTo>
                    <a:pt x="51399" y="3504"/>
                    <a:pt x="53362" y="2807"/>
                    <a:pt x="55358" y="2142"/>
                  </a:cubicBezTo>
                  <a:cubicBezTo>
                    <a:pt x="55998" y="1938"/>
                    <a:pt x="57737" y="1011"/>
                    <a:pt x="58554" y="1011"/>
                  </a:cubicBezTo>
                  <a:close/>
                  <a:moveTo>
                    <a:pt x="74106" y="1382"/>
                  </a:moveTo>
                  <a:lnTo>
                    <a:pt x="74106" y="1382"/>
                  </a:lnTo>
                  <a:cubicBezTo>
                    <a:pt x="73472" y="3599"/>
                    <a:pt x="72997" y="5879"/>
                    <a:pt x="72776" y="8191"/>
                  </a:cubicBezTo>
                  <a:cubicBezTo>
                    <a:pt x="72744" y="8286"/>
                    <a:pt x="72776" y="8349"/>
                    <a:pt x="72776" y="8349"/>
                  </a:cubicBezTo>
                  <a:cubicBezTo>
                    <a:pt x="64162" y="12054"/>
                    <a:pt x="55611" y="15633"/>
                    <a:pt x="47124" y="19433"/>
                  </a:cubicBezTo>
                  <a:cubicBezTo>
                    <a:pt x="42912" y="21365"/>
                    <a:pt x="42057" y="25862"/>
                    <a:pt x="40156" y="29757"/>
                  </a:cubicBezTo>
                  <a:cubicBezTo>
                    <a:pt x="37781" y="34539"/>
                    <a:pt x="35089" y="39163"/>
                    <a:pt x="32144" y="43628"/>
                  </a:cubicBezTo>
                  <a:cubicBezTo>
                    <a:pt x="33253" y="38276"/>
                    <a:pt x="33728" y="32829"/>
                    <a:pt x="33664" y="27382"/>
                  </a:cubicBezTo>
                  <a:cubicBezTo>
                    <a:pt x="33633" y="24247"/>
                    <a:pt x="33411" y="21112"/>
                    <a:pt x="33031" y="18008"/>
                  </a:cubicBezTo>
                  <a:cubicBezTo>
                    <a:pt x="32778" y="16266"/>
                    <a:pt x="33569" y="16076"/>
                    <a:pt x="35089" y="15443"/>
                  </a:cubicBezTo>
                  <a:cubicBezTo>
                    <a:pt x="36546" y="14841"/>
                    <a:pt x="37971" y="14303"/>
                    <a:pt x="39428" y="13701"/>
                  </a:cubicBezTo>
                  <a:cubicBezTo>
                    <a:pt x="50829" y="9204"/>
                    <a:pt x="62388" y="5087"/>
                    <a:pt x="74106" y="1382"/>
                  </a:cubicBezTo>
                  <a:close/>
                  <a:moveTo>
                    <a:pt x="6334" y="26495"/>
                  </a:moveTo>
                  <a:cubicBezTo>
                    <a:pt x="11338" y="27509"/>
                    <a:pt x="16310" y="28997"/>
                    <a:pt x="20553" y="31911"/>
                  </a:cubicBezTo>
                  <a:cubicBezTo>
                    <a:pt x="24639" y="34761"/>
                    <a:pt x="27362" y="38751"/>
                    <a:pt x="30244" y="42710"/>
                  </a:cubicBezTo>
                  <a:cubicBezTo>
                    <a:pt x="30529" y="43121"/>
                    <a:pt x="30814" y="43502"/>
                    <a:pt x="31099" y="43882"/>
                  </a:cubicBezTo>
                  <a:cubicBezTo>
                    <a:pt x="30691" y="43786"/>
                    <a:pt x="30270" y="43744"/>
                    <a:pt x="29851" y="43744"/>
                  </a:cubicBezTo>
                  <a:cubicBezTo>
                    <a:pt x="29295" y="43744"/>
                    <a:pt x="28741" y="43819"/>
                    <a:pt x="28217" y="43945"/>
                  </a:cubicBezTo>
                  <a:cubicBezTo>
                    <a:pt x="28027" y="44040"/>
                    <a:pt x="27869" y="44103"/>
                    <a:pt x="27679" y="44198"/>
                  </a:cubicBezTo>
                  <a:cubicBezTo>
                    <a:pt x="27647" y="44230"/>
                    <a:pt x="27584" y="44230"/>
                    <a:pt x="27584" y="44262"/>
                  </a:cubicBezTo>
                  <a:cubicBezTo>
                    <a:pt x="27584" y="44230"/>
                    <a:pt x="27552" y="44230"/>
                    <a:pt x="27552" y="44230"/>
                  </a:cubicBezTo>
                  <a:cubicBezTo>
                    <a:pt x="25715" y="43470"/>
                    <a:pt x="23784" y="42805"/>
                    <a:pt x="21947" y="42076"/>
                  </a:cubicBezTo>
                  <a:cubicBezTo>
                    <a:pt x="17038" y="38244"/>
                    <a:pt x="11243" y="35584"/>
                    <a:pt x="5320" y="33906"/>
                  </a:cubicBezTo>
                  <a:cubicBezTo>
                    <a:pt x="5303" y="33899"/>
                    <a:pt x="5286" y="33896"/>
                    <a:pt x="5271" y="33896"/>
                  </a:cubicBezTo>
                  <a:cubicBezTo>
                    <a:pt x="5144" y="33896"/>
                    <a:pt x="5085" y="34099"/>
                    <a:pt x="5225" y="34128"/>
                  </a:cubicBezTo>
                  <a:cubicBezTo>
                    <a:pt x="10673" y="35806"/>
                    <a:pt x="15455" y="38276"/>
                    <a:pt x="20078" y="41380"/>
                  </a:cubicBezTo>
                  <a:cubicBezTo>
                    <a:pt x="18115" y="40651"/>
                    <a:pt x="16151" y="39955"/>
                    <a:pt x="14219" y="39195"/>
                  </a:cubicBezTo>
                  <a:cubicBezTo>
                    <a:pt x="10356" y="37706"/>
                    <a:pt x="6556" y="35838"/>
                    <a:pt x="2660" y="34413"/>
                  </a:cubicBezTo>
                  <a:cubicBezTo>
                    <a:pt x="4909" y="32481"/>
                    <a:pt x="6271" y="29472"/>
                    <a:pt x="6334" y="26495"/>
                  </a:cubicBezTo>
                  <a:close/>
                  <a:moveTo>
                    <a:pt x="79331" y="6354"/>
                  </a:moveTo>
                  <a:lnTo>
                    <a:pt x="79331" y="6354"/>
                  </a:lnTo>
                  <a:cubicBezTo>
                    <a:pt x="77178" y="9616"/>
                    <a:pt x="75626" y="13163"/>
                    <a:pt x="74644" y="17058"/>
                  </a:cubicBezTo>
                  <a:cubicBezTo>
                    <a:pt x="74644" y="17185"/>
                    <a:pt x="74676" y="17280"/>
                    <a:pt x="74707" y="17343"/>
                  </a:cubicBezTo>
                  <a:cubicBezTo>
                    <a:pt x="73599" y="17660"/>
                    <a:pt x="72491" y="17945"/>
                    <a:pt x="71350" y="18261"/>
                  </a:cubicBezTo>
                  <a:lnTo>
                    <a:pt x="63022" y="20478"/>
                  </a:lnTo>
                  <a:cubicBezTo>
                    <a:pt x="60583" y="21112"/>
                    <a:pt x="57891" y="21587"/>
                    <a:pt x="55548" y="22568"/>
                  </a:cubicBezTo>
                  <a:cubicBezTo>
                    <a:pt x="53584" y="23392"/>
                    <a:pt x="52159" y="24944"/>
                    <a:pt x="50639" y="26464"/>
                  </a:cubicBezTo>
                  <a:cubicBezTo>
                    <a:pt x="48675" y="28427"/>
                    <a:pt x="46680" y="30422"/>
                    <a:pt x="44717" y="32354"/>
                  </a:cubicBezTo>
                  <a:cubicBezTo>
                    <a:pt x="40631" y="36344"/>
                    <a:pt x="36483" y="40335"/>
                    <a:pt x="32303" y="44293"/>
                  </a:cubicBezTo>
                  <a:lnTo>
                    <a:pt x="32271" y="44293"/>
                  </a:lnTo>
                  <a:cubicBezTo>
                    <a:pt x="35216" y="40145"/>
                    <a:pt x="37813" y="35806"/>
                    <a:pt x="40125" y="31277"/>
                  </a:cubicBezTo>
                  <a:cubicBezTo>
                    <a:pt x="41233" y="29061"/>
                    <a:pt x="42247" y="26812"/>
                    <a:pt x="43228" y="24500"/>
                  </a:cubicBezTo>
                  <a:cubicBezTo>
                    <a:pt x="43830" y="23138"/>
                    <a:pt x="44432" y="21872"/>
                    <a:pt x="45667" y="20985"/>
                  </a:cubicBezTo>
                  <a:cubicBezTo>
                    <a:pt x="46712" y="20225"/>
                    <a:pt x="48074" y="19813"/>
                    <a:pt x="49245" y="19275"/>
                  </a:cubicBezTo>
                  <a:cubicBezTo>
                    <a:pt x="59316" y="14968"/>
                    <a:pt x="69324" y="10661"/>
                    <a:pt x="79331" y="6354"/>
                  </a:cubicBezTo>
                  <a:close/>
                  <a:moveTo>
                    <a:pt x="85507" y="15158"/>
                  </a:moveTo>
                  <a:lnTo>
                    <a:pt x="85507" y="15158"/>
                  </a:lnTo>
                  <a:cubicBezTo>
                    <a:pt x="78793" y="18895"/>
                    <a:pt x="72459" y="23233"/>
                    <a:pt x="66568" y="28269"/>
                  </a:cubicBezTo>
                  <a:cubicBezTo>
                    <a:pt x="66315" y="28427"/>
                    <a:pt x="66442" y="28680"/>
                    <a:pt x="66600" y="28775"/>
                  </a:cubicBezTo>
                  <a:cubicBezTo>
                    <a:pt x="54566" y="32069"/>
                    <a:pt x="43545" y="37738"/>
                    <a:pt x="33031" y="44388"/>
                  </a:cubicBezTo>
                  <a:cubicBezTo>
                    <a:pt x="32936" y="44452"/>
                    <a:pt x="32904" y="44515"/>
                    <a:pt x="32904" y="44578"/>
                  </a:cubicBezTo>
                  <a:cubicBezTo>
                    <a:pt x="32873" y="44547"/>
                    <a:pt x="32841" y="44547"/>
                    <a:pt x="32778" y="44515"/>
                  </a:cubicBezTo>
                  <a:cubicBezTo>
                    <a:pt x="36673" y="41031"/>
                    <a:pt x="40473" y="37421"/>
                    <a:pt x="44242" y="33779"/>
                  </a:cubicBezTo>
                  <a:cubicBezTo>
                    <a:pt x="46142" y="31942"/>
                    <a:pt x="47979" y="30106"/>
                    <a:pt x="49847" y="28237"/>
                  </a:cubicBezTo>
                  <a:cubicBezTo>
                    <a:pt x="51906" y="26179"/>
                    <a:pt x="53806" y="23867"/>
                    <a:pt x="56624" y="22885"/>
                  </a:cubicBezTo>
                  <a:cubicBezTo>
                    <a:pt x="61596" y="21175"/>
                    <a:pt x="66917" y="20130"/>
                    <a:pt x="72016" y="18768"/>
                  </a:cubicBezTo>
                  <a:cubicBezTo>
                    <a:pt x="76544" y="17596"/>
                    <a:pt x="81010" y="16361"/>
                    <a:pt x="85507" y="15158"/>
                  </a:cubicBezTo>
                  <a:close/>
                  <a:moveTo>
                    <a:pt x="94479" y="25886"/>
                  </a:moveTo>
                  <a:cubicBezTo>
                    <a:pt x="96640" y="25886"/>
                    <a:pt x="98802" y="25952"/>
                    <a:pt x="100961" y="26084"/>
                  </a:cubicBezTo>
                  <a:cubicBezTo>
                    <a:pt x="88832" y="30486"/>
                    <a:pt x="77241" y="36186"/>
                    <a:pt x="65713" y="42045"/>
                  </a:cubicBezTo>
                  <a:cubicBezTo>
                    <a:pt x="64852" y="42483"/>
                    <a:pt x="64285" y="42666"/>
                    <a:pt x="63724" y="42666"/>
                  </a:cubicBezTo>
                  <a:cubicBezTo>
                    <a:pt x="63152" y="42666"/>
                    <a:pt x="62587" y="42475"/>
                    <a:pt x="61723" y="42171"/>
                  </a:cubicBezTo>
                  <a:cubicBezTo>
                    <a:pt x="60330" y="41665"/>
                    <a:pt x="58905" y="41285"/>
                    <a:pt x="57479" y="40968"/>
                  </a:cubicBezTo>
                  <a:cubicBezTo>
                    <a:pt x="55214" y="40504"/>
                    <a:pt x="52901" y="40252"/>
                    <a:pt x="50542" y="40252"/>
                  </a:cubicBezTo>
                  <a:cubicBezTo>
                    <a:pt x="50164" y="40252"/>
                    <a:pt x="49784" y="40258"/>
                    <a:pt x="49404" y="40271"/>
                  </a:cubicBezTo>
                  <a:cubicBezTo>
                    <a:pt x="43923" y="40427"/>
                    <a:pt x="38595" y="41930"/>
                    <a:pt x="33781" y="44600"/>
                  </a:cubicBezTo>
                  <a:lnTo>
                    <a:pt x="33781" y="44600"/>
                  </a:lnTo>
                  <a:cubicBezTo>
                    <a:pt x="44485" y="38552"/>
                    <a:pt x="55088" y="32782"/>
                    <a:pt x="67043" y="29536"/>
                  </a:cubicBezTo>
                  <a:cubicBezTo>
                    <a:pt x="75978" y="27097"/>
                    <a:pt x="85224" y="25886"/>
                    <a:pt x="94479" y="25886"/>
                  </a:cubicBezTo>
                  <a:close/>
                  <a:moveTo>
                    <a:pt x="33499" y="44760"/>
                  </a:moveTo>
                  <a:cubicBezTo>
                    <a:pt x="33450" y="44794"/>
                    <a:pt x="33404" y="44845"/>
                    <a:pt x="33379" y="44895"/>
                  </a:cubicBezTo>
                  <a:cubicBezTo>
                    <a:pt x="33348" y="44895"/>
                    <a:pt x="33348" y="44863"/>
                    <a:pt x="33316" y="44863"/>
                  </a:cubicBezTo>
                  <a:cubicBezTo>
                    <a:pt x="33377" y="44829"/>
                    <a:pt x="33438" y="44794"/>
                    <a:pt x="33499" y="44760"/>
                  </a:cubicBezTo>
                  <a:close/>
                  <a:moveTo>
                    <a:pt x="29605" y="44212"/>
                  </a:moveTo>
                  <a:cubicBezTo>
                    <a:pt x="30264" y="44212"/>
                    <a:pt x="30910" y="44324"/>
                    <a:pt x="31511" y="44547"/>
                  </a:cubicBezTo>
                  <a:cubicBezTo>
                    <a:pt x="31479" y="44705"/>
                    <a:pt x="31479" y="44863"/>
                    <a:pt x="31447" y="45022"/>
                  </a:cubicBezTo>
                  <a:cubicBezTo>
                    <a:pt x="31429" y="45191"/>
                    <a:pt x="31555" y="45282"/>
                    <a:pt x="31667" y="45282"/>
                  </a:cubicBezTo>
                  <a:cubicBezTo>
                    <a:pt x="31744" y="45282"/>
                    <a:pt x="31815" y="45239"/>
                    <a:pt x="31827" y="45148"/>
                  </a:cubicBezTo>
                  <a:cubicBezTo>
                    <a:pt x="31891" y="44990"/>
                    <a:pt x="31891" y="44863"/>
                    <a:pt x="31922" y="44705"/>
                  </a:cubicBezTo>
                  <a:cubicBezTo>
                    <a:pt x="31954" y="44737"/>
                    <a:pt x="31986" y="44737"/>
                    <a:pt x="31986" y="44737"/>
                  </a:cubicBezTo>
                  <a:cubicBezTo>
                    <a:pt x="32038" y="44842"/>
                    <a:pt x="32156" y="44903"/>
                    <a:pt x="32249" y="44903"/>
                  </a:cubicBezTo>
                  <a:cubicBezTo>
                    <a:pt x="32268" y="44903"/>
                    <a:pt x="32286" y="44900"/>
                    <a:pt x="32303" y="44895"/>
                  </a:cubicBezTo>
                  <a:cubicBezTo>
                    <a:pt x="33221" y="45370"/>
                    <a:pt x="33981" y="46098"/>
                    <a:pt x="34583" y="47048"/>
                  </a:cubicBezTo>
                  <a:cubicBezTo>
                    <a:pt x="34630" y="47143"/>
                    <a:pt x="34709" y="47183"/>
                    <a:pt x="34789" y="47183"/>
                  </a:cubicBezTo>
                  <a:cubicBezTo>
                    <a:pt x="34868" y="47183"/>
                    <a:pt x="34947" y="47143"/>
                    <a:pt x="34994" y="47080"/>
                  </a:cubicBezTo>
                  <a:cubicBezTo>
                    <a:pt x="35058" y="47080"/>
                    <a:pt x="35058" y="47112"/>
                    <a:pt x="35089" y="47112"/>
                  </a:cubicBezTo>
                  <a:lnTo>
                    <a:pt x="35089" y="47143"/>
                  </a:lnTo>
                  <a:cubicBezTo>
                    <a:pt x="34803" y="47222"/>
                    <a:pt x="34538" y="47278"/>
                    <a:pt x="34241" y="47278"/>
                  </a:cubicBezTo>
                  <a:cubicBezTo>
                    <a:pt x="34177" y="47278"/>
                    <a:pt x="34112" y="47276"/>
                    <a:pt x="34044" y="47270"/>
                  </a:cubicBezTo>
                  <a:cubicBezTo>
                    <a:pt x="32928" y="45701"/>
                    <a:pt x="30689" y="45080"/>
                    <a:pt x="28754" y="45080"/>
                  </a:cubicBezTo>
                  <a:cubicBezTo>
                    <a:pt x="28659" y="45080"/>
                    <a:pt x="28564" y="45082"/>
                    <a:pt x="28471" y="45085"/>
                  </a:cubicBezTo>
                  <a:cubicBezTo>
                    <a:pt x="28281" y="44895"/>
                    <a:pt x="28091" y="44705"/>
                    <a:pt x="27932" y="44452"/>
                  </a:cubicBezTo>
                  <a:cubicBezTo>
                    <a:pt x="28484" y="44292"/>
                    <a:pt x="29049" y="44212"/>
                    <a:pt x="29605" y="44212"/>
                  </a:cubicBezTo>
                  <a:close/>
                  <a:moveTo>
                    <a:pt x="28787" y="45497"/>
                  </a:moveTo>
                  <a:cubicBezTo>
                    <a:pt x="30497" y="45877"/>
                    <a:pt x="32207" y="46098"/>
                    <a:pt x="33474" y="47397"/>
                  </a:cubicBezTo>
                  <a:cubicBezTo>
                    <a:pt x="31669" y="47397"/>
                    <a:pt x="30054" y="46763"/>
                    <a:pt x="28787" y="45497"/>
                  </a:cubicBezTo>
                  <a:close/>
                  <a:moveTo>
                    <a:pt x="50534" y="41051"/>
                  </a:moveTo>
                  <a:cubicBezTo>
                    <a:pt x="50834" y="41051"/>
                    <a:pt x="51134" y="41055"/>
                    <a:pt x="51431" y="41063"/>
                  </a:cubicBezTo>
                  <a:cubicBezTo>
                    <a:pt x="54439" y="41126"/>
                    <a:pt x="57479" y="41601"/>
                    <a:pt x="60393" y="42520"/>
                  </a:cubicBezTo>
                  <a:cubicBezTo>
                    <a:pt x="61235" y="42800"/>
                    <a:pt x="62937" y="43787"/>
                    <a:pt x="63775" y="43787"/>
                  </a:cubicBezTo>
                  <a:cubicBezTo>
                    <a:pt x="63788" y="43787"/>
                    <a:pt x="63801" y="43787"/>
                    <a:pt x="63813" y="43787"/>
                  </a:cubicBezTo>
                  <a:lnTo>
                    <a:pt x="63813" y="43787"/>
                  </a:lnTo>
                  <a:cubicBezTo>
                    <a:pt x="63465" y="45053"/>
                    <a:pt x="64098" y="46605"/>
                    <a:pt x="64257" y="47840"/>
                  </a:cubicBezTo>
                  <a:cubicBezTo>
                    <a:pt x="64605" y="50437"/>
                    <a:pt x="64605" y="52971"/>
                    <a:pt x="64415" y="55599"/>
                  </a:cubicBezTo>
                  <a:cubicBezTo>
                    <a:pt x="63275" y="55314"/>
                    <a:pt x="62166" y="54997"/>
                    <a:pt x="60963" y="54681"/>
                  </a:cubicBezTo>
                  <a:cubicBezTo>
                    <a:pt x="52222" y="52210"/>
                    <a:pt x="43672" y="49202"/>
                    <a:pt x="34963" y="46668"/>
                  </a:cubicBezTo>
                  <a:cubicBezTo>
                    <a:pt x="34931" y="46637"/>
                    <a:pt x="34899" y="46573"/>
                    <a:pt x="34836" y="46478"/>
                  </a:cubicBezTo>
                  <a:cubicBezTo>
                    <a:pt x="34614" y="46098"/>
                    <a:pt x="34329" y="45718"/>
                    <a:pt x="34013" y="45402"/>
                  </a:cubicBezTo>
                  <a:cubicBezTo>
                    <a:pt x="35438" y="44578"/>
                    <a:pt x="36958" y="43913"/>
                    <a:pt x="38446" y="43312"/>
                  </a:cubicBezTo>
                  <a:cubicBezTo>
                    <a:pt x="41550" y="42140"/>
                    <a:pt x="44780" y="41380"/>
                    <a:pt x="48074" y="41126"/>
                  </a:cubicBezTo>
                  <a:cubicBezTo>
                    <a:pt x="48885" y="41080"/>
                    <a:pt x="49714" y="41051"/>
                    <a:pt x="50534" y="41051"/>
                  </a:cubicBezTo>
                  <a:close/>
                  <a:moveTo>
                    <a:pt x="102513" y="26400"/>
                  </a:moveTo>
                  <a:cubicBezTo>
                    <a:pt x="104951" y="29536"/>
                    <a:pt x="106376" y="32924"/>
                    <a:pt x="106313" y="36914"/>
                  </a:cubicBezTo>
                  <a:cubicBezTo>
                    <a:pt x="106155" y="36978"/>
                    <a:pt x="106060" y="37136"/>
                    <a:pt x="106155" y="37294"/>
                  </a:cubicBezTo>
                  <a:cubicBezTo>
                    <a:pt x="106155" y="37358"/>
                    <a:pt x="106186" y="37389"/>
                    <a:pt x="106186" y="37421"/>
                  </a:cubicBezTo>
                  <a:cubicBezTo>
                    <a:pt x="106186" y="37516"/>
                    <a:pt x="106218" y="37548"/>
                    <a:pt x="106250" y="37579"/>
                  </a:cubicBezTo>
                  <a:cubicBezTo>
                    <a:pt x="104255" y="38561"/>
                    <a:pt x="97382" y="41696"/>
                    <a:pt x="96591" y="42108"/>
                  </a:cubicBezTo>
                  <a:cubicBezTo>
                    <a:pt x="93075" y="43755"/>
                    <a:pt x="89560" y="45433"/>
                    <a:pt x="86045" y="47017"/>
                  </a:cubicBezTo>
                  <a:cubicBezTo>
                    <a:pt x="79078" y="50120"/>
                    <a:pt x="71984" y="52907"/>
                    <a:pt x="65017" y="56042"/>
                  </a:cubicBezTo>
                  <a:cubicBezTo>
                    <a:pt x="65207" y="53889"/>
                    <a:pt x="65302" y="51799"/>
                    <a:pt x="65080" y="49645"/>
                  </a:cubicBezTo>
                  <a:cubicBezTo>
                    <a:pt x="64922" y="47872"/>
                    <a:pt x="64035" y="45528"/>
                    <a:pt x="64257" y="43755"/>
                  </a:cubicBezTo>
                  <a:cubicBezTo>
                    <a:pt x="65048" y="43502"/>
                    <a:pt x="65967" y="42836"/>
                    <a:pt x="66600" y="42520"/>
                  </a:cubicBezTo>
                  <a:cubicBezTo>
                    <a:pt x="78318" y="36598"/>
                    <a:pt x="90099" y="30834"/>
                    <a:pt x="102513" y="26400"/>
                  </a:cubicBezTo>
                  <a:close/>
                  <a:moveTo>
                    <a:pt x="106851" y="37674"/>
                  </a:moveTo>
                  <a:cubicBezTo>
                    <a:pt x="107200" y="37801"/>
                    <a:pt x="107612" y="37959"/>
                    <a:pt x="107960" y="38118"/>
                  </a:cubicBezTo>
                  <a:cubicBezTo>
                    <a:pt x="108118" y="38213"/>
                    <a:pt x="108245" y="38244"/>
                    <a:pt x="108403" y="38339"/>
                  </a:cubicBezTo>
                  <a:cubicBezTo>
                    <a:pt x="101183" y="41823"/>
                    <a:pt x="94026" y="45307"/>
                    <a:pt x="86837" y="48790"/>
                  </a:cubicBezTo>
                  <a:cubicBezTo>
                    <a:pt x="79648" y="52210"/>
                    <a:pt x="72522" y="56169"/>
                    <a:pt x="65048" y="58766"/>
                  </a:cubicBezTo>
                  <a:cubicBezTo>
                    <a:pt x="64257" y="57563"/>
                    <a:pt x="61311" y="57246"/>
                    <a:pt x="60140" y="56802"/>
                  </a:cubicBezTo>
                  <a:cubicBezTo>
                    <a:pt x="57416" y="55821"/>
                    <a:pt x="54661" y="54839"/>
                    <a:pt x="51937" y="53762"/>
                  </a:cubicBezTo>
                  <a:cubicBezTo>
                    <a:pt x="49182" y="52717"/>
                    <a:pt x="46427" y="51514"/>
                    <a:pt x="43703" y="50374"/>
                  </a:cubicBezTo>
                  <a:lnTo>
                    <a:pt x="43703" y="50374"/>
                  </a:lnTo>
                  <a:cubicBezTo>
                    <a:pt x="50449" y="52654"/>
                    <a:pt x="57448" y="54427"/>
                    <a:pt x="64257" y="56232"/>
                  </a:cubicBezTo>
                  <a:lnTo>
                    <a:pt x="64415" y="56232"/>
                  </a:lnTo>
                  <a:cubicBezTo>
                    <a:pt x="64415" y="56296"/>
                    <a:pt x="64510" y="56327"/>
                    <a:pt x="64542" y="56327"/>
                  </a:cubicBezTo>
                  <a:cubicBezTo>
                    <a:pt x="64542" y="56437"/>
                    <a:pt x="64613" y="56524"/>
                    <a:pt x="64715" y="56524"/>
                  </a:cubicBezTo>
                  <a:cubicBezTo>
                    <a:pt x="64731" y="56524"/>
                    <a:pt x="64747" y="56522"/>
                    <a:pt x="64763" y="56517"/>
                  </a:cubicBezTo>
                  <a:cubicBezTo>
                    <a:pt x="72586" y="53921"/>
                    <a:pt x="80154" y="50437"/>
                    <a:pt x="87660" y="47048"/>
                  </a:cubicBezTo>
                  <a:cubicBezTo>
                    <a:pt x="91460" y="45307"/>
                    <a:pt x="95261" y="43502"/>
                    <a:pt x="98998" y="41696"/>
                  </a:cubicBezTo>
                  <a:cubicBezTo>
                    <a:pt x="100993" y="40746"/>
                    <a:pt x="102925" y="39796"/>
                    <a:pt x="104888" y="38815"/>
                  </a:cubicBezTo>
                  <a:cubicBezTo>
                    <a:pt x="105458" y="38498"/>
                    <a:pt x="106408" y="38244"/>
                    <a:pt x="106851" y="37674"/>
                  </a:cubicBezTo>
                  <a:close/>
                  <a:moveTo>
                    <a:pt x="887" y="34603"/>
                  </a:moveTo>
                  <a:cubicBezTo>
                    <a:pt x="4845" y="36756"/>
                    <a:pt x="9342" y="38308"/>
                    <a:pt x="13554" y="39923"/>
                  </a:cubicBezTo>
                  <a:cubicBezTo>
                    <a:pt x="18115" y="41696"/>
                    <a:pt x="22643" y="43438"/>
                    <a:pt x="27362" y="44737"/>
                  </a:cubicBezTo>
                  <a:cubicBezTo>
                    <a:pt x="28442" y="46922"/>
                    <a:pt x="30874" y="48250"/>
                    <a:pt x="33270" y="48250"/>
                  </a:cubicBezTo>
                  <a:cubicBezTo>
                    <a:pt x="33964" y="48250"/>
                    <a:pt x="34656" y="48138"/>
                    <a:pt x="35311" y="47903"/>
                  </a:cubicBezTo>
                  <a:cubicBezTo>
                    <a:pt x="35564" y="47872"/>
                    <a:pt x="35596" y="47682"/>
                    <a:pt x="35596" y="47523"/>
                  </a:cubicBezTo>
                  <a:cubicBezTo>
                    <a:pt x="40030" y="49772"/>
                    <a:pt x="44622" y="51640"/>
                    <a:pt x="49214" y="53509"/>
                  </a:cubicBezTo>
                  <a:cubicBezTo>
                    <a:pt x="50354" y="53984"/>
                    <a:pt x="61438" y="58006"/>
                    <a:pt x="64257" y="58956"/>
                  </a:cubicBezTo>
                  <a:lnTo>
                    <a:pt x="64257" y="58988"/>
                  </a:lnTo>
                  <a:cubicBezTo>
                    <a:pt x="64257" y="59019"/>
                    <a:pt x="64225" y="59083"/>
                    <a:pt x="64225" y="59114"/>
                  </a:cubicBezTo>
                  <a:cubicBezTo>
                    <a:pt x="64193" y="59241"/>
                    <a:pt x="64257" y="59431"/>
                    <a:pt x="64383" y="59494"/>
                  </a:cubicBezTo>
                  <a:cubicBezTo>
                    <a:pt x="64415" y="59558"/>
                    <a:pt x="64510" y="59558"/>
                    <a:pt x="64542" y="59589"/>
                  </a:cubicBezTo>
                  <a:cubicBezTo>
                    <a:pt x="64542" y="59621"/>
                    <a:pt x="64573" y="59621"/>
                    <a:pt x="64605" y="59621"/>
                  </a:cubicBezTo>
                  <a:cubicBezTo>
                    <a:pt x="64668" y="59906"/>
                    <a:pt x="64827" y="60191"/>
                    <a:pt x="65017" y="60413"/>
                  </a:cubicBezTo>
                  <a:cubicBezTo>
                    <a:pt x="55073" y="56897"/>
                    <a:pt x="45445" y="52749"/>
                    <a:pt x="35659" y="48917"/>
                  </a:cubicBezTo>
                  <a:cubicBezTo>
                    <a:pt x="35764" y="48708"/>
                    <a:pt x="35610" y="48434"/>
                    <a:pt x="35374" y="48434"/>
                  </a:cubicBezTo>
                  <a:cubicBezTo>
                    <a:pt x="35325" y="48434"/>
                    <a:pt x="35271" y="48446"/>
                    <a:pt x="35216" y="48474"/>
                  </a:cubicBezTo>
                  <a:cubicBezTo>
                    <a:pt x="34317" y="48847"/>
                    <a:pt x="33363" y="49038"/>
                    <a:pt x="32414" y="49038"/>
                  </a:cubicBezTo>
                  <a:cubicBezTo>
                    <a:pt x="31590" y="49038"/>
                    <a:pt x="30770" y="48894"/>
                    <a:pt x="29991" y="48600"/>
                  </a:cubicBezTo>
                  <a:cubicBezTo>
                    <a:pt x="28439" y="48030"/>
                    <a:pt x="27520" y="46953"/>
                    <a:pt x="26507" y="45782"/>
                  </a:cubicBezTo>
                  <a:cubicBezTo>
                    <a:pt x="26602" y="45623"/>
                    <a:pt x="26602" y="45307"/>
                    <a:pt x="26317" y="45212"/>
                  </a:cubicBezTo>
                  <a:cubicBezTo>
                    <a:pt x="17671" y="42298"/>
                    <a:pt x="9184" y="38878"/>
                    <a:pt x="538" y="35964"/>
                  </a:cubicBezTo>
                  <a:cubicBezTo>
                    <a:pt x="697" y="35521"/>
                    <a:pt x="792" y="35078"/>
                    <a:pt x="887" y="34603"/>
                  </a:cubicBezTo>
                  <a:close/>
                  <a:moveTo>
                    <a:pt x="108910" y="38846"/>
                  </a:moveTo>
                  <a:lnTo>
                    <a:pt x="108910" y="38846"/>
                  </a:lnTo>
                  <a:cubicBezTo>
                    <a:pt x="108847" y="39290"/>
                    <a:pt x="108783" y="39765"/>
                    <a:pt x="108847" y="40176"/>
                  </a:cubicBezTo>
                  <a:cubicBezTo>
                    <a:pt x="94627" y="47397"/>
                    <a:pt x="80091" y="53762"/>
                    <a:pt x="65682" y="60539"/>
                  </a:cubicBezTo>
                  <a:cubicBezTo>
                    <a:pt x="65365" y="60191"/>
                    <a:pt x="65207" y="59811"/>
                    <a:pt x="65080" y="59399"/>
                  </a:cubicBezTo>
                  <a:cubicBezTo>
                    <a:pt x="65143" y="59304"/>
                    <a:pt x="65175" y="59273"/>
                    <a:pt x="65175" y="59178"/>
                  </a:cubicBezTo>
                  <a:cubicBezTo>
                    <a:pt x="72522" y="57056"/>
                    <a:pt x="79426" y="53097"/>
                    <a:pt x="86298" y="49772"/>
                  </a:cubicBezTo>
                  <a:cubicBezTo>
                    <a:pt x="93836" y="46130"/>
                    <a:pt x="101404" y="42488"/>
                    <a:pt x="108910" y="38846"/>
                  </a:cubicBezTo>
                  <a:close/>
                  <a:moveTo>
                    <a:pt x="59737" y="0"/>
                  </a:moveTo>
                  <a:cubicBezTo>
                    <a:pt x="59702" y="0"/>
                    <a:pt x="59667" y="7"/>
                    <a:pt x="59633" y="20"/>
                  </a:cubicBezTo>
                  <a:cubicBezTo>
                    <a:pt x="43577" y="5087"/>
                    <a:pt x="28122" y="11674"/>
                    <a:pt x="13396" y="19813"/>
                  </a:cubicBezTo>
                  <a:cubicBezTo>
                    <a:pt x="13111" y="19972"/>
                    <a:pt x="13111" y="20352"/>
                    <a:pt x="13396" y="20510"/>
                  </a:cubicBezTo>
                  <a:cubicBezTo>
                    <a:pt x="14409" y="21017"/>
                    <a:pt x="15360" y="21618"/>
                    <a:pt x="16278" y="22252"/>
                  </a:cubicBezTo>
                  <a:cubicBezTo>
                    <a:pt x="12984" y="23328"/>
                    <a:pt x="9786" y="24595"/>
                    <a:pt x="6524" y="25704"/>
                  </a:cubicBezTo>
                  <a:cubicBezTo>
                    <a:pt x="6271" y="25767"/>
                    <a:pt x="6176" y="26084"/>
                    <a:pt x="6271" y="26305"/>
                  </a:cubicBezTo>
                  <a:cubicBezTo>
                    <a:pt x="6176" y="26305"/>
                    <a:pt x="6144" y="26337"/>
                    <a:pt x="6144" y="26400"/>
                  </a:cubicBezTo>
                  <a:cubicBezTo>
                    <a:pt x="5669" y="29472"/>
                    <a:pt x="4434" y="31911"/>
                    <a:pt x="2312" y="34128"/>
                  </a:cubicBezTo>
                  <a:cubicBezTo>
                    <a:pt x="2280" y="34191"/>
                    <a:pt x="2217" y="34223"/>
                    <a:pt x="2217" y="34254"/>
                  </a:cubicBezTo>
                  <a:lnTo>
                    <a:pt x="1172" y="33906"/>
                  </a:lnTo>
                  <a:cubicBezTo>
                    <a:pt x="1135" y="33887"/>
                    <a:pt x="1098" y="33880"/>
                    <a:pt x="1062" y="33880"/>
                  </a:cubicBezTo>
                  <a:cubicBezTo>
                    <a:pt x="976" y="33880"/>
                    <a:pt x="900" y="33924"/>
                    <a:pt x="855" y="33969"/>
                  </a:cubicBezTo>
                  <a:cubicBezTo>
                    <a:pt x="760" y="33969"/>
                    <a:pt x="633" y="34001"/>
                    <a:pt x="602" y="34128"/>
                  </a:cubicBezTo>
                  <a:cubicBezTo>
                    <a:pt x="380" y="34634"/>
                    <a:pt x="222" y="35236"/>
                    <a:pt x="63" y="35806"/>
                  </a:cubicBezTo>
                  <a:cubicBezTo>
                    <a:pt x="0" y="35964"/>
                    <a:pt x="95" y="36091"/>
                    <a:pt x="158" y="36123"/>
                  </a:cubicBezTo>
                  <a:cubicBezTo>
                    <a:pt x="158" y="36186"/>
                    <a:pt x="158" y="36249"/>
                    <a:pt x="253" y="36281"/>
                  </a:cubicBezTo>
                  <a:cubicBezTo>
                    <a:pt x="8487" y="40113"/>
                    <a:pt x="17386" y="43026"/>
                    <a:pt x="26064" y="45813"/>
                  </a:cubicBezTo>
                  <a:cubicBezTo>
                    <a:pt x="26877" y="48416"/>
                    <a:pt x="29753" y="49654"/>
                    <a:pt x="32465" y="49654"/>
                  </a:cubicBezTo>
                  <a:cubicBezTo>
                    <a:pt x="33449" y="49654"/>
                    <a:pt x="34413" y="49491"/>
                    <a:pt x="35248" y="49170"/>
                  </a:cubicBezTo>
                  <a:cubicBezTo>
                    <a:pt x="44812" y="53952"/>
                    <a:pt x="55104" y="57658"/>
                    <a:pt x="65238" y="61173"/>
                  </a:cubicBezTo>
                  <a:cubicBezTo>
                    <a:pt x="65266" y="61178"/>
                    <a:pt x="65292" y="61181"/>
                    <a:pt x="65317" y="61181"/>
                  </a:cubicBezTo>
                  <a:cubicBezTo>
                    <a:pt x="65439" y="61181"/>
                    <a:pt x="65540" y="61119"/>
                    <a:pt x="65618" y="61014"/>
                  </a:cubicBezTo>
                  <a:cubicBezTo>
                    <a:pt x="80534" y="55124"/>
                    <a:pt x="95071" y="47872"/>
                    <a:pt x="109353" y="40620"/>
                  </a:cubicBezTo>
                  <a:cubicBezTo>
                    <a:pt x="109575" y="40556"/>
                    <a:pt x="109543" y="40271"/>
                    <a:pt x="109385" y="40145"/>
                  </a:cubicBezTo>
                  <a:cubicBezTo>
                    <a:pt x="109385" y="39638"/>
                    <a:pt x="109322" y="39068"/>
                    <a:pt x="109385" y="38593"/>
                  </a:cubicBezTo>
                  <a:lnTo>
                    <a:pt x="109385" y="38498"/>
                  </a:lnTo>
                  <a:cubicBezTo>
                    <a:pt x="109417" y="38371"/>
                    <a:pt x="109385" y="38244"/>
                    <a:pt x="109290" y="38181"/>
                  </a:cubicBezTo>
                  <a:cubicBezTo>
                    <a:pt x="109037" y="37959"/>
                    <a:pt x="108625" y="37896"/>
                    <a:pt x="108277" y="37769"/>
                  </a:cubicBezTo>
                  <a:cubicBezTo>
                    <a:pt x="107865" y="37643"/>
                    <a:pt x="107517" y="37548"/>
                    <a:pt x="107137" y="37421"/>
                  </a:cubicBezTo>
                  <a:cubicBezTo>
                    <a:pt x="107137" y="37389"/>
                    <a:pt x="107168" y="37389"/>
                    <a:pt x="107168" y="37326"/>
                  </a:cubicBezTo>
                  <a:cubicBezTo>
                    <a:pt x="107200" y="37231"/>
                    <a:pt x="107168" y="37073"/>
                    <a:pt x="107073" y="36978"/>
                  </a:cubicBezTo>
                  <a:cubicBezTo>
                    <a:pt x="107200" y="33051"/>
                    <a:pt x="105901" y="29061"/>
                    <a:pt x="103051" y="26305"/>
                  </a:cubicBezTo>
                  <a:cubicBezTo>
                    <a:pt x="103083" y="26242"/>
                    <a:pt x="103178" y="26242"/>
                    <a:pt x="103210" y="26210"/>
                  </a:cubicBezTo>
                  <a:cubicBezTo>
                    <a:pt x="103653" y="26052"/>
                    <a:pt x="103558" y="25419"/>
                    <a:pt x="103083" y="25387"/>
                  </a:cubicBezTo>
                  <a:cubicBezTo>
                    <a:pt x="100270" y="25164"/>
                    <a:pt x="97453" y="25053"/>
                    <a:pt x="94640" y="25053"/>
                  </a:cubicBezTo>
                  <a:cubicBezTo>
                    <a:pt x="85449" y="25053"/>
                    <a:pt x="76290" y="26241"/>
                    <a:pt x="67392" y="28617"/>
                  </a:cubicBezTo>
                  <a:cubicBezTo>
                    <a:pt x="73947" y="23012"/>
                    <a:pt x="81168" y="18230"/>
                    <a:pt x="88832" y="14303"/>
                  </a:cubicBezTo>
                  <a:cubicBezTo>
                    <a:pt x="89205" y="14131"/>
                    <a:pt x="89006" y="13620"/>
                    <a:pt x="88659" y="13620"/>
                  </a:cubicBezTo>
                  <a:cubicBezTo>
                    <a:pt x="88623" y="13620"/>
                    <a:pt x="88585" y="13626"/>
                    <a:pt x="88547" y="13638"/>
                  </a:cubicBezTo>
                  <a:cubicBezTo>
                    <a:pt x="84208" y="14778"/>
                    <a:pt x="79838" y="15950"/>
                    <a:pt x="75499" y="17121"/>
                  </a:cubicBezTo>
                  <a:cubicBezTo>
                    <a:pt x="76481" y="13004"/>
                    <a:pt x="78223" y="9204"/>
                    <a:pt x="80693" y="5752"/>
                  </a:cubicBezTo>
                  <a:cubicBezTo>
                    <a:pt x="80851" y="5488"/>
                    <a:pt x="80592" y="5246"/>
                    <a:pt x="80354" y="5246"/>
                  </a:cubicBezTo>
                  <a:cubicBezTo>
                    <a:pt x="80307" y="5246"/>
                    <a:pt x="80260" y="5256"/>
                    <a:pt x="80218" y="5277"/>
                  </a:cubicBezTo>
                  <a:cubicBezTo>
                    <a:pt x="78033" y="6227"/>
                    <a:pt x="75847" y="7146"/>
                    <a:pt x="73662" y="8096"/>
                  </a:cubicBezTo>
                  <a:cubicBezTo>
                    <a:pt x="73947" y="5657"/>
                    <a:pt x="74454" y="3282"/>
                    <a:pt x="75182" y="907"/>
                  </a:cubicBezTo>
                  <a:cubicBezTo>
                    <a:pt x="75268" y="678"/>
                    <a:pt x="75044" y="423"/>
                    <a:pt x="74789" y="423"/>
                  </a:cubicBezTo>
                  <a:cubicBezTo>
                    <a:pt x="74762" y="423"/>
                    <a:pt x="74735" y="426"/>
                    <a:pt x="74707" y="432"/>
                  </a:cubicBezTo>
                  <a:cubicBezTo>
                    <a:pt x="70052" y="1920"/>
                    <a:pt x="65365" y="3440"/>
                    <a:pt x="60741" y="5087"/>
                  </a:cubicBezTo>
                  <a:lnTo>
                    <a:pt x="60741" y="4960"/>
                  </a:lnTo>
                  <a:cubicBezTo>
                    <a:pt x="60900" y="4929"/>
                    <a:pt x="60995" y="4802"/>
                    <a:pt x="60995" y="4612"/>
                  </a:cubicBezTo>
                  <a:cubicBezTo>
                    <a:pt x="61090" y="3029"/>
                    <a:pt x="60773" y="1635"/>
                    <a:pt x="60045" y="210"/>
                  </a:cubicBezTo>
                  <a:cubicBezTo>
                    <a:pt x="59995" y="86"/>
                    <a:pt x="59867" y="0"/>
                    <a:pt x="597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5"/>
            <p:cNvSpPr/>
            <p:nvPr/>
          </p:nvSpPr>
          <p:spPr>
            <a:xfrm>
              <a:off x="18588475" y="1343325"/>
              <a:ext cx="1096550" cy="542350"/>
            </a:xfrm>
            <a:custGeom>
              <a:avLst/>
              <a:gdLst/>
              <a:ahLst/>
              <a:cxnLst/>
              <a:rect l="l" t="t" r="r" b="b"/>
              <a:pathLst>
                <a:path w="43862" h="21694" extrusionOk="0">
                  <a:moveTo>
                    <a:pt x="43862" y="0"/>
                  </a:moveTo>
                  <a:lnTo>
                    <a:pt x="43862" y="0"/>
                  </a:lnTo>
                  <a:cubicBezTo>
                    <a:pt x="36293" y="3642"/>
                    <a:pt x="28788" y="7284"/>
                    <a:pt x="21219" y="10926"/>
                  </a:cubicBezTo>
                  <a:cubicBezTo>
                    <a:pt x="14346" y="14251"/>
                    <a:pt x="7443" y="18178"/>
                    <a:pt x="95" y="20332"/>
                  </a:cubicBezTo>
                  <a:cubicBezTo>
                    <a:pt x="95" y="20427"/>
                    <a:pt x="32" y="20490"/>
                    <a:pt x="0" y="20553"/>
                  </a:cubicBezTo>
                  <a:cubicBezTo>
                    <a:pt x="127" y="20965"/>
                    <a:pt x="285" y="21345"/>
                    <a:pt x="602" y="21693"/>
                  </a:cubicBezTo>
                  <a:cubicBezTo>
                    <a:pt x="15043" y="14916"/>
                    <a:pt x="29579" y="8551"/>
                    <a:pt x="43799" y="1330"/>
                  </a:cubicBezTo>
                  <a:cubicBezTo>
                    <a:pt x="43799" y="919"/>
                    <a:pt x="43830" y="444"/>
                    <a:pt x="4386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5"/>
            <p:cNvSpPr/>
            <p:nvPr/>
          </p:nvSpPr>
          <p:spPr>
            <a:xfrm>
              <a:off x="18054050" y="1315600"/>
              <a:ext cx="1618325" cy="527325"/>
            </a:xfrm>
            <a:custGeom>
              <a:avLst/>
              <a:gdLst/>
              <a:ahLst/>
              <a:cxnLst/>
              <a:rect l="l" t="t" r="r" b="b"/>
              <a:pathLst>
                <a:path w="64733" h="21093" extrusionOk="0">
                  <a:moveTo>
                    <a:pt x="63149" y="1"/>
                  </a:moveTo>
                  <a:cubicBezTo>
                    <a:pt x="62705" y="602"/>
                    <a:pt x="61755" y="824"/>
                    <a:pt x="61154" y="1141"/>
                  </a:cubicBezTo>
                  <a:cubicBezTo>
                    <a:pt x="59222" y="2154"/>
                    <a:pt x="57258" y="3104"/>
                    <a:pt x="55295" y="4054"/>
                  </a:cubicBezTo>
                  <a:cubicBezTo>
                    <a:pt x="51558" y="5860"/>
                    <a:pt x="47758" y="7633"/>
                    <a:pt x="43957" y="9375"/>
                  </a:cubicBezTo>
                  <a:cubicBezTo>
                    <a:pt x="36452" y="12795"/>
                    <a:pt x="28851" y="16247"/>
                    <a:pt x="21061" y="18844"/>
                  </a:cubicBezTo>
                  <a:cubicBezTo>
                    <a:pt x="21039" y="18849"/>
                    <a:pt x="21019" y="18852"/>
                    <a:pt x="21001" y="18852"/>
                  </a:cubicBezTo>
                  <a:cubicBezTo>
                    <a:pt x="20913" y="18852"/>
                    <a:pt x="20865" y="18790"/>
                    <a:pt x="20839" y="18685"/>
                  </a:cubicBezTo>
                  <a:lnTo>
                    <a:pt x="20712" y="18559"/>
                  </a:lnTo>
                  <a:lnTo>
                    <a:pt x="20554" y="18559"/>
                  </a:lnTo>
                  <a:cubicBezTo>
                    <a:pt x="13745" y="16817"/>
                    <a:pt x="6778" y="15012"/>
                    <a:pt x="1" y="12700"/>
                  </a:cubicBezTo>
                  <a:lnTo>
                    <a:pt x="1" y="12700"/>
                  </a:lnTo>
                  <a:cubicBezTo>
                    <a:pt x="2724" y="13840"/>
                    <a:pt x="5479" y="15044"/>
                    <a:pt x="8235" y="16120"/>
                  </a:cubicBezTo>
                  <a:cubicBezTo>
                    <a:pt x="10958" y="17134"/>
                    <a:pt x="13713" y="18179"/>
                    <a:pt x="16437" y="19160"/>
                  </a:cubicBezTo>
                  <a:cubicBezTo>
                    <a:pt x="17672" y="19604"/>
                    <a:pt x="20586" y="19921"/>
                    <a:pt x="21346" y="21092"/>
                  </a:cubicBezTo>
                  <a:cubicBezTo>
                    <a:pt x="28851" y="18464"/>
                    <a:pt x="35977" y="14473"/>
                    <a:pt x="43166" y="11053"/>
                  </a:cubicBezTo>
                  <a:cubicBezTo>
                    <a:pt x="50355" y="7570"/>
                    <a:pt x="57512" y="4086"/>
                    <a:pt x="64732" y="602"/>
                  </a:cubicBezTo>
                  <a:cubicBezTo>
                    <a:pt x="64574" y="507"/>
                    <a:pt x="64447" y="476"/>
                    <a:pt x="64257" y="476"/>
                  </a:cubicBezTo>
                  <a:cubicBezTo>
                    <a:pt x="63846" y="317"/>
                    <a:pt x="63497" y="159"/>
                    <a:pt x="6314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5"/>
            <p:cNvSpPr/>
            <p:nvPr/>
          </p:nvSpPr>
          <p:spPr>
            <a:xfrm>
              <a:off x="18561550" y="1032175"/>
              <a:ext cx="1060150" cy="741075"/>
            </a:xfrm>
            <a:custGeom>
              <a:avLst/>
              <a:gdLst/>
              <a:ahLst/>
              <a:cxnLst/>
              <a:rect l="l" t="t" r="r" b="b"/>
              <a:pathLst>
                <a:path w="42406" h="29643" extrusionOk="0">
                  <a:moveTo>
                    <a:pt x="38150" y="10536"/>
                  </a:moveTo>
                  <a:cubicBezTo>
                    <a:pt x="38293" y="10536"/>
                    <a:pt x="38426" y="10750"/>
                    <a:pt x="38257" y="10863"/>
                  </a:cubicBezTo>
                  <a:cubicBezTo>
                    <a:pt x="33538" y="13365"/>
                    <a:pt x="28661" y="15581"/>
                    <a:pt x="23752" y="17545"/>
                  </a:cubicBezTo>
                  <a:cubicBezTo>
                    <a:pt x="23744" y="17548"/>
                    <a:pt x="23736" y="17549"/>
                    <a:pt x="23728" y="17549"/>
                  </a:cubicBezTo>
                  <a:cubicBezTo>
                    <a:pt x="23647" y="17549"/>
                    <a:pt x="23603" y="17415"/>
                    <a:pt x="23689" y="17387"/>
                  </a:cubicBezTo>
                  <a:cubicBezTo>
                    <a:pt x="28598" y="15296"/>
                    <a:pt x="33380" y="12985"/>
                    <a:pt x="38098" y="10546"/>
                  </a:cubicBezTo>
                  <a:cubicBezTo>
                    <a:pt x="38116" y="10539"/>
                    <a:pt x="38133" y="10536"/>
                    <a:pt x="38150" y="10536"/>
                  </a:cubicBezTo>
                  <a:close/>
                  <a:moveTo>
                    <a:pt x="32455" y="3789"/>
                  </a:moveTo>
                  <a:cubicBezTo>
                    <a:pt x="32590" y="3789"/>
                    <a:pt x="32695" y="3971"/>
                    <a:pt x="32556" y="4054"/>
                  </a:cubicBezTo>
                  <a:cubicBezTo>
                    <a:pt x="22549" y="9153"/>
                    <a:pt x="12288" y="13840"/>
                    <a:pt x="2122" y="18590"/>
                  </a:cubicBezTo>
                  <a:cubicBezTo>
                    <a:pt x="2112" y="18593"/>
                    <a:pt x="2102" y="18595"/>
                    <a:pt x="2092" y="18595"/>
                  </a:cubicBezTo>
                  <a:cubicBezTo>
                    <a:pt x="2015" y="18595"/>
                    <a:pt x="1971" y="18491"/>
                    <a:pt x="2027" y="18463"/>
                  </a:cubicBezTo>
                  <a:cubicBezTo>
                    <a:pt x="12130" y="13555"/>
                    <a:pt x="22169" y="8456"/>
                    <a:pt x="32398" y="3801"/>
                  </a:cubicBezTo>
                  <a:cubicBezTo>
                    <a:pt x="32417" y="3793"/>
                    <a:pt x="32437" y="3789"/>
                    <a:pt x="32455" y="3789"/>
                  </a:cubicBezTo>
                  <a:close/>
                  <a:moveTo>
                    <a:pt x="28993" y="11517"/>
                  </a:moveTo>
                  <a:cubicBezTo>
                    <a:pt x="29107" y="11517"/>
                    <a:pt x="29212" y="11698"/>
                    <a:pt x="29073" y="11781"/>
                  </a:cubicBezTo>
                  <a:cubicBezTo>
                    <a:pt x="24386" y="13935"/>
                    <a:pt x="19794" y="16215"/>
                    <a:pt x="15297" y="18685"/>
                  </a:cubicBezTo>
                  <a:cubicBezTo>
                    <a:pt x="15281" y="18695"/>
                    <a:pt x="15267" y="18700"/>
                    <a:pt x="15254" y="18700"/>
                  </a:cubicBezTo>
                  <a:cubicBezTo>
                    <a:pt x="15185" y="18700"/>
                    <a:pt x="15149" y="18580"/>
                    <a:pt x="15202" y="18527"/>
                  </a:cubicBezTo>
                  <a:cubicBezTo>
                    <a:pt x="19730" y="16056"/>
                    <a:pt x="24291" y="13681"/>
                    <a:pt x="28946" y="11528"/>
                  </a:cubicBezTo>
                  <a:cubicBezTo>
                    <a:pt x="28962" y="11520"/>
                    <a:pt x="28977" y="11517"/>
                    <a:pt x="28993" y="11517"/>
                  </a:cubicBezTo>
                  <a:close/>
                  <a:moveTo>
                    <a:pt x="37948" y="4820"/>
                  </a:moveTo>
                  <a:cubicBezTo>
                    <a:pt x="38144" y="4820"/>
                    <a:pt x="38257" y="5108"/>
                    <a:pt x="38067" y="5162"/>
                  </a:cubicBezTo>
                  <a:cubicBezTo>
                    <a:pt x="26096" y="10419"/>
                    <a:pt x="14568" y="16310"/>
                    <a:pt x="2977" y="22264"/>
                  </a:cubicBezTo>
                  <a:cubicBezTo>
                    <a:pt x="2972" y="22269"/>
                    <a:pt x="2964" y="22272"/>
                    <a:pt x="2955" y="22272"/>
                  </a:cubicBezTo>
                  <a:cubicBezTo>
                    <a:pt x="2917" y="22272"/>
                    <a:pt x="2868" y="22220"/>
                    <a:pt x="2946" y="22169"/>
                  </a:cubicBezTo>
                  <a:cubicBezTo>
                    <a:pt x="14188" y="15676"/>
                    <a:pt x="26033" y="10103"/>
                    <a:pt x="37845" y="4846"/>
                  </a:cubicBezTo>
                  <a:cubicBezTo>
                    <a:pt x="37881" y="4828"/>
                    <a:pt x="37915" y="4820"/>
                    <a:pt x="37948" y="4820"/>
                  </a:cubicBezTo>
                  <a:close/>
                  <a:moveTo>
                    <a:pt x="41363" y="6928"/>
                  </a:moveTo>
                  <a:cubicBezTo>
                    <a:pt x="41581" y="6928"/>
                    <a:pt x="41718" y="7200"/>
                    <a:pt x="41487" y="7316"/>
                  </a:cubicBezTo>
                  <a:cubicBezTo>
                    <a:pt x="29263" y="13745"/>
                    <a:pt x="16722" y="19888"/>
                    <a:pt x="4213" y="25937"/>
                  </a:cubicBezTo>
                  <a:cubicBezTo>
                    <a:pt x="4196" y="25954"/>
                    <a:pt x="4179" y="25961"/>
                    <a:pt x="4164" y="25961"/>
                  </a:cubicBezTo>
                  <a:cubicBezTo>
                    <a:pt x="4090" y="25961"/>
                    <a:pt x="4039" y="25805"/>
                    <a:pt x="4118" y="25779"/>
                  </a:cubicBezTo>
                  <a:cubicBezTo>
                    <a:pt x="16437" y="19382"/>
                    <a:pt x="28788" y="12953"/>
                    <a:pt x="41297" y="6936"/>
                  </a:cubicBezTo>
                  <a:cubicBezTo>
                    <a:pt x="41320" y="6930"/>
                    <a:pt x="41342" y="6928"/>
                    <a:pt x="41363" y="6928"/>
                  </a:cubicBezTo>
                  <a:close/>
                  <a:moveTo>
                    <a:pt x="38542" y="0"/>
                  </a:moveTo>
                  <a:cubicBezTo>
                    <a:pt x="26128" y="4434"/>
                    <a:pt x="14347" y="10229"/>
                    <a:pt x="2597" y="16120"/>
                  </a:cubicBezTo>
                  <a:cubicBezTo>
                    <a:pt x="1964" y="16436"/>
                    <a:pt x="1046" y="17133"/>
                    <a:pt x="254" y="17355"/>
                  </a:cubicBezTo>
                  <a:cubicBezTo>
                    <a:pt x="1" y="19128"/>
                    <a:pt x="919" y="21472"/>
                    <a:pt x="1077" y="23245"/>
                  </a:cubicBezTo>
                  <a:cubicBezTo>
                    <a:pt x="1267" y="25399"/>
                    <a:pt x="1236" y="27489"/>
                    <a:pt x="1014" y="29642"/>
                  </a:cubicBezTo>
                  <a:cubicBezTo>
                    <a:pt x="7981" y="26507"/>
                    <a:pt x="15043" y="23720"/>
                    <a:pt x="22011" y="20617"/>
                  </a:cubicBezTo>
                  <a:cubicBezTo>
                    <a:pt x="25589" y="19033"/>
                    <a:pt x="29104" y="17387"/>
                    <a:pt x="32588" y="15708"/>
                  </a:cubicBezTo>
                  <a:cubicBezTo>
                    <a:pt x="33411" y="15328"/>
                    <a:pt x="40220" y="12225"/>
                    <a:pt x="42247" y="11179"/>
                  </a:cubicBezTo>
                  <a:cubicBezTo>
                    <a:pt x="42215" y="11148"/>
                    <a:pt x="42184" y="11084"/>
                    <a:pt x="42184" y="11021"/>
                  </a:cubicBezTo>
                  <a:cubicBezTo>
                    <a:pt x="42184" y="10989"/>
                    <a:pt x="42120" y="10926"/>
                    <a:pt x="42120" y="10894"/>
                  </a:cubicBezTo>
                  <a:cubicBezTo>
                    <a:pt x="42089" y="10736"/>
                    <a:pt x="42184" y="10578"/>
                    <a:pt x="42279" y="10514"/>
                  </a:cubicBezTo>
                  <a:lnTo>
                    <a:pt x="42342" y="10514"/>
                  </a:lnTo>
                  <a:cubicBezTo>
                    <a:pt x="42405" y="6524"/>
                    <a:pt x="40980" y="3136"/>
                    <a:pt x="3854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5"/>
            <p:cNvSpPr/>
            <p:nvPr/>
          </p:nvSpPr>
          <p:spPr>
            <a:xfrm>
              <a:off x="18663175" y="1204925"/>
              <a:ext cx="941000" cy="477375"/>
            </a:xfrm>
            <a:custGeom>
              <a:avLst/>
              <a:gdLst/>
              <a:ahLst/>
              <a:cxnLst/>
              <a:rect l="l" t="t" r="r" b="b"/>
              <a:pathLst>
                <a:path w="37640" h="19095" extrusionOk="0">
                  <a:moveTo>
                    <a:pt x="37333" y="0"/>
                  </a:moveTo>
                  <a:cubicBezTo>
                    <a:pt x="37302" y="0"/>
                    <a:pt x="37267" y="8"/>
                    <a:pt x="37232" y="26"/>
                  </a:cubicBezTo>
                  <a:cubicBezTo>
                    <a:pt x="24723" y="6043"/>
                    <a:pt x="12372" y="12472"/>
                    <a:pt x="116" y="18900"/>
                  </a:cubicBezTo>
                  <a:cubicBezTo>
                    <a:pt x="1" y="18958"/>
                    <a:pt x="43" y="19095"/>
                    <a:pt x="147" y="19095"/>
                  </a:cubicBezTo>
                  <a:cubicBezTo>
                    <a:pt x="157" y="19095"/>
                    <a:pt x="168" y="19093"/>
                    <a:pt x="179" y="19090"/>
                  </a:cubicBezTo>
                  <a:cubicBezTo>
                    <a:pt x="12657" y="13010"/>
                    <a:pt x="25166" y="6898"/>
                    <a:pt x="37422" y="406"/>
                  </a:cubicBezTo>
                  <a:cubicBezTo>
                    <a:pt x="37640" y="297"/>
                    <a:pt x="37530" y="0"/>
                    <a:pt x="373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5"/>
            <p:cNvSpPr/>
            <p:nvPr/>
          </p:nvSpPr>
          <p:spPr>
            <a:xfrm>
              <a:off x="19149950" y="1295875"/>
              <a:ext cx="371225" cy="176625"/>
            </a:xfrm>
            <a:custGeom>
              <a:avLst/>
              <a:gdLst/>
              <a:ahLst/>
              <a:cxnLst/>
              <a:rect l="l" t="t" r="r" b="b"/>
              <a:pathLst>
                <a:path w="14849" h="7065" extrusionOk="0">
                  <a:moveTo>
                    <a:pt x="14619" y="0"/>
                  </a:moveTo>
                  <a:cubicBezTo>
                    <a:pt x="14591" y="0"/>
                    <a:pt x="14561" y="9"/>
                    <a:pt x="14531" y="30"/>
                  </a:cubicBezTo>
                  <a:cubicBezTo>
                    <a:pt x="9812" y="2500"/>
                    <a:pt x="5030" y="4748"/>
                    <a:pt x="58" y="6870"/>
                  </a:cubicBezTo>
                  <a:cubicBezTo>
                    <a:pt x="0" y="6928"/>
                    <a:pt x="48" y="7064"/>
                    <a:pt x="128" y="7064"/>
                  </a:cubicBezTo>
                  <a:cubicBezTo>
                    <a:pt x="136" y="7064"/>
                    <a:pt x="145" y="7063"/>
                    <a:pt x="153" y="7060"/>
                  </a:cubicBezTo>
                  <a:cubicBezTo>
                    <a:pt x="5093" y="5065"/>
                    <a:pt x="9970" y="2817"/>
                    <a:pt x="14689" y="346"/>
                  </a:cubicBezTo>
                  <a:cubicBezTo>
                    <a:pt x="14848" y="240"/>
                    <a:pt x="14763" y="0"/>
                    <a:pt x="146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5"/>
            <p:cNvSpPr/>
            <p:nvPr/>
          </p:nvSpPr>
          <p:spPr>
            <a:xfrm>
              <a:off x="18634575" y="1152875"/>
              <a:ext cx="882800" cy="436025"/>
            </a:xfrm>
            <a:custGeom>
              <a:avLst/>
              <a:gdLst/>
              <a:ahLst/>
              <a:cxnLst/>
              <a:rect l="l" t="t" r="r" b="b"/>
              <a:pathLst>
                <a:path w="35312" h="17441" extrusionOk="0">
                  <a:moveTo>
                    <a:pt x="35016" y="0"/>
                  </a:moveTo>
                  <a:cubicBezTo>
                    <a:pt x="34987" y="0"/>
                    <a:pt x="34957" y="5"/>
                    <a:pt x="34924" y="18"/>
                  </a:cubicBezTo>
                  <a:cubicBezTo>
                    <a:pt x="23048" y="5275"/>
                    <a:pt x="11267" y="10848"/>
                    <a:pt x="56" y="17341"/>
                  </a:cubicBezTo>
                  <a:cubicBezTo>
                    <a:pt x="0" y="17341"/>
                    <a:pt x="19" y="17441"/>
                    <a:pt x="68" y="17441"/>
                  </a:cubicBezTo>
                  <a:cubicBezTo>
                    <a:pt x="74" y="17441"/>
                    <a:pt x="81" y="17439"/>
                    <a:pt x="88" y="17436"/>
                  </a:cubicBezTo>
                  <a:cubicBezTo>
                    <a:pt x="11647" y="11482"/>
                    <a:pt x="23207" y="5560"/>
                    <a:pt x="35146" y="334"/>
                  </a:cubicBezTo>
                  <a:cubicBezTo>
                    <a:pt x="35311" y="251"/>
                    <a:pt x="35212" y="0"/>
                    <a:pt x="350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5"/>
            <p:cNvSpPr/>
            <p:nvPr/>
          </p:nvSpPr>
          <p:spPr>
            <a:xfrm>
              <a:off x="18610800" y="1126900"/>
              <a:ext cx="768150" cy="370150"/>
            </a:xfrm>
            <a:custGeom>
              <a:avLst/>
              <a:gdLst/>
              <a:ahLst/>
              <a:cxnLst/>
              <a:rect l="l" t="t" r="r" b="b"/>
              <a:pathLst>
                <a:path w="30726" h="14806" extrusionOk="0">
                  <a:moveTo>
                    <a:pt x="30485" y="0"/>
                  </a:moveTo>
                  <a:cubicBezTo>
                    <a:pt x="30467" y="0"/>
                    <a:pt x="30447" y="4"/>
                    <a:pt x="30428" y="12"/>
                  </a:cubicBezTo>
                  <a:cubicBezTo>
                    <a:pt x="20199" y="4667"/>
                    <a:pt x="10160" y="9766"/>
                    <a:pt x="57" y="14674"/>
                  </a:cubicBezTo>
                  <a:cubicBezTo>
                    <a:pt x="1" y="14702"/>
                    <a:pt x="45" y="14806"/>
                    <a:pt x="122" y="14806"/>
                  </a:cubicBezTo>
                  <a:cubicBezTo>
                    <a:pt x="132" y="14806"/>
                    <a:pt x="142" y="14804"/>
                    <a:pt x="152" y="14801"/>
                  </a:cubicBezTo>
                  <a:cubicBezTo>
                    <a:pt x="10318" y="10051"/>
                    <a:pt x="20579" y="5332"/>
                    <a:pt x="30586" y="265"/>
                  </a:cubicBezTo>
                  <a:cubicBezTo>
                    <a:pt x="30725" y="182"/>
                    <a:pt x="30620" y="0"/>
                    <a:pt x="304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5"/>
            <p:cNvSpPr/>
            <p:nvPr/>
          </p:nvSpPr>
          <p:spPr>
            <a:xfrm>
              <a:off x="17795950" y="1018800"/>
              <a:ext cx="1690350" cy="474175"/>
            </a:xfrm>
            <a:custGeom>
              <a:avLst/>
              <a:gdLst/>
              <a:ahLst/>
              <a:cxnLst/>
              <a:rect l="l" t="t" r="r" b="b"/>
              <a:pathLst>
                <a:path w="67614" h="18967" extrusionOk="0">
                  <a:moveTo>
                    <a:pt x="61237" y="1"/>
                  </a:moveTo>
                  <a:cubicBezTo>
                    <a:pt x="51947" y="1"/>
                    <a:pt x="42665" y="1191"/>
                    <a:pt x="33696" y="3639"/>
                  </a:cubicBezTo>
                  <a:cubicBezTo>
                    <a:pt x="21810" y="6898"/>
                    <a:pt x="11261" y="12620"/>
                    <a:pt x="650" y="18570"/>
                  </a:cubicBezTo>
                  <a:lnTo>
                    <a:pt x="650" y="18570"/>
                  </a:lnTo>
                  <a:cubicBezTo>
                    <a:pt x="5415" y="15966"/>
                    <a:pt x="10678" y="14527"/>
                    <a:pt x="16120" y="14311"/>
                  </a:cubicBezTo>
                  <a:cubicBezTo>
                    <a:pt x="16416" y="14304"/>
                    <a:pt x="16712" y="14301"/>
                    <a:pt x="17008" y="14301"/>
                  </a:cubicBezTo>
                  <a:cubicBezTo>
                    <a:pt x="19409" y="14301"/>
                    <a:pt x="21828" y="14532"/>
                    <a:pt x="24196" y="15040"/>
                  </a:cubicBezTo>
                  <a:cubicBezTo>
                    <a:pt x="25621" y="15356"/>
                    <a:pt x="27014" y="15736"/>
                    <a:pt x="28408" y="16211"/>
                  </a:cubicBezTo>
                  <a:cubicBezTo>
                    <a:pt x="29281" y="16519"/>
                    <a:pt x="29866" y="16710"/>
                    <a:pt x="30452" y="16710"/>
                  </a:cubicBezTo>
                  <a:cubicBezTo>
                    <a:pt x="31014" y="16710"/>
                    <a:pt x="31577" y="16535"/>
                    <a:pt x="32398" y="16116"/>
                  </a:cubicBezTo>
                  <a:cubicBezTo>
                    <a:pt x="43926" y="10321"/>
                    <a:pt x="55485" y="4621"/>
                    <a:pt x="67614" y="187"/>
                  </a:cubicBezTo>
                  <a:cubicBezTo>
                    <a:pt x="65491" y="63"/>
                    <a:pt x="63364" y="1"/>
                    <a:pt x="61237" y="1"/>
                  </a:cubicBezTo>
                  <a:close/>
                  <a:moveTo>
                    <a:pt x="650" y="18570"/>
                  </a:moveTo>
                  <a:lnTo>
                    <a:pt x="650" y="18570"/>
                  </a:lnTo>
                  <a:cubicBezTo>
                    <a:pt x="507" y="18649"/>
                    <a:pt x="364" y="18728"/>
                    <a:pt x="222" y="18808"/>
                  </a:cubicBezTo>
                  <a:cubicBezTo>
                    <a:pt x="208" y="18816"/>
                    <a:pt x="193" y="18825"/>
                    <a:pt x="179" y="18835"/>
                  </a:cubicBezTo>
                  <a:lnTo>
                    <a:pt x="179" y="18835"/>
                  </a:lnTo>
                  <a:cubicBezTo>
                    <a:pt x="336" y="18747"/>
                    <a:pt x="493" y="18659"/>
                    <a:pt x="650" y="18570"/>
                  </a:cubicBezTo>
                  <a:close/>
                  <a:moveTo>
                    <a:pt x="179" y="18835"/>
                  </a:moveTo>
                  <a:cubicBezTo>
                    <a:pt x="119" y="18868"/>
                    <a:pt x="60" y="18902"/>
                    <a:pt x="1" y="18935"/>
                  </a:cubicBezTo>
                  <a:cubicBezTo>
                    <a:pt x="32" y="18935"/>
                    <a:pt x="32" y="18967"/>
                    <a:pt x="64" y="18967"/>
                  </a:cubicBezTo>
                  <a:cubicBezTo>
                    <a:pt x="88" y="18918"/>
                    <a:pt x="131" y="18869"/>
                    <a:pt x="179" y="1883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5"/>
            <p:cNvSpPr/>
            <p:nvPr/>
          </p:nvSpPr>
          <p:spPr>
            <a:xfrm>
              <a:off x="18938225" y="1320075"/>
              <a:ext cx="352850" cy="179675"/>
            </a:xfrm>
            <a:custGeom>
              <a:avLst/>
              <a:gdLst/>
              <a:ahLst/>
              <a:cxnLst/>
              <a:rect l="l" t="t" r="r" b="b"/>
              <a:pathLst>
                <a:path w="14114" h="7187" extrusionOk="0">
                  <a:moveTo>
                    <a:pt x="13903" y="1"/>
                  </a:moveTo>
                  <a:cubicBezTo>
                    <a:pt x="13886" y="1"/>
                    <a:pt x="13867" y="4"/>
                    <a:pt x="13847" y="12"/>
                  </a:cubicBezTo>
                  <a:cubicBezTo>
                    <a:pt x="9160" y="2102"/>
                    <a:pt x="4632" y="4540"/>
                    <a:pt x="103" y="7011"/>
                  </a:cubicBezTo>
                  <a:cubicBezTo>
                    <a:pt x="0" y="7088"/>
                    <a:pt x="65" y="7186"/>
                    <a:pt x="143" y="7186"/>
                  </a:cubicBezTo>
                  <a:cubicBezTo>
                    <a:pt x="161" y="7186"/>
                    <a:pt x="180" y="7181"/>
                    <a:pt x="198" y="7169"/>
                  </a:cubicBezTo>
                  <a:cubicBezTo>
                    <a:pt x="4695" y="4730"/>
                    <a:pt x="9319" y="2482"/>
                    <a:pt x="13974" y="265"/>
                  </a:cubicBezTo>
                  <a:cubicBezTo>
                    <a:pt x="14113" y="182"/>
                    <a:pt x="14032" y="1"/>
                    <a:pt x="139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5"/>
            <p:cNvSpPr/>
            <p:nvPr/>
          </p:nvSpPr>
          <p:spPr>
            <a:xfrm>
              <a:off x="17781700" y="751100"/>
              <a:ext cx="1318250" cy="735550"/>
            </a:xfrm>
            <a:custGeom>
              <a:avLst/>
              <a:gdLst/>
              <a:ahLst/>
              <a:cxnLst/>
              <a:rect l="l" t="t" r="r" b="b"/>
              <a:pathLst>
                <a:path w="52730" h="29422" extrusionOk="0">
                  <a:moveTo>
                    <a:pt x="52730" y="1"/>
                  </a:moveTo>
                  <a:lnTo>
                    <a:pt x="52730" y="1"/>
                  </a:lnTo>
                  <a:cubicBezTo>
                    <a:pt x="48233" y="1236"/>
                    <a:pt x="43767" y="2439"/>
                    <a:pt x="39239" y="3611"/>
                  </a:cubicBezTo>
                  <a:cubicBezTo>
                    <a:pt x="34171" y="4973"/>
                    <a:pt x="28819" y="6018"/>
                    <a:pt x="23847" y="7728"/>
                  </a:cubicBezTo>
                  <a:cubicBezTo>
                    <a:pt x="20997" y="8710"/>
                    <a:pt x="19129" y="11022"/>
                    <a:pt x="17070" y="13080"/>
                  </a:cubicBezTo>
                  <a:cubicBezTo>
                    <a:pt x="15202" y="14949"/>
                    <a:pt x="13333" y="16785"/>
                    <a:pt x="11433" y="18622"/>
                  </a:cubicBezTo>
                  <a:cubicBezTo>
                    <a:pt x="7728" y="22264"/>
                    <a:pt x="3896" y="25811"/>
                    <a:pt x="1" y="29358"/>
                  </a:cubicBezTo>
                  <a:cubicBezTo>
                    <a:pt x="64" y="29390"/>
                    <a:pt x="96" y="29390"/>
                    <a:pt x="127" y="29421"/>
                  </a:cubicBezTo>
                  <a:cubicBezTo>
                    <a:pt x="127" y="29358"/>
                    <a:pt x="159" y="29263"/>
                    <a:pt x="254" y="29231"/>
                  </a:cubicBezTo>
                  <a:cubicBezTo>
                    <a:pt x="10736" y="22581"/>
                    <a:pt x="21789" y="16975"/>
                    <a:pt x="33823" y="13618"/>
                  </a:cubicBezTo>
                  <a:cubicBezTo>
                    <a:pt x="33665" y="13523"/>
                    <a:pt x="33570" y="13270"/>
                    <a:pt x="33791" y="13112"/>
                  </a:cubicBezTo>
                  <a:cubicBezTo>
                    <a:pt x="39650" y="8076"/>
                    <a:pt x="45984" y="3738"/>
                    <a:pt x="5273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5"/>
            <p:cNvSpPr/>
            <p:nvPr/>
          </p:nvSpPr>
          <p:spPr>
            <a:xfrm>
              <a:off x="17771400" y="531000"/>
              <a:ext cx="1174150" cy="946925"/>
            </a:xfrm>
            <a:custGeom>
              <a:avLst/>
              <a:gdLst/>
              <a:ahLst/>
              <a:cxnLst/>
              <a:rect l="l" t="t" r="r" b="b"/>
              <a:pathLst>
                <a:path w="46966" h="37877" extrusionOk="0">
                  <a:moveTo>
                    <a:pt x="46966" y="1"/>
                  </a:moveTo>
                  <a:cubicBezTo>
                    <a:pt x="36959" y="4308"/>
                    <a:pt x="26920" y="8615"/>
                    <a:pt x="16880" y="12922"/>
                  </a:cubicBezTo>
                  <a:cubicBezTo>
                    <a:pt x="15709" y="13460"/>
                    <a:pt x="14410" y="13872"/>
                    <a:pt x="13365" y="14569"/>
                  </a:cubicBezTo>
                  <a:cubicBezTo>
                    <a:pt x="12130" y="15487"/>
                    <a:pt x="11560" y="16754"/>
                    <a:pt x="10958" y="18084"/>
                  </a:cubicBezTo>
                  <a:cubicBezTo>
                    <a:pt x="9977" y="20396"/>
                    <a:pt x="8932" y="22644"/>
                    <a:pt x="7823" y="24861"/>
                  </a:cubicBezTo>
                  <a:cubicBezTo>
                    <a:pt x="5543" y="29421"/>
                    <a:pt x="2914" y="33728"/>
                    <a:pt x="1" y="37877"/>
                  </a:cubicBezTo>
                  <a:lnTo>
                    <a:pt x="33" y="37877"/>
                  </a:lnTo>
                  <a:cubicBezTo>
                    <a:pt x="4181" y="33918"/>
                    <a:pt x="8298" y="29960"/>
                    <a:pt x="12415" y="25938"/>
                  </a:cubicBezTo>
                  <a:cubicBezTo>
                    <a:pt x="14442" y="23974"/>
                    <a:pt x="16374" y="22011"/>
                    <a:pt x="18369" y="20016"/>
                  </a:cubicBezTo>
                  <a:cubicBezTo>
                    <a:pt x="19857" y="18559"/>
                    <a:pt x="21282" y="16975"/>
                    <a:pt x="23278" y="16152"/>
                  </a:cubicBezTo>
                  <a:cubicBezTo>
                    <a:pt x="25589" y="15139"/>
                    <a:pt x="28281" y="14727"/>
                    <a:pt x="30752" y="14030"/>
                  </a:cubicBezTo>
                  <a:lnTo>
                    <a:pt x="39049" y="11813"/>
                  </a:lnTo>
                  <a:cubicBezTo>
                    <a:pt x="40157" y="11497"/>
                    <a:pt x="41329" y="11243"/>
                    <a:pt x="42437" y="10927"/>
                  </a:cubicBezTo>
                  <a:cubicBezTo>
                    <a:pt x="42342" y="10832"/>
                    <a:pt x="42311" y="10768"/>
                    <a:pt x="42342" y="10642"/>
                  </a:cubicBezTo>
                  <a:cubicBezTo>
                    <a:pt x="43261" y="6810"/>
                    <a:pt x="44813" y="3263"/>
                    <a:pt x="469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5"/>
            <p:cNvSpPr/>
            <p:nvPr/>
          </p:nvSpPr>
          <p:spPr>
            <a:xfrm>
              <a:off x="17769025" y="527850"/>
              <a:ext cx="1180500" cy="953250"/>
            </a:xfrm>
            <a:custGeom>
              <a:avLst/>
              <a:gdLst/>
              <a:ahLst/>
              <a:cxnLst/>
              <a:rect l="l" t="t" r="r" b="b"/>
              <a:pathLst>
                <a:path w="47220" h="38130" extrusionOk="0">
                  <a:moveTo>
                    <a:pt x="47029" y="159"/>
                  </a:moveTo>
                  <a:lnTo>
                    <a:pt x="47029" y="159"/>
                  </a:lnTo>
                  <a:cubicBezTo>
                    <a:pt x="44939" y="3420"/>
                    <a:pt x="43387" y="6936"/>
                    <a:pt x="42469" y="10704"/>
                  </a:cubicBezTo>
                  <a:cubicBezTo>
                    <a:pt x="42437" y="10799"/>
                    <a:pt x="42469" y="10894"/>
                    <a:pt x="42532" y="10958"/>
                  </a:cubicBezTo>
                  <a:cubicBezTo>
                    <a:pt x="41962" y="11116"/>
                    <a:pt x="41456" y="11243"/>
                    <a:pt x="40949" y="11401"/>
                  </a:cubicBezTo>
                  <a:cubicBezTo>
                    <a:pt x="40347" y="11559"/>
                    <a:pt x="39777" y="11718"/>
                    <a:pt x="39207" y="11876"/>
                  </a:cubicBezTo>
                  <a:lnTo>
                    <a:pt x="30878" y="14093"/>
                  </a:lnTo>
                  <a:cubicBezTo>
                    <a:pt x="30181" y="14283"/>
                    <a:pt x="29421" y="14473"/>
                    <a:pt x="28693" y="14631"/>
                  </a:cubicBezTo>
                  <a:cubicBezTo>
                    <a:pt x="26920" y="15075"/>
                    <a:pt x="25051" y="15518"/>
                    <a:pt x="23404" y="16215"/>
                  </a:cubicBezTo>
                  <a:cubicBezTo>
                    <a:pt x="21567" y="17006"/>
                    <a:pt x="20206" y="18400"/>
                    <a:pt x="18844" y="19762"/>
                  </a:cubicBezTo>
                  <a:lnTo>
                    <a:pt x="18464" y="20142"/>
                  </a:lnTo>
                  <a:cubicBezTo>
                    <a:pt x="16310" y="22295"/>
                    <a:pt x="14410" y="24195"/>
                    <a:pt x="12510" y="26064"/>
                  </a:cubicBezTo>
                  <a:cubicBezTo>
                    <a:pt x="8900" y="29579"/>
                    <a:pt x="5036" y="33316"/>
                    <a:pt x="286" y="37845"/>
                  </a:cubicBezTo>
                  <a:cubicBezTo>
                    <a:pt x="3168" y="33696"/>
                    <a:pt x="5796" y="29421"/>
                    <a:pt x="7950" y="25050"/>
                  </a:cubicBezTo>
                  <a:cubicBezTo>
                    <a:pt x="9153" y="22738"/>
                    <a:pt x="10230" y="20300"/>
                    <a:pt x="11085" y="18305"/>
                  </a:cubicBezTo>
                  <a:cubicBezTo>
                    <a:pt x="11655" y="17006"/>
                    <a:pt x="12193" y="15708"/>
                    <a:pt x="13460" y="14790"/>
                  </a:cubicBezTo>
                  <a:cubicBezTo>
                    <a:pt x="14252" y="14220"/>
                    <a:pt x="15202" y="13840"/>
                    <a:pt x="16152" y="13460"/>
                  </a:cubicBezTo>
                  <a:cubicBezTo>
                    <a:pt x="16437" y="13333"/>
                    <a:pt x="16754" y="13206"/>
                    <a:pt x="17039" y="13111"/>
                  </a:cubicBezTo>
                  <a:cubicBezTo>
                    <a:pt x="27901" y="8392"/>
                    <a:pt x="38732" y="3769"/>
                    <a:pt x="47029" y="159"/>
                  </a:cubicBezTo>
                  <a:close/>
                  <a:moveTo>
                    <a:pt x="47219" y="0"/>
                  </a:moveTo>
                  <a:lnTo>
                    <a:pt x="47061" y="95"/>
                  </a:lnTo>
                  <a:cubicBezTo>
                    <a:pt x="38827" y="3642"/>
                    <a:pt x="27933" y="8297"/>
                    <a:pt x="16975" y="13016"/>
                  </a:cubicBezTo>
                  <a:cubicBezTo>
                    <a:pt x="16722" y="13143"/>
                    <a:pt x="16405" y="13270"/>
                    <a:pt x="16120" y="13365"/>
                  </a:cubicBezTo>
                  <a:cubicBezTo>
                    <a:pt x="15170" y="13745"/>
                    <a:pt x="14220" y="14125"/>
                    <a:pt x="13397" y="14726"/>
                  </a:cubicBezTo>
                  <a:cubicBezTo>
                    <a:pt x="12130" y="15645"/>
                    <a:pt x="11528" y="17038"/>
                    <a:pt x="10958" y="18242"/>
                  </a:cubicBezTo>
                  <a:cubicBezTo>
                    <a:pt x="10103" y="20268"/>
                    <a:pt x="9027" y="22675"/>
                    <a:pt x="7855" y="25019"/>
                  </a:cubicBezTo>
                  <a:cubicBezTo>
                    <a:pt x="5638" y="29421"/>
                    <a:pt x="3009" y="33759"/>
                    <a:pt x="33" y="38003"/>
                  </a:cubicBezTo>
                  <a:lnTo>
                    <a:pt x="1" y="38035"/>
                  </a:lnTo>
                  <a:lnTo>
                    <a:pt x="33" y="38066"/>
                  </a:lnTo>
                  <a:cubicBezTo>
                    <a:pt x="33" y="38066"/>
                    <a:pt x="96" y="38130"/>
                    <a:pt x="128" y="38130"/>
                  </a:cubicBezTo>
                  <a:cubicBezTo>
                    <a:pt x="4941" y="33538"/>
                    <a:pt x="8868" y="29737"/>
                    <a:pt x="12510" y="26095"/>
                  </a:cubicBezTo>
                  <a:cubicBezTo>
                    <a:pt x="14410" y="24227"/>
                    <a:pt x="16342" y="22327"/>
                    <a:pt x="18464" y="20205"/>
                  </a:cubicBezTo>
                  <a:lnTo>
                    <a:pt x="18844" y="19793"/>
                  </a:lnTo>
                  <a:cubicBezTo>
                    <a:pt x="20206" y="18495"/>
                    <a:pt x="21567" y="17070"/>
                    <a:pt x="23373" y="16310"/>
                  </a:cubicBezTo>
                  <a:cubicBezTo>
                    <a:pt x="25019" y="15581"/>
                    <a:pt x="26888" y="15170"/>
                    <a:pt x="28661" y="14726"/>
                  </a:cubicBezTo>
                  <a:cubicBezTo>
                    <a:pt x="29390" y="14536"/>
                    <a:pt x="30118" y="14378"/>
                    <a:pt x="30847" y="14156"/>
                  </a:cubicBezTo>
                  <a:lnTo>
                    <a:pt x="39144" y="11971"/>
                  </a:lnTo>
                  <a:cubicBezTo>
                    <a:pt x="39746" y="11813"/>
                    <a:pt x="40316" y="11654"/>
                    <a:pt x="40886" y="11496"/>
                  </a:cubicBezTo>
                  <a:cubicBezTo>
                    <a:pt x="41424" y="11338"/>
                    <a:pt x="41962" y="11211"/>
                    <a:pt x="42532" y="11053"/>
                  </a:cubicBezTo>
                  <a:lnTo>
                    <a:pt x="42596" y="11053"/>
                  </a:lnTo>
                  <a:lnTo>
                    <a:pt x="42564" y="11021"/>
                  </a:lnTo>
                  <a:cubicBezTo>
                    <a:pt x="42532" y="10926"/>
                    <a:pt x="42469" y="10863"/>
                    <a:pt x="42532" y="10768"/>
                  </a:cubicBezTo>
                  <a:cubicBezTo>
                    <a:pt x="43419" y="6967"/>
                    <a:pt x="45003" y="3357"/>
                    <a:pt x="47156" y="127"/>
                  </a:cubicBezTo>
                  <a:lnTo>
                    <a:pt x="4721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5"/>
            <p:cNvSpPr/>
            <p:nvPr/>
          </p:nvSpPr>
          <p:spPr>
            <a:xfrm>
              <a:off x="17767450" y="406700"/>
              <a:ext cx="1047475" cy="1056975"/>
            </a:xfrm>
            <a:custGeom>
              <a:avLst/>
              <a:gdLst/>
              <a:ahLst/>
              <a:cxnLst/>
              <a:rect l="l" t="t" r="r" b="b"/>
              <a:pathLst>
                <a:path w="41899" h="42279" extrusionOk="0">
                  <a:moveTo>
                    <a:pt x="41899" y="1"/>
                  </a:moveTo>
                  <a:cubicBezTo>
                    <a:pt x="30181" y="3706"/>
                    <a:pt x="18622" y="7760"/>
                    <a:pt x="7284" y="12352"/>
                  </a:cubicBezTo>
                  <a:cubicBezTo>
                    <a:pt x="5796" y="12922"/>
                    <a:pt x="4371" y="13524"/>
                    <a:pt x="2914" y="14094"/>
                  </a:cubicBezTo>
                  <a:cubicBezTo>
                    <a:pt x="1426" y="14727"/>
                    <a:pt x="634" y="14980"/>
                    <a:pt x="856" y="16690"/>
                  </a:cubicBezTo>
                  <a:cubicBezTo>
                    <a:pt x="1267" y="19762"/>
                    <a:pt x="1457" y="22898"/>
                    <a:pt x="1489" y="26033"/>
                  </a:cubicBezTo>
                  <a:cubicBezTo>
                    <a:pt x="1521" y="31480"/>
                    <a:pt x="1109" y="36958"/>
                    <a:pt x="0" y="42279"/>
                  </a:cubicBezTo>
                  <a:cubicBezTo>
                    <a:pt x="2914" y="37814"/>
                    <a:pt x="5638" y="33222"/>
                    <a:pt x="7981" y="28408"/>
                  </a:cubicBezTo>
                  <a:cubicBezTo>
                    <a:pt x="9881" y="24513"/>
                    <a:pt x="10705" y="20016"/>
                    <a:pt x="14948" y="18116"/>
                  </a:cubicBezTo>
                  <a:cubicBezTo>
                    <a:pt x="23467" y="14315"/>
                    <a:pt x="32018" y="10673"/>
                    <a:pt x="40600" y="7031"/>
                  </a:cubicBezTo>
                  <a:cubicBezTo>
                    <a:pt x="40569" y="6968"/>
                    <a:pt x="40569" y="6905"/>
                    <a:pt x="40569" y="6810"/>
                  </a:cubicBezTo>
                  <a:cubicBezTo>
                    <a:pt x="40790" y="4498"/>
                    <a:pt x="41265" y="2218"/>
                    <a:pt x="418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5"/>
            <p:cNvSpPr/>
            <p:nvPr/>
          </p:nvSpPr>
          <p:spPr>
            <a:xfrm>
              <a:off x="17764275" y="405925"/>
              <a:ext cx="1053025" cy="1064100"/>
            </a:xfrm>
            <a:custGeom>
              <a:avLst/>
              <a:gdLst/>
              <a:ahLst/>
              <a:cxnLst/>
              <a:rect l="l" t="t" r="r" b="b"/>
              <a:pathLst>
                <a:path w="42121" h="42564" extrusionOk="0">
                  <a:moveTo>
                    <a:pt x="41962" y="127"/>
                  </a:moveTo>
                  <a:lnTo>
                    <a:pt x="41962" y="127"/>
                  </a:lnTo>
                  <a:cubicBezTo>
                    <a:pt x="41329" y="2375"/>
                    <a:pt x="40886" y="4592"/>
                    <a:pt x="40601" y="6841"/>
                  </a:cubicBezTo>
                  <a:cubicBezTo>
                    <a:pt x="40601" y="6936"/>
                    <a:pt x="40601" y="6967"/>
                    <a:pt x="40664" y="7062"/>
                  </a:cubicBezTo>
                  <a:lnTo>
                    <a:pt x="37560" y="8361"/>
                  </a:lnTo>
                  <a:cubicBezTo>
                    <a:pt x="30150" y="11528"/>
                    <a:pt x="22518" y="14758"/>
                    <a:pt x="15044" y="18083"/>
                  </a:cubicBezTo>
                  <a:cubicBezTo>
                    <a:pt x="11750" y="19572"/>
                    <a:pt x="10515" y="22517"/>
                    <a:pt x="9217" y="25684"/>
                  </a:cubicBezTo>
                  <a:cubicBezTo>
                    <a:pt x="8836" y="26602"/>
                    <a:pt x="8456" y="27520"/>
                    <a:pt x="8045" y="28376"/>
                  </a:cubicBezTo>
                  <a:cubicBezTo>
                    <a:pt x="5860" y="32904"/>
                    <a:pt x="3199" y="37496"/>
                    <a:pt x="191" y="42088"/>
                  </a:cubicBezTo>
                  <a:cubicBezTo>
                    <a:pt x="1173" y="37021"/>
                    <a:pt x="1711" y="31637"/>
                    <a:pt x="1616" y="26064"/>
                  </a:cubicBezTo>
                  <a:cubicBezTo>
                    <a:pt x="1584" y="22929"/>
                    <a:pt x="1394" y="19762"/>
                    <a:pt x="983" y="16658"/>
                  </a:cubicBezTo>
                  <a:cubicBezTo>
                    <a:pt x="793" y="15075"/>
                    <a:pt x="1426" y="14821"/>
                    <a:pt x="2819" y="14251"/>
                  </a:cubicBezTo>
                  <a:lnTo>
                    <a:pt x="3009" y="14188"/>
                  </a:lnTo>
                  <a:cubicBezTo>
                    <a:pt x="4403" y="13618"/>
                    <a:pt x="5860" y="13016"/>
                    <a:pt x="7348" y="12446"/>
                  </a:cubicBezTo>
                  <a:cubicBezTo>
                    <a:pt x="18686" y="7917"/>
                    <a:pt x="30308" y="3769"/>
                    <a:pt x="41962" y="127"/>
                  </a:cubicBezTo>
                  <a:close/>
                  <a:moveTo>
                    <a:pt x="42121" y="0"/>
                  </a:moveTo>
                  <a:lnTo>
                    <a:pt x="42026" y="32"/>
                  </a:lnTo>
                  <a:cubicBezTo>
                    <a:pt x="30371" y="3674"/>
                    <a:pt x="18717" y="7854"/>
                    <a:pt x="7348" y="12351"/>
                  </a:cubicBezTo>
                  <a:cubicBezTo>
                    <a:pt x="5860" y="12953"/>
                    <a:pt x="4403" y="13491"/>
                    <a:pt x="3009" y="14093"/>
                  </a:cubicBezTo>
                  <a:lnTo>
                    <a:pt x="2819" y="14188"/>
                  </a:lnTo>
                  <a:cubicBezTo>
                    <a:pt x="1394" y="14726"/>
                    <a:pt x="698" y="15043"/>
                    <a:pt x="919" y="16721"/>
                  </a:cubicBezTo>
                  <a:cubicBezTo>
                    <a:pt x="1299" y="19793"/>
                    <a:pt x="1489" y="22929"/>
                    <a:pt x="1553" y="26064"/>
                  </a:cubicBezTo>
                  <a:cubicBezTo>
                    <a:pt x="1584" y="31701"/>
                    <a:pt x="1109" y="37211"/>
                    <a:pt x="32" y="42310"/>
                  </a:cubicBezTo>
                  <a:lnTo>
                    <a:pt x="1" y="42563"/>
                  </a:lnTo>
                  <a:lnTo>
                    <a:pt x="159" y="42373"/>
                  </a:lnTo>
                  <a:cubicBezTo>
                    <a:pt x="3199" y="37686"/>
                    <a:pt x="5891" y="33031"/>
                    <a:pt x="8140" y="28439"/>
                  </a:cubicBezTo>
                  <a:cubicBezTo>
                    <a:pt x="8583" y="27552"/>
                    <a:pt x="8995" y="26634"/>
                    <a:pt x="9343" y="25747"/>
                  </a:cubicBezTo>
                  <a:cubicBezTo>
                    <a:pt x="10642" y="22612"/>
                    <a:pt x="11877" y="19635"/>
                    <a:pt x="15107" y="18178"/>
                  </a:cubicBezTo>
                  <a:cubicBezTo>
                    <a:pt x="22549" y="14853"/>
                    <a:pt x="30245" y="11591"/>
                    <a:pt x="37655" y="8424"/>
                  </a:cubicBezTo>
                  <a:lnTo>
                    <a:pt x="40822" y="7094"/>
                  </a:lnTo>
                  <a:lnTo>
                    <a:pt x="40759" y="7062"/>
                  </a:lnTo>
                  <a:cubicBezTo>
                    <a:pt x="40727" y="6999"/>
                    <a:pt x="40727" y="6967"/>
                    <a:pt x="40727" y="6904"/>
                  </a:cubicBezTo>
                  <a:cubicBezTo>
                    <a:pt x="40981" y="4592"/>
                    <a:pt x="41392" y="2375"/>
                    <a:pt x="42089" y="95"/>
                  </a:cubicBezTo>
                  <a:lnTo>
                    <a:pt x="4212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5"/>
            <p:cNvSpPr/>
            <p:nvPr/>
          </p:nvSpPr>
          <p:spPr>
            <a:xfrm>
              <a:off x="16974150" y="1237225"/>
              <a:ext cx="1612750" cy="644500"/>
            </a:xfrm>
            <a:custGeom>
              <a:avLst/>
              <a:gdLst/>
              <a:ahLst/>
              <a:cxnLst/>
              <a:rect l="l" t="t" r="r" b="b"/>
              <a:pathLst>
                <a:path w="64510" h="25780" extrusionOk="0">
                  <a:moveTo>
                    <a:pt x="380" y="1"/>
                  </a:moveTo>
                  <a:cubicBezTo>
                    <a:pt x="285" y="444"/>
                    <a:pt x="158" y="919"/>
                    <a:pt x="0" y="1362"/>
                  </a:cubicBezTo>
                  <a:cubicBezTo>
                    <a:pt x="8677" y="4276"/>
                    <a:pt x="17165" y="7696"/>
                    <a:pt x="25810" y="10610"/>
                  </a:cubicBezTo>
                  <a:cubicBezTo>
                    <a:pt x="26095" y="10705"/>
                    <a:pt x="26127" y="11021"/>
                    <a:pt x="25969" y="11180"/>
                  </a:cubicBezTo>
                  <a:cubicBezTo>
                    <a:pt x="27014" y="12351"/>
                    <a:pt x="27932" y="13396"/>
                    <a:pt x="29452" y="13967"/>
                  </a:cubicBezTo>
                  <a:cubicBezTo>
                    <a:pt x="30270" y="14300"/>
                    <a:pt x="31124" y="14466"/>
                    <a:pt x="31973" y="14466"/>
                  </a:cubicBezTo>
                  <a:cubicBezTo>
                    <a:pt x="32899" y="14466"/>
                    <a:pt x="33819" y="14268"/>
                    <a:pt x="34678" y="13872"/>
                  </a:cubicBezTo>
                  <a:cubicBezTo>
                    <a:pt x="34733" y="13844"/>
                    <a:pt x="34788" y="13832"/>
                    <a:pt x="34839" y="13832"/>
                  </a:cubicBezTo>
                  <a:cubicBezTo>
                    <a:pt x="35082" y="13832"/>
                    <a:pt x="35257" y="14100"/>
                    <a:pt x="35153" y="14283"/>
                  </a:cubicBezTo>
                  <a:cubicBezTo>
                    <a:pt x="44970" y="18115"/>
                    <a:pt x="54566" y="22295"/>
                    <a:pt x="64510" y="25779"/>
                  </a:cubicBezTo>
                  <a:cubicBezTo>
                    <a:pt x="64288" y="25557"/>
                    <a:pt x="64193" y="25272"/>
                    <a:pt x="64098" y="24987"/>
                  </a:cubicBezTo>
                  <a:lnTo>
                    <a:pt x="64035" y="24987"/>
                  </a:lnTo>
                  <a:cubicBezTo>
                    <a:pt x="63972" y="24956"/>
                    <a:pt x="63908" y="24956"/>
                    <a:pt x="63877" y="24892"/>
                  </a:cubicBezTo>
                  <a:cubicBezTo>
                    <a:pt x="63750" y="24829"/>
                    <a:pt x="63655" y="24671"/>
                    <a:pt x="63718" y="24512"/>
                  </a:cubicBezTo>
                  <a:cubicBezTo>
                    <a:pt x="63718" y="24481"/>
                    <a:pt x="63750" y="24417"/>
                    <a:pt x="63750" y="24386"/>
                  </a:cubicBezTo>
                  <a:lnTo>
                    <a:pt x="63750" y="24354"/>
                  </a:lnTo>
                  <a:cubicBezTo>
                    <a:pt x="60931" y="23404"/>
                    <a:pt x="49847" y="19350"/>
                    <a:pt x="48707" y="18875"/>
                  </a:cubicBezTo>
                  <a:cubicBezTo>
                    <a:pt x="44115" y="17038"/>
                    <a:pt x="39491" y="15170"/>
                    <a:pt x="35089" y="12921"/>
                  </a:cubicBezTo>
                  <a:cubicBezTo>
                    <a:pt x="35089" y="13080"/>
                    <a:pt x="34994" y="13238"/>
                    <a:pt x="34804" y="13301"/>
                  </a:cubicBezTo>
                  <a:cubicBezTo>
                    <a:pt x="34149" y="13536"/>
                    <a:pt x="33458" y="13648"/>
                    <a:pt x="32763" y="13648"/>
                  </a:cubicBezTo>
                  <a:cubicBezTo>
                    <a:pt x="30367" y="13648"/>
                    <a:pt x="27936" y="12320"/>
                    <a:pt x="26855" y="10135"/>
                  </a:cubicBezTo>
                  <a:cubicBezTo>
                    <a:pt x="22137" y="8836"/>
                    <a:pt x="17576" y="7094"/>
                    <a:pt x="13048" y="5321"/>
                  </a:cubicBezTo>
                  <a:cubicBezTo>
                    <a:pt x="8836" y="3674"/>
                    <a:pt x="4339" y="2186"/>
                    <a:pt x="38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5"/>
            <p:cNvSpPr/>
            <p:nvPr/>
          </p:nvSpPr>
          <p:spPr>
            <a:xfrm>
              <a:off x="17966975" y="1397300"/>
              <a:ext cx="610425" cy="364875"/>
            </a:xfrm>
            <a:custGeom>
              <a:avLst/>
              <a:gdLst/>
              <a:ahLst/>
              <a:cxnLst/>
              <a:rect l="l" t="t" r="r" b="b"/>
              <a:pathLst>
                <a:path w="24417" h="14595" extrusionOk="0">
                  <a:moveTo>
                    <a:pt x="10262" y="0"/>
                  </a:moveTo>
                  <a:cubicBezTo>
                    <a:pt x="9469" y="0"/>
                    <a:pt x="8669" y="45"/>
                    <a:pt x="7886" y="90"/>
                  </a:cubicBezTo>
                  <a:lnTo>
                    <a:pt x="7981" y="1451"/>
                  </a:lnTo>
                  <a:cubicBezTo>
                    <a:pt x="11623" y="1673"/>
                    <a:pt x="15233" y="2465"/>
                    <a:pt x="18685" y="3700"/>
                  </a:cubicBezTo>
                  <a:cubicBezTo>
                    <a:pt x="18880" y="3812"/>
                    <a:pt x="18829" y="4096"/>
                    <a:pt x="18641" y="4096"/>
                  </a:cubicBezTo>
                  <a:cubicBezTo>
                    <a:pt x="18616" y="4096"/>
                    <a:pt x="18588" y="4091"/>
                    <a:pt x="18558" y="4080"/>
                  </a:cubicBezTo>
                  <a:lnTo>
                    <a:pt x="18273" y="4998"/>
                  </a:lnTo>
                  <a:cubicBezTo>
                    <a:pt x="19445" y="5315"/>
                    <a:pt x="20617" y="5663"/>
                    <a:pt x="21757" y="6075"/>
                  </a:cubicBezTo>
                  <a:cubicBezTo>
                    <a:pt x="22023" y="6134"/>
                    <a:pt x="21930" y="6525"/>
                    <a:pt x="21710" y="6525"/>
                  </a:cubicBezTo>
                  <a:cubicBezTo>
                    <a:pt x="21695" y="6525"/>
                    <a:pt x="21679" y="6523"/>
                    <a:pt x="21662" y="6518"/>
                  </a:cubicBezTo>
                  <a:cubicBezTo>
                    <a:pt x="14992" y="4295"/>
                    <a:pt x="8094" y="3183"/>
                    <a:pt x="1130" y="3183"/>
                  </a:cubicBezTo>
                  <a:cubicBezTo>
                    <a:pt x="753" y="3183"/>
                    <a:pt x="377" y="3187"/>
                    <a:pt x="0" y="3193"/>
                  </a:cubicBezTo>
                  <a:lnTo>
                    <a:pt x="0" y="4302"/>
                  </a:lnTo>
                  <a:cubicBezTo>
                    <a:pt x="5796" y="5093"/>
                    <a:pt x="11559" y="6392"/>
                    <a:pt x="17133" y="8134"/>
                  </a:cubicBezTo>
                  <a:cubicBezTo>
                    <a:pt x="17359" y="8190"/>
                    <a:pt x="17308" y="8497"/>
                    <a:pt x="17138" y="8497"/>
                  </a:cubicBezTo>
                  <a:cubicBezTo>
                    <a:pt x="17117" y="8497"/>
                    <a:pt x="17094" y="8492"/>
                    <a:pt x="17070" y="8482"/>
                  </a:cubicBezTo>
                  <a:cubicBezTo>
                    <a:pt x="14568" y="7785"/>
                    <a:pt x="12066" y="7152"/>
                    <a:pt x="9532" y="6550"/>
                  </a:cubicBezTo>
                  <a:lnTo>
                    <a:pt x="9311" y="7564"/>
                  </a:lnTo>
                  <a:cubicBezTo>
                    <a:pt x="13554" y="8609"/>
                    <a:pt x="17576" y="10002"/>
                    <a:pt x="21313" y="12092"/>
                  </a:cubicBezTo>
                  <a:cubicBezTo>
                    <a:pt x="21491" y="12211"/>
                    <a:pt x="21392" y="12412"/>
                    <a:pt x="21223" y="12412"/>
                  </a:cubicBezTo>
                  <a:cubicBezTo>
                    <a:pt x="21211" y="12412"/>
                    <a:pt x="21199" y="12411"/>
                    <a:pt x="21187" y="12409"/>
                  </a:cubicBezTo>
                  <a:lnTo>
                    <a:pt x="20838" y="13676"/>
                  </a:lnTo>
                  <a:cubicBezTo>
                    <a:pt x="21978" y="13992"/>
                    <a:pt x="23087" y="14309"/>
                    <a:pt x="24227" y="14594"/>
                  </a:cubicBezTo>
                  <a:cubicBezTo>
                    <a:pt x="24417" y="11966"/>
                    <a:pt x="24417" y="9400"/>
                    <a:pt x="24069" y="6835"/>
                  </a:cubicBezTo>
                  <a:cubicBezTo>
                    <a:pt x="23910" y="5600"/>
                    <a:pt x="23309" y="4048"/>
                    <a:pt x="23625" y="2750"/>
                  </a:cubicBezTo>
                  <a:lnTo>
                    <a:pt x="23625" y="2750"/>
                  </a:lnTo>
                  <a:cubicBezTo>
                    <a:pt x="23601" y="2752"/>
                    <a:pt x="23576" y="2753"/>
                    <a:pt x="23550" y="2753"/>
                  </a:cubicBezTo>
                  <a:cubicBezTo>
                    <a:pt x="22699" y="2753"/>
                    <a:pt x="21003" y="1760"/>
                    <a:pt x="20173" y="1483"/>
                  </a:cubicBezTo>
                  <a:cubicBezTo>
                    <a:pt x="17291" y="565"/>
                    <a:pt x="14283" y="90"/>
                    <a:pt x="11243" y="26"/>
                  </a:cubicBezTo>
                  <a:cubicBezTo>
                    <a:pt x="10918" y="8"/>
                    <a:pt x="10591" y="0"/>
                    <a:pt x="102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5"/>
            <p:cNvSpPr/>
            <p:nvPr/>
          </p:nvSpPr>
          <p:spPr>
            <a:xfrm>
              <a:off x="17928175" y="1471150"/>
              <a:ext cx="590600" cy="91250"/>
            </a:xfrm>
            <a:custGeom>
              <a:avLst/>
              <a:gdLst/>
              <a:ahLst/>
              <a:cxnLst/>
              <a:rect l="l" t="t" r="r" b="b"/>
              <a:pathLst>
                <a:path w="23624" h="3650" extrusionOk="0">
                  <a:moveTo>
                    <a:pt x="3797" y="0"/>
                  </a:moveTo>
                  <a:cubicBezTo>
                    <a:pt x="2585" y="0"/>
                    <a:pt x="1372" y="37"/>
                    <a:pt x="159" y="113"/>
                  </a:cubicBezTo>
                  <a:lnTo>
                    <a:pt x="127" y="113"/>
                  </a:lnTo>
                  <a:cubicBezTo>
                    <a:pt x="0" y="144"/>
                    <a:pt x="0" y="334"/>
                    <a:pt x="159" y="334"/>
                  </a:cubicBezTo>
                  <a:cubicBezTo>
                    <a:pt x="634" y="303"/>
                    <a:pt x="1109" y="303"/>
                    <a:pt x="1584" y="303"/>
                  </a:cubicBezTo>
                  <a:cubicBezTo>
                    <a:pt x="1973" y="296"/>
                    <a:pt x="2362" y="293"/>
                    <a:pt x="2750" y="293"/>
                  </a:cubicBezTo>
                  <a:cubicBezTo>
                    <a:pt x="9755" y="293"/>
                    <a:pt x="16614" y="1377"/>
                    <a:pt x="23245" y="3628"/>
                  </a:cubicBezTo>
                  <a:cubicBezTo>
                    <a:pt x="23279" y="3643"/>
                    <a:pt x="23310" y="3649"/>
                    <a:pt x="23338" y="3649"/>
                  </a:cubicBezTo>
                  <a:cubicBezTo>
                    <a:pt x="23554" y="3649"/>
                    <a:pt x="23624" y="3268"/>
                    <a:pt x="23372" y="3184"/>
                  </a:cubicBezTo>
                  <a:cubicBezTo>
                    <a:pt x="22232" y="2804"/>
                    <a:pt x="21029" y="2456"/>
                    <a:pt x="19888" y="2171"/>
                  </a:cubicBezTo>
                  <a:cubicBezTo>
                    <a:pt x="14632" y="747"/>
                    <a:pt x="9228" y="0"/>
                    <a:pt x="37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a:off x="17837300" y="1526125"/>
              <a:ext cx="666950" cy="181475"/>
            </a:xfrm>
            <a:custGeom>
              <a:avLst/>
              <a:gdLst/>
              <a:ahLst/>
              <a:cxnLst/>
              <a:rect l="l" t="t" r="r" b="b"/>
              <a:pathLst>
                <a:path w="26678" h="7259" extrusionOk="0">
                  <a:moveTo>
                    <a:pt x="131" y="0"/>
                  </a:moveTo>
                  <a:cubicBezTo>
                    <a:pt x="48" y="0"/>
                    <a:pt x="1" y="164"/>
                    <a:pt x="88" y="194"/>
                  </a:cubicBezTo>
                  <a:lnTo>
                    <a:pt x="120" y="194"/>
                  </a:lnTo>
                  <a:cubicBezTo>
                    <a:pt x="9241" y="1777"/>
                    <a:pt x="17886" y="3361"/>
                    <a:pt x="26342" y="7256"/>
                  </a:cubicBezTo>
                  <a:lnTo>
                    <a:pt x="26374" y="7256"/>
                  </a:lnTo>
                  <a:cubicBezTo>
                    <a:pt x="26384" y="7258"/>
                    <a:pt x="26394" y="7259"/>
                    <a:pt x="26405" y="7259"/>
                  </a:cubicBezTo>
                  <a:cubicBezTo>
                    <a:pt x="26551" y="7259"/>
                    <a:pt x="26678" y="7058"/>
                    <a:pt x="26500" y="6939"/>
                  </a:cubicBezTo>
                  <a:cubicBezTo>
                    <a:pt x="22795" y="4881"/>
                    <a:pt x="18741" y="3456"/>
                    <a:pt x="14529" y="2411"/>
                  </a:cubicBezTo>
                  <a:cubicBezTo>
                    <a:pt x="9779" y="1270"/>
                    <a:pt x="4870" y="605"/>
                    <a:pt x="152" y="4"/>
                  </a:cubicBezTo>
                  <a:cubicBezTo>
                    <a:pt x="144" y="1"/>
                    <a:pt x="137" y="0"/>
                    <a:pt x="1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5"/>
            <p:cNvSpPr/>
            <p:nvPr/>
          </p:nvSpPr>
          <p:spPr>
            <a:xfrm>
              <a:off x="17834750" y="1530950"/>
              <a:ext cx="661900" cy="208250"/>
            </a:xfrm>
            <a:custGeom>
              <a:avLst/>
              <a:gdLst/>
              <a:ahLst/>
              <a:cxnLst/>
              <a:rect l="l" t="t" r="r" b="b"/>
              <a:pathLst>
                <a:path w="26476" h="8330" extrusionOk="0">
                  <a:moveTo>
                    <a:pt x="190" y="1"/>
                  </a:moveTo>
                  <a:lnTo>
                    <a:pt x="0" y="127"/>
                  </a:lnTo>
                  <a:cubicBezTo>
                    <a:pt x="32" y="159"/>
                    <a:pt x="64" y="254"/>
                    <a:pt x="95" y="317"/>
                  </a:cubicBezTo>
                  <a:cubicBezTo>
                    <a:pt x="8804" y="2914"/>
                    <a:pt x="17355" y="5923"/>
                    <a:pt x="26127" y="8330"/>
                  </a:cubicBezTo>
                  <a:lnTo>
                    <a:pt x="26476" y="7063"/>
                  </a:lnTo>
                  <a:lnTo>
                    <a:pt x="26444" y="7063"/>
                  </a:lnTo>
                  <a:cubicBezTo>
                    <a:pt x="17988" y="3136"/>
                    <a:pt x="9343" y="1552"/>
                    <a:pt x="22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5"/>
            <p:cNvSpPr/>
            <p:nvPr/>
          </p:nvSpPr>
          <p:spPr>
            <a:xfrm>
              <a:off x="17318550" y="398225"/>
              <a:ext cx="1151975" cy="1064675"/>
            </a:xfrm>
            <a:custGeom>
              <a:avLst/>
              <a:gdLst/>
              <a:ahLst/>
              <a:cxnLst/>
              <a:rect l="l" t="t" r="r" b="b"/>
              <a:pathLst>
                <a:path w="46079" h="42587" extrusionOk="0">
                  <a:moveTo>
                    <a:pt x="44367" y="1"/>
                  </a:moveTo>
                  <a:cubicBezTo>
                    <a:pt x="43549" y="1"/>
                    <a:pt x="41808" y="928"/>
                    <a:pt x="41138" y="1132"/>
                  </a:cubicBezTo>
                  <a:cubicBezTo>
                    <a:pt x="39175" y="1765"/>
                    <a:pt x="37180" y="2493"/>
                    <a:pt x="35216" y="3190"/>
                  </a:cubicBezTo>
                  <a:cubicBezTo>
                    <a:pt x="31004" y="4710"/>
                    <a:pt x="26887" y="6325"/>
                    <a:pt x="22770" y="8067"/>
                  </a:cubicBezTo>
                  <a:cubicBezTo>
                    <a:pt x="15011" y="11392"/>
                    <a:pt x="7411" y="15129"/>
                    <a:pt x="0" y="19151"/>
                  </a:cubicBezTo>
                  <a:cubicBezTo>
                    <a:pt x="8804" y="24187"/>
                    <a:pt x="15265" y="32705"/>
                    <a:pt x="17418" y="42586"/>
                  </a:cubicBezTo>
                  <a:cubicBezTo>
                    <a:pt x="18812" y="33434"/>
                    <a:pt x="19097" y="24377"/>
                    <a:pt x="17798" y="15224"/>
                  </a:cubicBezTo>
                  <a:cubicBezTo>
                    <a:pt x="17798" y="15003"/>
                    <a:pt x="17861" y="14844"/>
                    <a:pt x="18052" y="14749"/>
                  </a:cubicBezTo>
                  <a:cubicBezTo>
                    <a:pt x="27299" y="10917"/>
                    <a:pt x="36673" y="7402"/>
                    <a:pt x="46079" y="4108"/>
                  </a:cubicBezTo>
                  <a:lnTo>
                    <a:pt x="46079" y="3918"/>
                  </a:lnTo>
                  <a:cubicBezTo>
                    <a:pt x="45920" y="3887"/>
                    <a:pt x="45825" y="3760"/>
                    <a:pt x="45825" y="3602"/>
                  </a:cubicBezTo>
                  <a:cubicBezTo>
                    <a:pt x="45857" y="2493"/>
                    <a:pt x="46015" y="435"/>
                    <a:pt x="44559" y="23"/>
                  </a:cubicBezTo>
                  <a:cubicBezTo>
                    <a:pt x="44502" y="8"/>
                    <a:pt x="44438" y="1"/>
                    <a:pt x="4436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5"/>
            <p:cNvSpPr/>
            <p:nvPr/>
          </p:nvSpPr>
          <p:spPr>
            <a:xfrm>
              <a:off x="18163425" y="1435075"/>
              <a:ext cx="276525" cy="66000"/>
            </a:xfrm>
            <a:custGeom>
              <a:avLst/>
              <a:gdLst/>
              <a:ahLst/>
              <a:cxnLst/>
              <a:rect l="l" t="t" r="r" b="b"/>
              <a:pathLst>
                <a:path w="11061" h="2640" extrusionOk="0">
                  <a:moveTo>
                    <a:pt x="125" y="1"/>
                  </a:moveTo>
                  <a:lnTo>
                    <a:pt x="125" y="1"/>
                  </a:lnTo>
                  <a:cubicBezTo>
                    <a:pt x="1" y="1"/>
                    <a:pt x="36" y="194"/>
                    <a:pt x="154" y="194"/>
                  </a:cubicBezTo>
                  <a:cubicBezTo>
                    <a:pt x="3796" y="605"/>
                    <a:pt x="7280" y="1397"/>
                    <a:pt x="10700" y="2632"/>
                  </a:cubicBezTo>
                  <a:cubicBezTo>
                    <a:pt x="10719" y="2637"/>
                    <a:pt x="10738" y="2639"/>
                    <a:pt x="10756" y="2639"/>
                  </a:cubicBezTo>
                  <a:cubicBezTo>
                    <a:pt x="10971" y="2639"/>
                    <a:pt x="11061" y="2308"/>
                    <a:pt x="10827" y="2221"/>
                  </a:cubicBezTo>
                  <a:cubicBezTo>
                    <a:pt x="7375" y="986"/>
                    <a:pt x="3796" y="194"/>
                    <a:pt x="154" y="4"/>
                  </a:cubicBezTo>
                  <a:cubicBezTo>
                    <a:pt x="144" y="2"/>
                    <a:pt x="134"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5"/>
            <p:cNvSpPr/>
            <p:nvPr/>
          </p:nvSpPr>
          <p:spPr>
            <a:xfrm>
              <a:off x="17923425" y="1400325"/>
              <a:ext cx="507525" cy="122750"/>
            </a:xfrm>
            <a:custGeom>
              <a:avLst/>
              <a:gdLst/>
              <a:ahLst/>
              <a:cxnLst/>
              <a:rect l="l" t="t" r="r" b="b"/>
              <a:pathLst>
                <a:path w="20301" h="4910" extrusionOk="0">
                  <a:moveTo>
                    <a:pt x="9628" y="0"/>
                  </a:moveTo>
                  <a:cubicBezTo>
                    <a:pt x="6302" y="254"/>
                    <a:pt x="3104" y="1014"/>
                    <a:pt x="0" y="2186"/>
                  </a:cubicBezTo>
                  <a:lnTo>
                    <a:pt x="285" y="2851"/>
                  </a:lnTo>
                  <a:lnTo>
                    <a:pt x="317" y="2851"/>
                  </a:lnTo>
                  <a:cubicBezTo>
                    <a:pt x="1499" y="2783"/>
                    <a:pt x="2680" y="2750"/>
                    <a:pt x="3857" y="2750"/>
                  </a:cubicBezTo>
                  <a:cubicBezTo>
                    <a:pt x="9335" y="2750"/>
                    <a:pt x="14755" y="3475"/>
                    <a:pt x="20047" y="4909"/>
                  </a:cubicBezTo>
                  <a:lnTo>
                    <a:pt x="20300" y="4022"/>
                  </a:lnTo>
                  <a:cubicBezTo>
                    <a:pt x="16880" y="2787"/>
                    <a:pt x="13396" y="1995"/>
                    <a:pt x="9754" y="1552"/>
                  </a:cubicBezTo>
                  <a:cubicBezTo>
                    <a:pt x="9628" y="1552"/>
                    <a:pt x="9596" y="1362"/>
                    <a:pt x="9754" y="1362"/>
                  </a:cubicBezTo>
                  <a:lnTo>
                    <a:pt x="962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5"/>
            <p:cNvSpPr/>
            <p:nvPr/>
          </p:nvSpPr>
          <p:spPr>
            <a:xfrm>
              <a:off x="17963800" y="1506400"/>
              <a:ext cx="438375" cy="104600"/>
            </a:xfrm>
            <a:custGeom>
              <a:avLst/>
              <a:gdLst/>
              <a:ahLst/>
              <a:cxnLst/>
              <a:rect l="l" t="t" r="r" b="b"/>
              <a:pathLst>
                <a:path w="17535" h="4184" extrusionOk="0">
                  <a:moveTo>
                    <a:pt x="159" y="1"/>
                  </a:moveTo>
                  <a:cubicBezTo>
                    <a:pt x="0" y="1"/>
                    <a:pt x="0" y="223"/>
                    <a:pt x="127" y="254"/>
                  </a:cubicBezTo>
                  <a:cubicBezTo>
                    <a:pt x="3389" y="824"/>
                    <a:pt x="6556" y="1458"/>
                    <a:pt x="9723" y="2218"/>
                  </a:cubicBezTo>
                  <a:cubicBezTo>
                    <a:pt x="12256" y="2788"/>
                    <a:pt x="14727" y="3453"/>
                    <a:pt x="17228" y="4181"/>
                  </a:cubicBezTo>
                  <a:cubicBezTo>
                    <a:pt x="17237" y="4183"/>
                    <a:pt x="17246" y="4183"/>
                    <a:pt x="17255" y="4183"/>
                  </a:cubicBezTo>
                  <a:cubicBezTo>
                    <a:pt x="17430" y="4183"/>
                    <a:pt x="17535" y="3892"/>
                    <a:pt x="17323" y="3801"/>
                  </a:cubicBezTo>
                  <a:cubicBezTo>
                    <a:pt x="11718" y="2059"/>
                    <a:pt x="5954" y="761"/>
                    <a:pt x="1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5"/>
            <p:cNvSpPr/>
            <p:nvPr/>
          </p:nvSpPr>
          <p:spPr>
            <a:xfrm>
              <a:off x="17813375" y="1454950"/>
              <a:ext cx="393500" cy="131450"/>
            </a:xfrm>
            <a:custGeom>
              <a:avLst/>
              <a:gdLst/>
              <a:ahLst/>
              <a:cxnLst/>
              <a:rect l="l" t="t" r="r" b="b"/>
              <a:pathLst>
                <a:path w="15740" h="5258" extrusionOk="0">
                  <a:moveTo>
                    <a:pt x="4434" y="1"/>
                  </a:moveTo>
                  <a:cubicBezTo>
                    <a:pt x="2914" y="602"/>
                    <a:pt x="1425" y="1299"/>
                    <a:pt x="0" y="2091"/>
                  </a:cubicBezTo>
                  <a:cubicBezTo>
                    <a:pt x="317" y="2407"/>
                    <a:pt x="602" y="2787"/>
                    <a:pt x="855" y="3167"/>
                  </a:cubicBezTo>
                  <a:lnTo>
                    <a:pt x="1045" y="3041"/>
                  </a:lnTo>
                  <a:cubicBezTo>
                    <a:pt x="950" y="3009"/>
                    <a:pt x="982" y="2851"/>
                    <a:pt x="1109" y="2851"/>
                  </a:cubicBezTo>
                  <a:cubicBezTo>
                    <a:pt x="5827" y="3452"/>
                    <a:pt x="10736" y="4117"/>
                    <a:pt x="15486" y="5258"/>
                  </a:cubicBezTo>
                  <a:lnTo>
                    <a:pt x="15740" y="4244"/>
                  </a:lnTo>
                  <a:cubicBezTo>
                    <a:pt x="12573" y="3484"/>
                    <a:pt x="9406" y="2851"/>
                    <a:pt x="6144" y="2217"/>
                  </a:cubicBezTo>
                  <a:cubicBezTo>
                    <a:pt x="6017" y="2186"/>
                    <a:pt x="6049" y="1996"/>
                    <a:pt x="6176" y="1996"/>
                  </a:cubicBezTo>
                  <a:lnTo>
                    <a:pt x="6176" y="887"/>
                  </a:lnTo>
                  <a:cubicBezTo>
                    <a:pt x="5701" y="887"/>
                    <a:pt x="5226" y="919"/>
                    <a:pt x="4751" y="919"/>
                  </a:cubicBezTo>
                  <a:cubicBezTo>
                    <a:pt x="4744" y="921"/>
                    <a:pt x="4738" y="922"/>
                    <a:pt x="4732" y="922"/>
                  </a:cubicBezTo>
                  <a:cubicBezTo>
                    <a:pt x="4648" y="922"/>
                    <a:pt x="4601" y="725"/>
                    <a:pt x="4719" y="666"/>
                  </a:cubicBezTo>
                  <a:lnTo>
                    <a:pt x="44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5"/>
            <p:cNvSpPr/>
            <p:nvPr/>
          </p:nvSpPr>
          <p:spPr>
            <a:xfrm>
              <a:off x="17660575" y="1479750"/>
              <a:ext cx="178950" cy="76575"/>
            </a:xfrm>
            <a:custGeom>
              <a:avLst/>
              <a:gdLst/>
              <a:ahLst/>
              <a:cxnLst/>
              <a:rect l="l" t="t" r="r" b="b"/>
              <a:pathLst>
                <a:path w="7158" h="3063" extrusionOk="0">
                  <a:moveTo>
                    <a:pt x="7142" y="2804"/>
                  </a:moveTo>
                  <a:cubicBezTo>
                    <a:pt x="7128" y="2804"/>
                    <a:pt x="7103" y="2814"/>
                    <a:pt x="7068" y="2864"/>
                  </a:cubicBezTo>
                  <a:lnTo>
                    <a:pt x="7068" y="2864"/>
                  </a:lnTo>
                  <a:cubicBezTo>
                    <a:pt x="7098" y="2856"/>
                    <a:pt x="7128" y="2849"/>
                    <a:pt x="7157" y="2840"/>
                  </a:cubicBezTo>
                  <a:lnTo>
                    <a:pt x="7157" y="2809"/>
                  </a:lnTo>
                  <a:cubicBezTo>
                    <a:pt x="7157" y="2809"/>
                    <a:pt x="7152" y="2804"/>
                    <a:pt x="7142" y="2804"/>
                  </a:cubicBezTo>
                  <a:close/>
                  <a:moveTo>
                    <a:pt x="1707" y="1"/>
                  </a:moveTo>
                  <a:cubicBezTo>
                    <a:pt x="1139" y="1"/>
                    <a:pt x="563" y="81"/>
                    <a:pt x="0" y="244"/>
                  </a:cubicBezTo>
                  <a:cubicBezTo>
                    <a:pt x="190" y="465"/>
                    <a:pt x="349" y="687"/>
                    <a:pt x="539" y="877"/>
                  </a:cubicBezTo>
                  <a:cubicBezTo>
                    <a:pt x="668" y="871"/>
                    <a:pt x="800" y="867"/>
                    <a:pt x="933" y="867"/>
                  </a:cubicBezTo>
                  <a:cubicBezTo>
                    <a:pt x="2791" y="867"/>
                    <a:pt x="4989" y="1496"/>
                    <a:pt x="6112" y="3062"/>
                  </a:cubicBezTo>
                  <a:cubicBezTo>
                    <a:pt x="6312" y="3022"/>
                    <a:pt x="6536" y="2982"/>
                    <a:pt x="6762" y="2935"/>
                  </a:cubicBezTo>
                  <a:lnTo>
                    <a:pt x="6762" y="2935"/>
                  </a:lnTo>
                  <a:cubicBezTo>
                    <a:pt x="6796" y="2952"/>
                    <a:pt x="6833" y="2959"/>
                    <a:pt x="6868" y="2959"/>
                  </a:cubicBezTo>
                  <a:cubicBezTo>
                    <a:pt x="6952" y="2959"/>
                    <a:pt x="7031" y="2920"/>
                    <a:pt x="7062" y="2872"/>
                  </a:cubicBezTo>
                  <a:cubicBezTo>
                    <a:pt x="7064" y="2869"/>
                    <a:pt x="7066" y="2867"/>
                    <a:pt x="7068" y="2864"/>
                  </a:cubicBezTo>
                  <a:lnTo>
                    <a:pt x="7068" y="2864"/>
                  </a:lnTo>
                  <a:cubicBezTo>
                    <a:pt x="6967" y="2890"/>
                    <a:pt x="6865" y="2913"/>
                    <a:pt x="6762" y="2935"/>
                  </a:cubicBezTo>
                  <a:lnTo>
                    <a:pt x="6762" y="2935"/>
                  </a:lnTo>
                  <a:cubicBezTo>
                    <a:pt x="6718" y="2912"/>
                    <a:pt x="6678" y="2872"/>
                    <a:pt x="6651" y="2809"/>
                  </a:cubicBezTo>
                  <a:cubicBezTo>
                    <a:pt x="6049" y="1859"/>
                    <a:pt x="5289" y="1162"/>
                    <a:pt x="4371" y="687"/>
                  </a:cubicBezTo>
                  <a:cubicBezTo>
                    <a:pt x="4349" y="691"/>
                    <a:pt x="4329" y="693"/>
                    <a:pt x="4310" y="693"/>
                  </a:cubicBezTo>
                  <a:cubicBezTo>
                    <a:pt x="4187" y="693"/>
                    <a:pt x="4109" y="611"/>
                    <a:pt x="4054" y="529"/>
                  </a:cubicBezTo>
                  <a:cubicBezTo>
                    <a:pt x="4022" y="497"/>
                    <a:pt x="4022" y="497"/>
                    <a:pt x="3990" y="497"/>
                  </a:cubicBezTo>
                  <a:cubicBezTo>
                    <a:pt x="3959" y="624"/>
                    <a:pt x="3959" y="750"/>
                    <a:pt x="3895" y="909"/>
                  </a:cubicBezTo>
                  <a:cubicBezTo>
                    <a:pt x="3871" y="1005"/>
                    <a:pt x="3806" y="1047"/>
                    <a:pt x="3735" y="1047"/>
                  </a:cubicBezTo>
                  <a:cubicBezTo>
                    <a:pt x="3621" y="1047"/>
                    <a:pt x="3496" y="939"/>
                    <a:pt x="3515" y="782"/>
                  </a:cubicBezTo>
                  <a:cubicBezTo>
                    <a:pt x="3547" y="624"/>
                    <a:pt x="3547" y="497"/>
                    <a:pt x="3579" y="307"/>
                  </a:cubicBezTo>
                  <a:cubicBezTo>
                    <a:pt x="2988" y="105"/>
                    <a:pt x="2353" y="1"/>
                    <a:pt x="17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5"/>
            <p:cNvSpPr/>
            <p:nvPr/>
          </p:nvSpPr>
          <p:spPr>
            <a:xfrm>
              <a:off x="17681150" y="1509575"/>
              <a:ext cx="116400" cy="47550"/>
            </a:xfrm>
            <a:custGeom>
              <a:avLst/>
              <a:gdLst/>
              <a:ahLst/>
              <a:cxnLst/>
              <a:rect l="l" t="t" r="r" b="b"/>
              <a:pathLst>
                <a:path w="4656" h="1902" extrusionOk="0">
                  <a:moveTo>
                    <a:pt x="1" y="1"/>
                  </a:moveTo>
                  <a:cubicBezTo>
                    <a:pt x="1269" y="1239"/>
                    <a:pt x="2811" y="1902"/>
                    <a:pt x="4535" y="1902"/>
                  </a:cubicBezTo>
                  <a:cubicBezTo>
                    <a:pt x="4575" y="1902"/>
                    <a:pt x="4616" y="1902"/>
                    <a:pt x="4656" y="1901"/>
                  </a:cubicBezTo>
                  <a:cubicBezTo>
                    <a:pt x="3452" y="602"/>
                    <a:pt x="1742" y="381"/>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5"/>
            <p:cNvSpPr/>
            <p:nvPr/>
          </p:nvSpPr>
          <p:spPr>
            <a:xfrm>
              <a:off x="17537850" y="1302950"/>
              <a:ext cx="201900" cy="171025"/>
            </a:xfrm>
            <a:custGeom>
              <a:avLst/>
              <a:gdLst/>
              <a:ahLst/>
              <a:cxnLst/>
              <a:rect l="l" t="t" r="r" b="b"/>
              <a:pathLst>
                <a:path w="8076" h="6841" extrusionOk="0">
                  <a:moveTo>
                    <a:pt x="919" y="0"/>
                  </a:moveTo>
                  <a:lnTo>
                    <a:pt x="666" y="950"/>
                  </a:lnTo>
                  <a:cubicBezTo>
                    <a:pt x="848" y="1080"/>
                    <a:pt x="752" y="1339"/>
                    <a:pt x="589" y="1339"/>
                  </a:cubicBezTo>
                  <a:cubicBezTo>
                    <a:pt x="553" y="1339"/>
                    <a:pt x="515" y="1327"/>
                    <a:pt x="476" y="1299"/>
                  </a:cubicBezTo>
                  <a:lnTo>
                    <a:pt x="0" y="2027"/>
                  </a:lnTo>
                  <a:cubicBezTo>
                    <a:pt x="1679" y="3167"/>
                    <a:pt x="3357" y="4402"/>
                    <a:pt x="4941" y="5669"/>
                  </a:cubicBezTo>
                  <a:cubicBezTo>
                    <a:pt x="5099" y="5764"/>
                    <a:pt x="4941" y="6049"/>
                    <a:pt x="4782" y="6049"/>
                  </a:cubicBezTo>
                  <a:lnTo>
                    <a:pt x="5163" y="6841"/>
                  </a:lnTo>
                  <a:cubicBezTo>
                    <a:pt x="5728" y="6652"/>
                    <a:pt x="6315" y="6565"/>
                    <a:pt x="6899" y="6565"/>
                  </a:cubicBezTo>
                  <a:cubicBezTo>
                    <a:pt x="7296" y="6565"/>
                    <a:pt x="7691" y="6605"/>
                    <a:pt x="8076" y="6682"/>
                  </a:cubicBezTo>
                  <a:cubicBezTo>
                    <a:pt x="7791" y="6271"/>
                    <a:pt x="7506" y="5922"/>
                    <a:pt x="7221" y="5542"/>
                  </a:cubicBezTo>
                  <a:lnTo>
                    <a:pt x="7221" y="5542"/>
                  </a:lnTo>
                  <a:cubicBezTo>
                    <a:pt x="7345" y="5716"/>
                    <a:pt x="7177" y="5949"/>
                    <a:pt x="6991" y="5949"/>
                  </a:cubicBezTo>
                  <a:cubicBezTo>
                    <a:pt x="6941" y="5949"/>
                    <a:pt x="6889" y="5931"/>
                    <a:pt x="6841" y="5890"/>
                  </a:cubicBezTo>
                  <a:cubicBezTo>
                    <a:pt x="5004" y="3705"/>
                    <a:pt x="3041" y="1774"/>
                    <a:pt x="9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5"/>
            <p:cNvSpPr/>
            <p:nvPr/>
          </p:nvSpPr>
          <p:spPr>
            <a:xfrm>
              <a:off x="17162825" y="1077225"/>
              <a:ext cx="559850" cy="374775"/>
            </a:xfrm>
            <a:custGeom>
              <a:avLst/>
              <a:gdLst/>
              <a:ahLst/>
              <a:cxnLst/>
              <a:rect l="l" t="t" r="r" b="b"/>
              <a:pathLst>
                <a:path w="22394" h="14991" extrusionOk="0">
                  <a:moveTo>
                    <a:pt x="156" y="0"/>
                  </a:moveTo>
                  <a:cubicBezTo>
                    <a:pt x="46" y="0"/>
                    <a:pt x="1" y="196"/>
                    <a:pt x="149" y="225"/>
                  </a:cubicBezTo>
                  <a:cubicBezTo>
                    <a:pt x="6007" y="2220"/>
                    <a:pt x="11360" y="5134"/>
                    <a:pt x="15983" y="9029"/>
                  </a:cubicBezTo>
                  <a:cubicBezTo>
                    <a:pt x="18073" y="10803"/>
                    <a:pt x="20069" y="12734"/>
                    <a:pt x="21874" y="14919"/>
                  </a:cubicBezTo>
                  <a:cubicBezTo>
                    <a:pt x="21917" y="14969"/>
                    <a:pt x="21969" y="14990"/>
                    <a:pt x="22022" y="14990"/>
                  </a:cubicBezTo>
                  <a:cubicBezTo>
                    <a:pt x="22204" y="14990"/>
                    <a:pt x="22394" y="14743"/>
                    <a:pt x="22222" y="14571"/>
                  </a:cubicBezTo>
                  <a:cubicBezTo>
                    <a:pt x="16585" y="7636"/>
                    <a:pt x="8826" y="2347"/>
                    <a:pt x="180" y="3"/>
                  </a:cubicBezTo>
                  <a:cubicBezTo>
                    <a:pt x="172" y="1"/>
                    <a:pt x="164"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5"/>
            <p:cNvSpPr/>
            <p:nvPr/>
          </p:nvSpPr>
          <p:spPr>
            <a:xfrm>
              <a:off x="17028775" y="1037700"/>
              <a:ext cx="689600" cy="444200"/>
            </a:xfrm>
            <a:custGeom>
              <a:avLst/>
              <a:gdLst/>
              <a:ahLst/>
              <a:cxnLst/>
              <a:rect l="l" t="t" r="r" b="b"/>
              <a:pathLst>
                <a:path w="27584" h="17768" extrusionOk="0">
                  <a:moveTo>
                    <a:pt x="3674" y="1"/>
                  </a:moveTo>
                  <a:cubicBezTo>
                    <a:pt x="3611" y="2946"/>
                    <a:pt x="2249" y="5923"/>
                    <a:pt x="0" y="7918"/>
                  </a:cubicBezTo>
                  <a:cubicBezTo>
                    <a:pt x="3896" y="9343"/>
                    <a:pt x="7696" y="11180"/>
                    <a:pt x="11559" y="12700"/>
                  </a:cubicBezTo>
                  <a:cubicBezTo>
                    <a:pt x="13491" y="13460"/>
                    <a:pt x="15486" y="14157"/>
                    <a:pt x="17418" y="14885"/>
                  </a:cubicBezTo>
                  <a:cubicBezTo>
                    <a:pt x="12795" y="11782"/>
                    <a:pt x="7949" y="9280"/>
                    <a:pt x="2565" y="7633"/>
                  </a:cubicBezTo>
                  <a:cubicBezTo>
                    <a:pt x="2416" y="7603"/>
                    <a:pt x="2492" y="7377"/>
                    <a:pt x="2633" y="7377"/>
                  </a:cubicBezTo>
                  <a:cubicBezTo>
                    <a:pt x="2642" y="7377"/>
                    <a:pt x="2651" y="7378"/>
                    <a:pt x="2660" y="7380"/>
                  </a:cubicBezTo>
                  <a:cubicBezTo>
                    <a:pt x="8583" y="9090"/>
                    <a:pt x="14378" y="11782"/>
                    <a:pt x="19287" y="15582"/>
                  </a:cubicBezTo>
                  <a:cubicBezTo>
                    <a:pt x="21187" y="16247"/>
                    <a:pt x="23055" y="16976"/>
                    <a:pt x="24892" y="17736"/>
                  </a:cubicBezTo>
                  <a:lnTo>
                    <a:pt x="24955" y="17767"/>
                  </a:lnTo>
                  <a:cubicBezTo>
                    <a:pt x="24987" y="17736"/>
                    <a:pt x="24987" y="17672"/>
                    <a:pt x="25019" y="17672"/>
                  </a:cubicBezTo>
                  <a:cubicBezTo>
                    <a:pt x="25209" y="17577"/>
                    <a:pt x="25367" y="17514"/>
                    <a:pt x="25589" y="17451"/>
                  </a:cubicBezTo>
                  <a:lnTo>
                    <a:pt x="25177" y="16659"/>
                  </a:lnTo>
                  <a:cubicBezTo>
                    <a:pt x="25145" y="16659"/>
                    <a:pt x="25114" y="16659"/>
                    <a:pt x="25050" y="16627"/>
                  </a:cubicBezTo>
                  <a:cubicBezTo>
                    <a:pt x="18558" y="11782"/>
                    <a:pt x="11844" y="7792"/>
                    <a:pt x="4371" y="4783"/>
                  </a:cubicBezTo>
                  <a:cubicBezTo>
                    <a:pt x="4251" y="4753"/>
                    <a:pt x="4272" y="4527"/>
                    <a:pt x="4407" y="4527"/>
                  </a:cubicBezTo>
                  <a:cubicBezTo>
                    <a:pt x="4416" y="4527"/>
                    <a:pt x="4425" y="4528"/>
                    <a:pt x="4434" y="4530"/>
                  </a:cubicBezTo>
                  <a:cubicBezTo>
                    <a:pt x="9976" y="6588"/>
                    <a:pt x="15455" y="9280"/>
                    <a:pt x="20395" y="12605"/>
                  </a:cubicBezTo>
                  <a:lnTo>
                    <a:pt x="20870" y="11909"/>
                  </a:lnTo>
                  <a:cubicBezTo>
                    <a:pt x="17355" y="9470"/>
                    <a:pt x="13650" y="7285"/>
                    <a:pt x="9818" y="5321"/>
                  </a:cubicBezTo>
                  <a:cubicBezTo>
                    <a:pt x="9702" y="5264"/>
                    <a:pt x="9797" y="5127"/>
                    <a:pt x="9911" y="5127"/>
                  </a:cubicBezTo>
                  <a:cubicBezTo>
                    <a:pt x="9922" y="5127"/>
                    <a:pt x="9933" y="5129"/>
                    <a:pt x="9944" y="5131"/>
                  </a:cubicBezTo>
                  <a:cubicBezTo>
                    <a:pt x="13808" y="6873"/>
                    <a:pt x="17577" y="9027"/>
                    <a:pt x="21060" y="11497"/>
                  </a:cubicBezTo>
                  <a:lnTo>
                    <a:pt x="21345" y="10547"/>
                  </a:lnTo>
                  <a:cubicBezTo>
                    <a:pt x="16722" y="6683"/>
                    <a:pt x="11401" y="3801"/>
                    <a:pt x="5511" y="1774"/>
                  </a:cubicBezTo>
                  <a:cubicBezTo>
                    <a:pt x="5372" y="1719"/>
                    <a:pt x="5379" y="1542"/>
                    <a:pt x="5490" y="1542"/>
                  </a:cubicBezTo>
                  <a:lnTo>
                    <a:pt x="5490" y="1542"/>
                  </a:lnTo>
                  <a:cubicBezTo>
                    <a:pt x="5505" y="1542"/>
                    <a:pt x="5523" y="1545"/>
                    <a:pt x="5542" y="1553"/>
                  </a:cubicBezTo>
                  <a:cubicBezTo>
                    <a:pt x="14220" y="3960"/>
                    <a:pt x="21947" y="9217"/>
                    <a:pt x="27584" y="16152"/>
                  </a:cubicBezTo>
                  <a:cubicBezTo>
                    <a:pt x="24702" y="12194"/>
                    <a:pt x="21979" y="8172"/>
                    <a:pt x="17893" y="5416"/>
                  </a:cubicBezTo>
                  <a:cubicBezTo>
                    <a:pt x="13650" y="2471"/>
                    <a:pt x="8678" y="1014"/>
                    <a:pt x="367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5"/>
            <p:cNvSpPr/>
            <p:nvPr/>
          </p:nvSpPr>
          <p:spPr>
            <a:xfrm>
              <a:off x="17132875" y="1149900"/>
              <a:ext cx="532475" cy="303500"/>
            </a:xfrm>
            <a:custGeom>
              <a:avLst/>
              <a:gdLst/>
              <a:ahLst/>
              <a:cxnLst/>
              <a:rect l="l" t="t" r="r" b="b"/>
              <a:pathLst>
                <a:path w="21299" h="12140" extrusionOk="0">
                  <a:moveTo>
                    <a:pt x="193" y="1"/>
                  </a:moveTo>
                  <a:cubicBezTo>
                    <a:pt x="64" y="1"/>
                    <a:pt x="1" y="235"/>
                    <a:pt x="143" y="263"/>
                  </a:cubicBezTo>
                  <a:cubicBezTo>
                    <a:pt x="7680" y="3304"/>
                    <a:pt x="14363" y="7294"/>
                    <a:pt x="20855" y="12107"/>
                  </a:cubicBezTo>
                  <a:cubicBezTo>
                    <a:pt x="20886" y="12139"/>
                    <a:pt x="20950" y="12139"/>
                    <a:pt x="20981" y="12139"/>
                  </a:cubicBezTo>
                  <a:cubicBezTo>
                    <a:pt x="21140" y="12139"/>
                    <a:pt x="21298" y="11854"/>
                    <a:pt x="21140" y="11727"/>
                  </a:cubicBezTo>
                  <a:cubicBezTo>
                    <a:pt x="19556" y="10461"/>
                    <a:pt x="17878" y="9226"/>
                    <a:pt x="16168" y="8086"/>
                  </a:cubicBezTo>
                  <a:cubicBezTo>
                    <a:pt x="11227" y="4760"/>
                    <a:pt x="5812" y="2068"/>
                    <a:pt x="238" y="10"/>
                  </a:cubicBezTo>
                  <a:cubicBezTo>
                    <a:pt x="223" y="4"/>
                    <a:pt x="207" y="1"/>
                    <a:pt x="1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5"/>
            <p:cNvSpPr/>
            <p:nvPr/>
          </p:nvSpPr>
          <p:spPr>
            <a:xfrm>
              <a:off x="17161775" y="939550"/>
              <a:ext cx="576400" cy="507500"/>
            </a:xfrm>
            <a:custGeom>
              <a:avLst/>
              <a:gdLst/>
              <a:ahLst/>
              <a:cxnLst/>
              <a:rect l="l" t="t" r="r" b="b"/>
              <a:pathLst>
                <a:path w="23056" h="20300" extrusionOk="0">
                  <a:moveTo>
                    <a:pt x="8646" y="0"/>
                  </a:moveTo>
                  <a:cubicBezTo>
                    <a:pt x="8615" y="127"/>
                    <a:pt x="8583" y="190"/>
                    <a:pt x="8456" y="222"/>
                  </a:cubicBezTo>
                  <a:cubicBezTo>
                    <a:pt x="5638" y="1330"/>
                    <a:pt x="2788" y="2344"/>
                    <a:pt x="1" y="3357"/>
                  </a:cubicBezTo>
                  <a:cubicBezTo>
                    <a:pt x="4846" y="4434"/>
                    <a:pt x="9660" y="6049"/>
                    <a:pt x="13650" y="9057"/>
                  </a:cubicBezTo>
                  <a:cubicBezTo>
                    <a:pt x="17577" y="12003"/>
                    <a:pt x="20586" y="16120"/>
                    <a:pt x="23056" y="20300"/>
                  </a:cubicBezTo>
                  <a:cubicBezTo>
                    <a:pt x="20649" y="12066"/>
                    <a:pt x="15677" y="4877"/>
                    <a:pt x="864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5"/>
            <p:cNvSpPr/>
            <p:nvPr/>
          </p:nvSpPr>
          <p:spPr>
            <a:xfrm>
              <a:off x="17271325" y="1165075"/>
              <a:ext cx="287925" cy="170500"/>
            </a:xfrm>
            <a:custGeom>
              <a:avLst/>
              <a:gdLst/>
              <a:ahLst/>
              <a:cxnLst/>
              <a:rect l="l" t="t" r="r" b="b"/>
              <a:pathLst>
                <a:path w="11517" h="6820" extrusionOk="0">
                  <a:moveTo>
                    <a:pt x="209" y="1"/>
                  </a:moveTo>
                  <a:cubicBezTo>
                    <a:pt x="95" y="1"/>
                    <a:pt x="0" y="137"/>
                    <a:pt x="116" y="195"/>
                  </a:cubicBezTo>
                  <a:cubicBezTo>
                    <a:pt x="4011" y="2158"/>
                    <a:pt x="7653" y="4312"/>
                    <a:pt x="11168" y="6782"/>
                  </a:cubicBezTo>
                  <a:cubicBezTo>
                    <a:pt x="11200" y="6808"/>
                    <a:pt x="11232" y="6820"/>
                    <a:pt x="11261" y="6820"/>
                  </a:cubicBezTo>
                  <a:cubicBezTo>
                    <a:pt x="11411" y="6820"/>
                    <a:pt x="11517" y="6534"/>
                    <a:pt x="11358" y="6402"/>
                  </a:cubicBezTo>
                  <a:cubicBezTo>
                    <a:pt x="7843" y="3932"/>
                    <a:pt x="4106" y="1778"/>
                    <a:pt x="242" y="5"/>
                  </a:cubicBezTo>
                  <a:cubicBezTo>
                    <a:pt x="231" y="2"/>
                    <a:pt x="220" y="1"/>
                    <a:pt x="2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7" name="Google Shape;267;p25"/>
          <p:cNvSpPr txBox="1">
            <a:spLocks noGrp="1"/>
          </p:cNvSpPr>
          <p:nvPr>
            <p:ph type="title"/>
          </p:nvPr>
        </p:nvSpPr>
        <p:spPr>
          <a:xfrm>
            <a:off x="180000" y="1004950"/>
            <a:ext cx="878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solidFill>
                  <a:srgbClr val="000000"/>
                </a:solidFill>
              </a:rPr>
              <a:t>Pregunta de Investigación</a:t>
            </a:r>
            <a:endParaRPr b="1">
              <a:solidFill>
                <a:srgbClr val="000000"/>
              </a:solidFill>
            </a:endParaRPr>
          </a:p>
        </p:txBody>
      </p:sp>
      <p:sp>
        <p:nvSpPr>
          <p:cNvPr id="268" name="Google Shape;268;p25"/>
          <p:cNvSpPr txBox="1">
            <a:spLocks noGrp="1"/>
          </p:cNvSpPr>
          <p:nvPr>
            <p:ph type="title"/>
          </p:nvPr>
        </p:nvSpPr>
        <p:spPr>
          <a:xfrm>
            <a:off x="5803274" y="2189552"/>
            <a:ext cx="486600" cy="382200"/>
          </a:xfrm>
          <a:prstGeom prst="rect">
            <a:avLst/>
          </a:prstGeom>
        </p:spPr>
        <p:txBody>
          <a:bodyPr spcFirstLastPara="1" wrap="square" lIns="91425" tIns="91425" rIns="91425" bIns="91425" anchor="t" anchorCtr="0">
            <a:noAutofit/>
          </a:bodyPr>
          <a:lstStyle/>
          <a:p>
            <a:pPr marL="0" marR="228600" lvl="0" indent="0" algn="l" rtl="0">
              <a:spcBef>
                <a:spcPts val="0"/>
              </a:spcBef>
              <a:spcAft>
                <a:spcPts val="0"/>
              </a:spcAft>
              <a:buClr>
                <a:srgbClr val="000000"/>
              </a:buClr>
              <a:buSzPts val="1800"/>
              <a:buFont typeface="Arial"/>
              <a:buNone/>
            </a:pPr>
            <a:r>
              <a:rPr lang="en" sz="2200" b="1">
                <a:solidFill>
                  <a:schemeClr val="dk1"/>
                </a:solidFill>
              </a:rPr>
              <a:t>?</a:t>
            </a:r>
            <a:endParaRPr sz="2200" b="1">
              <a:solidFill>
                <a:schemeClr val="dk1"/>
              </a:solidFill>
            </a:endParaRPr>
          </a:p>
        </p:txBody>
      </p:sp>
      <p:sp>
        <p:nvSpPr>
          <p:cNvPr id="269" name="Google Shape;269;p25"/>
          <p:cNvSpPr txBox="1">
            <a:spLocks noGrp="1"/>
          </p:cNvSpPr>
          <p:nvPr>
            <p:ph type="title"/>
          </p:nvPr>
        </p:nvSpPr>
        <p:spPr>
          <a:xfrm>
            <a:off x="1088975" y="1491925"/>
            <a:ext cx="244800" cy="382200"/>
          </a:xfrm>
          <a:prstGeom prst="rect">
            <a:avLst/>
          </a:prstGeom>
        </p:spPr>
        <p:txBody>
          <a:bodyPr spcFirstLastPara="1" wrap="square" lIns="91425" tIns="91425" rIns="91425" bIns="91425" anchor="t" anchorCtr="0">
            <a:noAutofit/>
          </a:bodyPr>
          <a:lstStyle/>
          <a:p>
            <a:pPr marL="0" marR="228600" lvl="0" indent="0" algn="l" rtl="0">
              <a:spcBef>
                <a:spcPts val="0"/>
              </a:spcBef>
              <a:spcAft>
                <a:spcPts val="0"/>
              </a:spcAft>
              <a:buClr>
                <a:srgbClr val="000000"/>
              </a:buClr>
              <a:buSzPts val="1800"/>
              <a:buFont typeface="Arial"/>
              <a:buNone/>
            </a:pPr>
            <a:r>
              <a:rPr lang="en" sz="2200" b="1">
                <a:solidFill>
                  <a:schemeClr val="dk1"/>
                </a:solidFill>
              </a:rPr>
              <a:t>¿</a:t>
            </a:r>
            <a:endParaRPr sz="2200" b="1">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graphicFrame>
        <p:nvGraphicFramePr>
          <p:cNvPr id="274" name="Google Shape;274;p26"/>
          <p:cNvGraphicFramePr/>
          <p:nvPr/>
        </p:nvGraphicFramePr>
        <p:xfrm>
          <a:off x="1200763" y="682926"/>
          <a:ext cx="6708675" cy="3954375"/>
        </p:xfrm>
        <a:graphic>
          <a:graphicData uri="http://schemas.openxmlformats.org/drawingml/2006/table">
            <a:tbl>
              <a:tblPr>
                <a:noFill/>
                <a:tableStyleId>{71CFE58B-FE6B-4FBB-939A-C602676FF387}</a:tableStyleId>
              </a:tblPr>
              <a:tblGrid>
                <a:gridCol w="2007275">
                  <a:extLst>
                    <a:ext uri="{9D8B030D-6E8A-4147-A177-3AD203B41FA5}">
                      <a16:colId xmlns:a16="http://schemas.microsoft.com/office/drawing/2014/main" val="20000"/>
                    </a:ext>
                  </a:extLst>
                </a:gridCol>
                <a:gridCol w="4701400">
                  <a:extLst>
                    <a:ext uri="{9D8B030D-6E8A-4147-A177-3AD203B41FA5}">
                      <a16:colId xmlns:a16="http://schemas.microsoft.com/office/drawing/2014/main" val="20001"/>
                    </a:ext>
                  </a:extLst>
                </a:gridCol>
              </a:tblGrid>
              <a:tr h="1562125">
                <a:tc>
                  <a:txBody>
                    <a:bodyPr/>
                    <a:lstStyle/>
                    <a:p>
                      <a:pPr marL="0" lvl="0" indent="0" algn="just" rtl="0">
                        <a:lnSpc>
                          <a:spcPct val="100000"/>
                        </a:lnSpc>
                        <a:spcBef>
                          <a:spcPts val="0"/>
                        </a:spcBef>
                        <a:spcAft>
                          <a:spcPts val="0"/>
                        </a:spcAft>
                        <a:buNone/>
                      </a:pPr>
                      <a:r>
                        <a:rPr lang="en" sz="2600" b="1">
                          <a:solidFill>
                            <a:srgbClr val="FFFFFF"/>
                          </a:solidFill>
                          <a:latin typeface="Indie Flower"/>
                          <a:ea typeface="Indie Flower"/>
                          <a:cs typeface="Indie Flower"/>
                          <a:sym typeface="Indie Flower"/>
                        </a:rPr>
                        <a:t>Justificación</a:t>
                      </a:r>
                      <a:endParaRPr sz="2600" b="1">
                        <a:solidFill>
                          <a:srgbClr val="FFFFFF"/>
                        </a:solidFill>
                        <a:latin typeface="Indie Flower"/>
                        <a:ea typeface="Indie Flower"/>
                        <a:cs typeface="Indie Flower"/>
                        <a:sym typeface="Indie Flower"/>
                      </a:endParaRPr>
                    </a:p>
                  </a:txBody>
                  <a:tcPr marL="91425" marR="91425" marT="91425" marB="91425" anchor="ctr">
                    <a:lnL w="19050" cap="flat" cmpd="sng">
                      <a:solidFill>
                        <a:schemeClr val="accent5">
                          <a:alpha val="0"/>
                        </a:schemeClr>
                      </a:solidFill>
                      <a:prstDash val="solid"/>
                      <a:round/>
                      <a:headEnd type="none" w="sm" len="sm"/>
                      <a:tailEnd type="none" w="sm" len="sm"/>
                    </a:lnL>
                    <a:lnR w="19050" cap="flat" cmpd="sng">
                      <a:solidFill>
                        <a:schemeClr val="accent5">
                          <a:alpha val="0"/>
                        </a:schemeClr>
                      </a:solidFill>
                      <a:prstDash val="solid"/>
                      <a:round/>
                      <a:headEnd type="none" w="sm" len="sm"/>
                      <a:tailEnd type="none" w="sm" len="sm"/>
                    </a:lnR>
                    <a:lnT w="19050" cap="flat" cmpd="sng">
                      <a:solidFill>
                        <a:schemeClr val="accent5">
                          <a:alpha val="0"/>
                        </a:schemeClr>
                      </a:solidFill>
                      <a:prstDash val="solid"/>
                      <a:round/>
                      <a:headEnd type="none" w="sm" len="sm"/>
                      <a:tailEnd type="none" w="sm" len="sm"/>
                    </a:lnT>
                    <a:lnB w="19050" cap="flat" cmpd="sng">
                      <a:solidFill>
                        <a:schemeClr val="accent5">
                          <a:alpha val="0"/>
                        </a:schemeClr>
                      </a:solidFill>
                      <a:prstDash val="solid"/>
                      <a:round/>
                      <a:headEnd type="none" w="sm" len="sm"/>
                      <a:tailEnd type="none" w="sm" len="sm"/>
                    </a:lnB>
                    <a:solidFill>
                      <a:schemeClr val="accent3"/>
                    </a:solidFill>
                  </a:tcPr>
                </a:tc>
                <a:tc>
                  <a:txBody>
                    <a:bodyPr/>
                    <a:lstStyle/>
                    <a:p>
                      <a:pPr marL="0" marR="179999" lvl="0" indent="0" algn="just" rtl="0">
                        <a:lnSpc>
                          <a:spcPct val="100000"/>
                        </a:lnSpc>
                        <a:spcBef>
                          <a:spcPts val="200"/>
                        </a:spcBef>
                        <a:spcAft>
                          <a:spcPts val="0"/>
                        </a:spcAft>
                        <a:buNone/>
                      </a:pPr>
                      <a:r>
                        <a:rPr lang="en" sz="1500">
                          <a:solidFill>
                            <a:srgbClr val="FFFFFF"/>
                          </a:solidFill>
                          <a:latin typeface="Open Sans"/>
                          <a:ea typeface="Open Sans"/>
                          <a:cs typeface="Open Sans"/>
                          <a:sym typeface="Open Sans"/>
                        </a:rPr>
                        <a:t>Esta pregunta se plantea con el fin de identificar si la calidad de las fuentes hídricas y las posibles deficiencias en el tratamiento de las mismas, sumado a la escasez del recurso hídrico, se relacionan con los altos índices de  enfermedad diarreica aguda.</a:t>
                      </a:r>
                      <a:endParaRPr sz="1500">
                        <a:solidFill>
                          <a:srgbClr val="FFFFFF"/>
                        </a:solidFill>
                        <a:latin typeface="Open Sans"/>
                        <a:ea typeface="Open Sans"/>
                        <a:cs typeface="Open Sans"/>
                        <a:sym typeface="Open Sans"/>
                      </a:endParaRPr>
                    </a:p>
                  </a:txBody>
                  <a:tcPr marL="91425" marR="91425" marT="91425" marB="91425" anchor="ctr">
                    <a:lnL w="19050" cap="flat" cmpd="sng">
                      <a:solidFill>
                        <a:schemeClr val="accent5">
                          <a:alpha val="0"/>
                        </a:schemeClr>
                      </a:solidFill>
                      <a:prstDash val="solid"/>
                      <a:round/>
                      <a:headEnd type="none" w="sm" len="sm"/>
                      <a:tailEnd type="none" w="sm" len="sm"/>
                    </a:lnL>
                    <a:lnR w="19050" cap="flat" cmpd="sng">
                      <a:solidFill>
                        <a:schemeClr val="accent5">
                          <a:alpha val="0"/>
                        </a:schemeClr>
                      </a:solidFill>
                      <a:prstDash val="solid"/>
                      <a:round/>
                      <a:headEnd type="none" w="sm" len="sm"/>
                      <a:tailEnd type="none" w="sm" len="sm"/>
                    </a:lnR>
                    <a:lnT w="19050" cap="flat" cmpd="sng">
                      <a:solidFill>
                        <a:schemeClr val="accent5">
                          <a:alpha val="0"/>
                        </a:schemeClr>
                      </a:solidFill>
                      <a:prstDash val="solid"/>
                      <a:round/>
                      <a:headEnd type="none" w="sm" len="sm"/>
                      <a:tailEnd type="none" w="sm" len="sm"/>
                    </a:lnT>
                    <a:lnB w="28575" cap="flat" cmpd="sng">
                      <a:solidFill>
                        <a:schemeClr val="accent2"/>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196125">
                <a:tc>
                  <a:txBody>
                    <a:bodyPr/>
                    <a:lstStyle/>
                    <a:p>
                      <a:pPr marL="0" lvl="0" indent="0" algn="just" rtl="0">
                        <a:spcBef>
                          <a:spcPts val="0"/>
                        </a:spcBef>
                        <a:spcAft>
                          <a:spcPts val="0"/>
                        </a:spcAft>
                        <a:buNone/>
                      </a:pPr>
                      <a:endParaRPr sz="1500">
                        <a:solidFill>
                          <a:srgbClr val="FFFFFF"/>
                        </a:solidFill>
                      </a:endParaRPr>
                    </a:p>
                  </a:txBody>
                  <a:tcPr marL="91425" marR="91425" marT="91425" marB="91425" anchor="ctr">
                    <a:lnL w="19050" cap="flat" cmpd="sng">
                      <a:solidFill>
                        <a:schemeClr val="accent5">
                          <a:alpha val="0"/>
                        </a:schemeClr>
                      </a:solidFill>
                      <a:prstDash val="solid"/>
                      <a:round/>
                      <a:headEnd type="none" w="sm" len="sm"/>
                      <a:tailEnd type="none" w="sm" len="sm"/>
                    </a:lnL>
                    <a:lnR w="19050" cap="flat" cmpd="sng">
                      <a:solidFill>
                        <a:schemeClr val="accent5">
                          <a:alpha val="0"/>
                        </a:schemeClr>
                      </a:solidFill>
                      <a:prstDash val="solid"/>
                      <a:round/>
                      <a:headEnd type="none" w="sm" len="sm"/>
                      <a:tailEnd type="none" w="sm" len="sm"/>
                    </a:lnR>
                    <a:lnT w="19050" cap="flat" cmpd="sng">
                      <a:solidFill>
                        <a:schemeClr val="accent5">
                          <a:alpha val="0"/>
                        </a:schemeClr>
                      </a:solidFill>
                      <a:prstDash val="solid"/>
                      <a:round/>
                      <a:headEnd type="none" w="sm" len="sm"/>
                      <a:tailEnd type="none" w="sm" len="sm"/>
                    </a:lnT>
                    <a:lnB w="19050" cap="flat" cmpd="sng">
                      <a:solidFill>
                        <a:schemeClr val="accent5">
                          <a:alpha val="0"/>
                        </a:schemeClr>
                      </a:solidFill>
                      <a:prstDash val="solid"/>
                      <a:round/>
                      <a:headEnd type="none" w="sm" len="sm"/>
                      <a:tailEnd type="none" w="sm" len="sm"/>
                    </a:lnB>
                    <a:solidFill>
                      <a:schemeClr val="accent3"/>
                    </a:solidFill>
                  </a:tcPr>
                </a:tc>
                <a:tc>
                  <a:txBody>
                    <a:bodyPr/>
                    <a:lstStyle/>
                    <a:p>
                      <a:pPr marL="0" marR="179999" lvl="0" indent="0" algn="just" rtl="0">
                        <a:spcBef>
                          <a:spcPts val="200"/>
                        </a:spcBef>
                        <a:spcAft>
                          <a:spcPts val="0"/>
                        </a:spcAft>
                        <a:buNone/>
                      </a:pPr>
                      <a:r>
                        <a:rPr lang="en" sz="1500">
                          <a:solidFill>
                            <a:srgbClr val="FFFFFF"/>
                          </a:solidFill>
                          <a:latin typeface="Open Sans"/>
                          <a:ea typeface="Open Sans"/>
                          <a:cs typeface="Open Sans"/>
                          <a:sym typeface="Open Sans"/>
                        </a:rPr>
                        <a:t>Las características del agua como fuente de transmisión  de  enfermedades vehiculizadas por agua (EVAs) como la EDA en la población de estudio.</a:t>
                      </a:r>
                      <a:endParaRPr sz="1500">
                        <a:solidFill>
                          <a:srgbClr val="FFFFFF"/>
                        </a:solidFill>
                      </a:endParaRPr>
                    </a:p>
                  </a:txBody>
                  <a:tcPr marL="91425" marR="91425" marT="91425" marB="91425" anchor="ctr">
                    <a:lnL w="19050" cap="flat" cmpd="sng">
                      <a:solidFill>
                        <a:schemeClr val="accent5">
                          <a:alpha val="0"/>
                        </a:schemeClr>
                      </a:solidFill>
                      <a:prstDash val="solid"/>
                      <a:round/>
                      <a:headEnd type="none" w="sm" len="sm"/>
                      <a:tailEnd type="none" w="sm" len="sm"/>
                    </a:lnL>
                    <a:lnR w="19050" cap="flat" cmpd="sng">
                      <a:solidFill>
                        <a:schemeClr val="accent5">
                          <a:alpha val="0"/>
                        </a:schemeClr>
                      </a:solidFill>
                      <a:prstDash val="solid"/>
                      <a:round/>
                      <a:headEnd type="none" w="sm" len="sm"/>
                      <a:tailEnd type="none" w="sm" len="sm"/>
                    </a:lnR>
                    <a:lnT w="28575" cap="flat" cmpd="sng">
                      <a:solidFill>
                        <a:schemeClr val="accent2"/>
                      </a:solidFill>
                      <a:prstDash val="solid"/>
                      <a:round/>
                      <a:headEnd type="none" w="sm" len="sm"/>
                      <a:tailEnd type="none" w="sm" len="sm"/>
                    </a:lnT>
                    <a:lnB w="28575" cap="flat" cmpd="sng">
                      <a:solidFill>
                        <a:schemeClr val="accent2"/>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1196125">
                <a:tc>
                  <a:txBody>
                    <a:bodyPr/>
                    <a:lstStyle/>
                    <a:p>
                      <a:pPr marL="0" lvl="0" indent="0" algn="just" rtl="0">
                        <a:spcBef>
                          <a:spcPts val="0"/>
                        </a:spcBef>
                        <a:spcAft>
                          <a:spcPts val="0"/>
                        </a:spcAft>
                        <a:buNone/>
                      </a:pPr>
                      <a:endParaRPr sz="1500">
                        <a:solidFill>
                          <a:srgbClr val="FFFFFF"/>
                        </a:solidFill>
                      </a:endParaRPr>
                    </a:p>
                  </a:txBody>
                  <a:tcPr marL="91425" marR="91425" marT="91425" marB="91425" anchor="ctr">
                    <a:lnL w="19050" cap="flat" cmpd="sng">
                      <a:solidFill>
                        <a:schemeClr val="accent5">
                          <a:alpha val="0"/>
                        </a:schemeClr>
                      </a:solidFill>
                      <a:prstDash val="solid"/>
                      <a:round/>
                      <a:headEnd type="none" w="sm" len="sm"/>
                      <a:tailEnd type="none" w="sm" len="sm"/>
                    </a:lnL>
                    <a:lnR w="19050" cap="flat" cmpd="sng">
                      <a:solidFill>
                        <a:schemeClr val="accent5">
                          <a:alpha val="0"/>
                        </a:schemeClr>
                      </a:solidFill>
                      <a:prstDash val="solid"/>
                      <a:round/>
                      <a:headEnd type="none" w="sm" len="sm"/>
                      <a:tailEnd type="none" w="sm" len="sm"/>
                    </a:lnR>
                    <a:lnT w="19050" cap="flat" cmpd="sng">
                      <a:solidFill>
                        <a:schemeClr val="accent5">
                          <a:alpha val="0"/>
                        </a:schemeClr>
                      </a:solidFill>
                      <a:prstDash val="solid"/>
                      <a:round/>
                      <a:headEnd type="none" w="sm" len="sm"/>
                      <a:tailEnd type="none" w="sm" len="sm"/>
                    </a:lnT>
                    <a:lnB w="19050" cap="flat" cmpd="sng">
                      <a:solidFill>
                        <a:schemeClr val="accent5">
                          <a:alpha val="0"/>
                        </a:schemeClr>
                      </a:solidFill>
                      <a:prstDash val="solid"/>
                      <a:round/>
                      <a:headEnd type="none" w="sm" len="sm"/>
                      <a:tailEnd type="none" w="sm" len="sm"/>
                    </a:lnB>
                    <a:solidFill>
                      <a:schemeClr val="accent3"/>
                    </a:solidFill>
                  </a:tcPr>
                </a:tc>
                <a:tc>
                  <a:txBody>
                    <a:bodyPr/>
                    <a:lstStyle/>
                    <a:p>
                      <a:pPr marL="0" marR="179999" lvl="0" indent="0" algn="just" rtl="0">
                        <a:lnSpc>
                          <a:spcPct val="100000"/>
                        </a:lnSpc>
                        <a:spcBef>
                          <a:spcPts val="200"/>
                        </a:spcBef>
                        <a:spcAft>
                          <a:spcPts val="0"/>
                        </a:spcAft>
                        <a:buNone/>
                      </a:pPr>
                      <a:r>
                        <a:rPr lang="en" sz="1500">
                          <a:solidFill>
                            <a:srgbClr val="FFFFFF"/>
                          </a:solidFill>
                          <a:latin typeface="Open Sans"/>
                          <a:ea typeface="Open Sans"/>
                          <a:cs typeface="Open Sans"/>
                          <a:sym typeface="Open Sans"/>
                        </a:rPr>
                        <a:t>Así mismo implementar acciones encaminadas a mejorar la calidad del agua y proteger la salud de los habitantes.</a:t>
                      </a:r>
                      <a:endParaRPr sz="1500">
                        <a:solidFill>
                          <a:srgbClr val="FFFFFF"/>
                        </a:solidFill>
                      </a:endParaRPr>
                    </a:p>
                  </a:txBody>
                  <a:tcPr marL="91425" marR="91425" marT="91425" marB="91425" anchor="ctr">
                    <a:lnL w="19050" cap="flat" cmpd="sng">
                      <a:solidFill>
                        <a:schemeClr val="accent5">
                          <a:alpha val="0"/>
                        </a:schemeClr>
                      </a:solidFill>
                      <a:prstDash val="solid"/>
                      <a:round/>
                      <a:headEnd type="none" w="sm" len="sm"/>
                      <a:tailEnd type="none" w="sm" len="sm"/>
                    </a:lnL>
                    <a:lnR w="19050" cap="flat" cmpd="sng">
                      <a:solidFill>
                        <a:schemeClr val="accent5">
                          <a:alpha val="0"/>
                        </a:schemeClr>
                      </a:solidFill>
                      <a:prstDash val="solid"/>
                      <a:round/>
                      <a:headEnd type="none" w="sm" len="sm"/>
                      <a:tailEnd type="none" w="sm" len="sm"/>
                    </a:lnR>
                    <a:lnT w="28575" cap="flat" cmpd="sng">
                      <a:solidFill>
                        <a:schemeClr val="accent2"/>
                      </a:solidFill>
                      <a:prstDash val="solid"/>
                      <a:round/>
                      <a:headEnd type="none" w="sm" len="sm"/>
                      <a:tailEnd type="none" w="sm" len="sm"/>
                    </a:lnT>
                    <a:lnB w="19050" cap="flat" cmpd="sng">
                      <a:solidFill>
                        <a:schemeClr val="accent5">
                          <a:alpha val="0"/>
                        </a:schemeClr>
                      </a:solidFill>
                      <a:prstDash val="solid"/>
                      <a:round/>
                      <a:headEnd type="none" w="sm" len="sm"/>
                      <a:tailEnd type="none" w="sm" len="sm"/>
                    </a:lnB>
                    <a:solidFill>
                      <a:schemeClr val="lt2"/>
                    </a:solidFill>
                  </a:tcPr>
                </a:tc>
                <a:extLst>
                  <a:ext uri="{0D108BD9-81ED-4DB2-BD59-A6C34878D82A}">
                    <a16:rowId xmlns:a16="http://schemas.microsoft.com/office/drawing/2014/main" val="10002"/>
                  </a:ext>
                </a:extLst>
              </a:tr>
            </a:tbl>
          </a:graphicData>
        </a:graphic>
      </p:graphicFrame>
      <p:sp>
        <p:nvSpPr>
          <p:cNvPr id="275" name="Google Shape;275;p26"/>
          <p:cNvSpPr/>
          <p:nvPr/>
        </p:nvSpPr>
        <p:spPr>
          <a:xfrm>
            <a:off x="7715048" y="4913912"/>
            <a:ext cx="4319" cy="1134"/>
          </a:xfrm>
          <a:custGeom>
            <a:avLst/>
            <a:gdLst/>
            <a:ahLst/>
            <a:cxnLst/>
            <a:rect l="l" t="t" r="r" b="b"/>
            <a:pathLst>
              <a:path w="80" h="21" extrusionOk="0">
                <a:moveTo>
                  <a:pt x="0" y="1"/>
                </a:moveTo>
                <a:cubicBezTo>
                  <a:pt x="14" y="14"/>
                  <a:pt x="27" y="21"/>
                  <a:pt x="40" y="21"/>
                </a:cubicBezTo>
                <a:cubicBezTo>
                  <a:pt x="53" y="21"/>
                  <a:pt x="66" y="14"/>
                  <a:pt x="79" y="1"/>
                </a:cubicBezTo>
                <a:lnTo>
                  <a:pt x="79" y="1"/>
                </a:lnTo>
                <a:cubicBezTo>
                  <a:pt x="79" y="1"/>
                  <a:pt x="68" y="12"/>
                  <a:pt x="44" y="12"/>
                </a:cubicBezTo>
                <a:cubicBezTo>
                  <a:pt x="33" y="12"/>
                  <a:pt x="18" y="10"/>
                  <a:pt x="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27"/>
          <p:cNvSpPr/>
          <p:nvPr/>
        </p:nvSpPr>
        <p:spPr>
          <a:xfrm rot="5400000">
            <a:off x="4162350" y="-2103687"/>
            <a:ext cx="819300" cy="7002900"/>
          </a:xfrm>
          <a:prstGeom prst="round2DiagRect">
            <a:avLst>
              <a:gd name="adj1" fmla="val 16667"/>
              <a:gd name="adj2" fmla="val 0"/>
            </a:avLst>
          </a:prstGeom>
          <a:solidFill>
            <a:srgbClr val="F7AF60">
              <a:alpha val="33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7"/>
          <p:cNvSpPr/>
          <p:nvPr/>
        </p:nvSpPr>
        <p:spPr>
          <a:xfrm>
            <a:off x="3528925" y="2576356"/>
            <a:ext cx="2109000" cy="2521500"/>
          </a:xfrm>
          <a:prstGeom prst="round2DiagRect">
            <a:avLst>
              <a:gd name="adj1" fmla="val 16667"/>
              <a:gd name="adj2" fmla="val 0"/>
            </a:avLst>
          </a:prstGeom>
          <a:solidFill>
            <a:srgbClr val="B8CFE3">
              <a:alpha val="35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282" name="Google Shape;282;p27"/>
          <p:cNvSpPr/>
          <p:nvPr/>
        </p:nvSpPr>
        <p:spPr>
          <a:xfrm>
            <a:off x="5809625" y="2576356"/>
            <a:ext cx="2226300" cy="2521500"/>
          </a:xfrm>
          <a:prstGeom prst="round2DiagRect">
            <a:avLst>
              <a:gd name="adj1" fmla="val 16667"/>
              <a:gd name="adj2" fmla="val 0"/>
            </a:avLst>
          </a:prstGeom>
          <a:solidFill>
            <a:srgbClr val="F2AEA4">
              <a:alpha val="35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283" name="Google Shape;283;p27"/>
          <p:cNvSpPr/>
          <p:nvPr/>
        </p:nvSpPr>
        <p:spPr>
          <a:xfrm>
            <a:off x="1203525" y="2576356"/>
            <a:ext cx="2153700" cy="2532000"/>
          </a:xfrm>
          <a:prstGeom prst="round2DiagRect">
            <a:avLst>
              <a:gd name="adj1" fmla="val 16667"/>
              <a:gd name="adj2" fmla="val 0"/>
            </a:avLst>
          </a:prstGeom>
          <a:solidFill>
            <a:srgbClr val="F7AF60">
              <a:alpha val="33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284" name="Google Shape;284;p27"/>
          <p:cNvSpPr txBox="1">
            <a:spLocks noGrp="1"/>
          </p:cNvSpPr>
          <p:nvPr>
            <p:ph type="title"/>
          </p:nvPr>
        </p:nvSpPr>
        <p:spPr>
          <a:xfrm>
            <a:off x="180000" y="415425"/>
            <a:ext cx="878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Objetivo general</a:t>
            </a:r>
            <a:endParaRPr/>
          </a:p>
        </p:txBody>
      </p:sp>
      <p:sp>
        <p:nvSpPr>
          <p:cNvPr id="285" name="Google Shape;285;p27"/>
          <p:cNvSpPr/>
          <p:nvPr/>
        </p:nvSpPr>
        <p:spPr>
          <a:xfrm>
            <a:off x="1204610" y="2511531"/>
            <a:ext cx="356400" cy="315600"/>
          </a:xfrm>
          <a:prstGeom prst="ellipse">
            <a:avLst/>
          </a:prstGeom>
          <a:solidFill>
            <a:schemeClr val="accent1"/>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01</a:t>
            </a:r>
            <a:endParaRPr>
              <a:solidFill>
                <a:srgbClr val="FFFFFF"/>
              </a:solidFill>
            </a:endParaRPr>
          </a:p>
        </p:txBody>
      </p:sp>
      <p:sp>
        <p:nvSpPr>
          <p:cNvPr id="286" name="Google Shape;286;p27"/>
          <p:cNvSpPr txBox="1"/>
          <p:nvPr/>
        </p:nvSpPr>
        <p:spPr>
          <a:xfrm>
            <a:off x="1408574" y="3724000"/>
            <a:ext cx="1743600" cy="401100"/>
          </a:xfrm>
          <a:prstGeom prst="rect">
            <a:avLst/>
          </a:prstGeom>
          <a:noFill/>
          <a:ln>
            <a:noFill/>
          </a:ln>
        </p:spPr>
        <p:txBody>
          <a:bodyPr spcFirstLastPara="1" wrap="square" lIns="91425" tIns="91425" rIns="91425" bIns="91425" anchor="ctr" anchorCtr="0">
            <a:noAutofit/>
          </a:bodyPr>
          <a:lstStyle/>
          <a:p>
            <a:pPr marL="0" marR="25003" lvl="0" indent="0" algn="ctr" rtl="0">
              <a:spcBef>
                <a:spcPts val="0"/>
              </a:spcBef>
              <a:spcAft>
                <a:spcPts val="0"/>
              </a:spcAft>
              <a:buNone/>
            </a:pPr>
            <a:r>
              <a:rPr lang="en">
                <a:solidFill>
                  <a:schemeClr val="dk1"/>
                </a:solidFill>
                <a:latin typeface="Fira Sans"/>
                <a:ea typeface="Fira Sans"/>
                <a:cs typeface="Fira Sans"/>
                <a:sym typeface="Fira Sans"/>
              </a:rPr>
              <a:t>Comparar los estudios relacionados con la calidad microbiológica  del agua que irriga el acueducto del municipio de Facatativá.</a:t>
            </a:r>
            <a:endParaRPr>
              <a:solidFill>
                <a:schemeClr val="dk1"/>
              </a:solidFill>
              <a:latin typeface="Fira Sans"/>
              <a:ea typeface="Fira Sans"/>
              <a:cs typeface="Fira Sans"/>
              <a:sym typeface="Fira Sans"/>
            </a:endParaRPr>
          </a:p>
          <a:p>
            <a:pPr marL="0" marR="25003" lvl="0" indent="0" algn="just" rtl="0">
              <a:spcBef>
                <a:spcPts val="0"/>
              </a:spcBef>
              <a:spcAft>
                <a:spcPts val="0"/>
              </a:spcAft>
              <a:buNone/>
            </a:pPr>
            <a:endParaRPr>
              <a:solidFill>
                <a:schemeClr val="dk1"/>
              </a:solidFill>
              <a:latin typeface="Fira Sans"/>
              <a:ea typeface="Fira Sans"/>
              <a:cs typeface="Fira Sans"/>
              <a:sym typeface="Fira Sans"/>
            </a:endParaRPr>
          </a:p>
        </p:txBody>
      </p:sp>
      <p:sp>
        <p:nvSpPr>
          <p:cNvPr id="287" name="Google Shape;287;p27"/>
          <p:cNvSpPr txBox="1"/>
          <p:nvPr/>
        </p:nvSpPr>
        <p:spPr>
          <a:xfrm>
            <a:off x="5957850" y="3473955"/>
            <a:ext cx="1942500" cy="5655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endParaRPr>
              <a:solidFill>
                <a:schemeClr val="dk1"/>
              </a:solidFill>
              <a:latin typeface="Fira Sans"/>
              <a:ea typeface="Fira Sans"/>
              <a:cs typeface="Fira Sans"/>
              <a:sym typeface="Fira Sans"/>
            </a:endParaRPr>
          </a:p>
          <a:p>
            <a:pPr marL="0" marR="0" lvl="0" indent="0" algn="ctr" rtl="0">
              <a:spcBef>
                <a:spcPts val="0"/>
              </a:spcBef>
              <a:spcAft>
                <a:spcPts val="0"/>
              </a:spcAft>
              <a:buNone/>
            </a:pPr>
            <a:r>
              <a:rPr lang="en">
                <a:solidFill>
                  <a:schemeClr val="dk1"/>
                </a:solidFill>
                <a:latin typeface="Fira Sans"/>
                <a:ea typeface="Fira Sans"/>
                <a:cs typeface="Fira Sans"/>
                <a:sym typeface="Fira Sans"/>
              </a:rPr>
              <a:t>Relacionar los eventos en salud reportados de enfermedad diarreica aguda en Cundinamarca con las posibles dificultades en el tratamiento y calidad de agua.</a:t>
            </a:r>
            <a:endParaRPr>
              <a:solidFill>
                <a:schemeClr val="dk1"/>
              </a:solidFill>
              <a:latin typeface="Fira Sans"/>
              <a:ea typeface="Fira Sans"/>
              <a:cs typeface="Fira Sans"/>
              <a:sym typeface="Fira Sans"/>
            </a:endParaRPr>
          </a:p>
          <a:p>
            <a:pPr marL="0" marR="0" lvl="0" indent="0" algn="ctr" rtl="0">
              <a:spcBef>
                <a:spcPts val="0"/>
              </a:spcBef>
              <a:spcAft>
                <a:spcPts val="0"/>
              </a:spcAft>
              <a:buNone/>
            </a:pPr>
            <a:endParaRPr>
              <a:solidFill>
                <a:schemeClr val="dk1"/>
              </a:solidFill>
              <a:latin typeface="Fira Sans"/>
              <a:ea typeface="Fira Sans"/>
              <a:cs typeface="Fira Sans"/>
              <a:sym typeface="Fira Sans"/>
            </a:endParaRPr>
          </a:p>
        </p:txBody>
      </p:sp>
      <p:sp>
        <p:nvSpPr>
          <p:cNvPr id="288" name="Google Shape;288;p27"/>
          <p:cNvSpPr txBox="1"/>
          <p:nvPr/>
        </p:nvSpPr>
        <p:spPr>
          <a:xfrm>
            <a:off x="3663168" y="3641803"/>
            <a:ext cx="1840500" cy="4011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
                <a:solidFill>
                  <a:schemeClr val="dk1"/>
                </a:solidFill>
                <a:latin typeface="Fira Sans"/>
                <a:ea typeface="Fira Sans"/>
                <a:cs typeface="Fira Sans"/>
                <a:sym typeface="Fira Sans"/>
              </a:rPr>
              <a:t>Evaluar el índice de riesgo en calidad del agua (IRCA) en los últimos años en el acueducto municipal y compararlo con las características ideales del agua de consumo sustentado por la bibliografía.</a:t>
            </a:r>
            <a:endParaRPr>
              <a:solidFill>
                <a:schemeClr val="dk1"/>
              </a:solidFill>
              <a:latin typeface="Fira Sans"/>
              <a:ea typeface="Fira Sans"/>
              <a:cs typeface="Fira Sans"/>
              <a:sym typeface="Fira Sans"/>
            </a:endParaRPr>
          </a:p>
        </p:txBody>
      </p:sp>
      <p:sp>
        <p:nvSpPr>
          <p:cNvPr id="289" name="Google Shape;289;p27"/>
          <p:cNvSpPr/>
          <p:nvPr/>
        </p:nvSpPr>
        <p:spPr>
          <a:xfrm>
            <a:off x="3490076" y="2511529"/>
            <a:ext cx="388800" cy="306300"/>
          </a:xfrm>
          <a:prstGeom prst="ellipse">
            <a:avLst/>
          </a:prstGeom>
          <a:solidFill>
            <a:schemeClr val="accent5"/>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02</a:t>
            </a:r>
            <a:endParaRPr>
              <a:solidFill>
                <a:srgbClr val="FFFFFF"/>
              </a:solidFill>
            </a:endParaRPr>
          </a:p>
        </p:txBody>
      </p:sp>
      <p:sp>
        <p:nvSpPr>
          <p:cNvPr id="290" name="Google Shape;290;p27"/>
          <p:cNvSpPr/>
          <p:nvPr/>
        </p:nvSpPr>
        <p:spPr>
          <a:xfrm>
            <a:off x="5680708" y="2516143"/>
            <a:ext cx="368400" cy="306300"/>
          </a:xfrm>
          <a:prstGeom prst="ellipse">
            <a:avLst/>
          </a:prstGeom>
          <a:solidFill>
            <a:schemeClr val="dk2"/>
          </a:solidFill>
          <a:ln>
            <a:noFill/>
          </a:ln>
        </p:spPr>
        <p:txBody>
          <a:bodyPr spcFirstLastPara="1" wrap="square" lIns="0" tIns="91425" rIns="0" bIns="91425" anchor="ctr" anchorCtr="0">
            <a:noAutofit/>
          </a:bodyPr>
          <a:lstStyle/>
          <a:p>
            <a:pPr marL="0" lvl="0" indent="0" algn="ctr" rtl="0">
              <a:spcBef>
                <a:spcPts val="0"/>
              </a:spcBef>
              <a:spcAft>
                <a:spcPts val="0"/>
              </a:spcAft>
              <a:buClr>
                <a:schemeClr val="dk1"/>
              </a:buClr>
              <a:buSzPts val="1100"/>
              <a:buFont typeface="Arial"/>
              <a:buNone/>
            </a:pPr>
            <a:r>
              <a:rPr lang="en" sz="1700">
                <a:solidFill>
                  <a:srgbClr val="FFFFFF"/>
                </a:solidFill>
                <a:latin typeface="Fira Sans Extra Condensed Medium"/>
                <a:ea typeface="Fira Sans Extra Condensed Medium"/>
                <a:cs typeface="Fira Sans Extra Condensed Medium"/>
                <a:sym typeface="Fira Sans Extra Condensed Medium"/>
              </a:rPr>
              <a:t>03</a:t>
            </a:r>
            <a:endParaRPr>
              <a:solidFill>
                <a:srgbClr val="FFFFFF"/>
              </a:solidFill>
            </a:endParaRPr>
          </a:p>
        </p:txBody>
      </p:sp>
      <p:sp>
        <p:nvSpPr>
          <p:cNvPr id="291" name="Google Shape;291;p27"/>
          <p:cNvSpPr txBox="1">
            <a:spLocks noGrp="1"/>
          </p:cNvSpPr>
          <p:nvPr>
            <p:ph type="title"/>
          </p:nvPr>
        </p:nvSpPr>
        <p:spPr>
          <a:xfrm>
            <a:off x="227725" y="1946025"/>
            <a:ext cx="8784000" cy="56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Objetivos específicos</a:t>
            </a:r>
            <a:endParaRPr/>
          </a:p>
        </p:txBody>
      </p:sp>
      <p:sp>
        <p:nvSpPr>
          <p:cNvPr id="292" name="Google Shape;292;p27"/>
          <p:cNvSpPr txBox="1"/>
          <p:nvPr/>
        </p:nvSpPr>
        <p:spPr>
          <a:xfrm>
            <a:off x="1228950" y="1036113"/>
            <a:ext cx="6686100" cy="680156"/>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dirty="0">
                <a:solidFill>
                  <a:schemeClr val="dk1"/>
                </a:solidFill>
              </a:rPr>
              <a:t>Analizar la relación entre la enfermedad diarreica aguda y las características de calidad en el agua en </a:t>
            </a:r>
            <a:r>
              <a:rPr lang="en" dirty="0" smtClean="0">
                <a:solidFill>
                  <a:schemeClr val="dk1"/>
                </a:solidFill>
              </a:rPr>
              <a:t>Facatativá, </a:t>
            </a:r>
            <a:r>
              <a:rPr lang="en" dirty="0">
                <a:solidFill>
                  <a:schemeClr val="dk1"/>
                </a:solidFill>
              </a:rPr>
              <a:t>Cundinamarca.</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28"/>
          <p:cNvSpPr txBox="1"/>
          <p:nvPr/>
        </p:nvSpPr>
        <p:spPr>
          <a:xfrm>
            <a:off x="6716285" y="2713263"/>
            <a:ext cx="16044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700">
                <a:solidFill>
                  <a:schemeClr val="accent1"/>
                </a:solidFill>
                <a:latin typeface="Fira Sans Extra Condensed Medium"/>
                <a:ea typeface="Fira Sans Extra Condensed Medium"/>
                <a:cs typeface="Fira Sans Extra Condensed Medium"/>
                <a:sym typeface="Fira Sans Extra Condensed Medium"/>
              </a:rPr>
              <a:t> Análisis de datos estadísticos</a:t>
            </a:r>
            <a:endParaRPr sz="1700">
              <a:solidFill>
                <a:schemeClr val="accent1"/>
              </a:solidFill>
              <a:latin typeface="Fira Sans Extra Condensed Medium"/>
              <a:ea typeface="Fira Sans Extra Condensed Medium"/>
              <a:cs typeface="Fira Sans Extra Condensed Medium"/>
              <a:sym typeface="Fira Sans Extra Condensed Medium"/>
            </a:endParaRPr>
          </a:p>
          <a:p>
            <a:pPr marL="0" lvl="0" indent="0" algn="ctr" rtl="0">
              <a:spcBef>
                <a:spcPts val="0"/>
              </a:spcBef>
              <a:spcAft>
                <a:spcPts val="0"/>
              </a:spcAft>
              <a:buClr>
                <a:schemeClr val="dk1"/>
              </a:buClr>
              <a:buSzPts val="1100"/>
              <a:buFont typeface="Arial"/>
              <a:buNone/>
            </a:pPr>
            <a:endParaRPr sz="1700">
              <a:solidFill>
                <a:schemeClr val="accent1"/>
              </a:solidFill>
              <a:latin typeface="Fira Sans Extra Condensed Medium"/>
              <a:ea typeface="Fira Sans Extra Condensed Medium"/>
              <a:cs typeface="Fira Sans Extra Condensed Medium"/>
              <a:sym typeface="Fira Sans Extra Condensed Medium"/>
            </a:endParaRPr>
          </a:p>
          <a:p>
            <a:pPr marL="0" lvl="0" indent="0" algn="ctr" rtl="0">
              <a:spcBef>
                <a:spcPts val="0"/>
              </a:spcBef>
              <a:spcAft>
                <a:spcPts val="0"/>
              </a:spcAft>
              <a:buNone/>
            </a:pPr>
            <a:endParaRPr sz="1700">
              <a:solidFill>
                <a:schemeClr val="accent1"/>
              </a:solidFill>
              <a:latin typeface="Fira Sans Extra Condensed Medium"/>
              <a:ea typeface="Fira Sans Extra Condensed Medium"/>
              <a:cs typeface="Fira Sans Extra Condensed Medium"/>
              <a:sym typeface="Fira Sans Extra Condensed Medium"/>
            </a:endParaRPr>
          </a:p>
        </p:txBody>
      </p:sp>
      <p:sp>
        <p:nvSpPr>
          <p:cNvPr id="298" name="Google Shape;298;p28"/>
          <p:cNvSpPr txBox="1"/>
          <p:nvPr/>
        </p:nvSpPr>
        <p:spPr>
          <a:xfrm>
            <a:off x="828747" y="2535150"/>
            <a:ext cx="1604400" cy="429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1700">
              <a:solidFill>
                <a:schemeClr val="accent6"/>
              </a:solidFill>
              <a:latin typeface="Fira Sans Extra Condensed Medium"/>
              <a:ea typeface="Fira Sans Extra Condensed Medium"/>
              <a:cs typeface="Fira Sans Extra Condensed Medium"/>
              <a:sym typeface="Fira Sans Extra Condensed Medium"/>
            </a:endParaRPr>
          </a:p>
          <a:p>
            <a:pPr marL="0" lvl="0" indent="0" algn="ctr" rtl="0">
              <a:spcBef>
                <a:spcPts val="0"/>
              </a:spcBef>
              <a:spcAft>
                <a:spcPts val="0"/>
              </a:spcAft>
              <a:buNone/>
            </a:pPr>
            <a:endParaRPr sz="1700">
              <a:solidFill>
                <a:schemeClr val="accent6"/>
              </a:solidFill>
              <a:latin typeface="Fira Sans Extra Condensed Medium"/>
              <a:ea typeface="Fira Sans Extra Condensed Medium"/>
              <a:cs typeface="Fira Sans Extra Condensed Medium"/>
              <a:sym typeface="Fira Sans Extra Condensed Medium"/>
            </a:endParaRPr>
          </a:p>
          <a:p>
            <a:pPr marL="0" lvl="0" indent="0" algn="ctr" rtl="0">
              <a:spcBef>
                <a:spcPts val="0"/>
              </a:spcBef>
              <a:spcAft>
                <a:spcPts val="0"/>
              </a:spcAft>
              <a:buNone/>
            </a:pPr>
            <a:r>
              <a:rPr lang="en" sz="1700">
                <a:solidFill>
                  <a:schemeClr val="accent6"/>
                </a:solidFill>
                <a:latin typeface="Fira Sans Extra Condensed Medium"/>
                <a:ea typeface="Fira Sans Extra Condensed Medium"/>
                <a:cs typeface="Fira Sans Extra Condensed Medium"/>
                <a:sym typeface="Fira Sans Extra Condensed Medium"/>
              </a:rPr>
              <a:t>Revisión Bibliográfica y</a:t>
            </a:r>
            <a:endParaRPr sz="1700">
              <a:solidFill>
                <a:schemeClr val="accent6"/>
              </a:solidFill>
              <a:latin typeface="Fira Sans Extra Condensed Medium"/>
              <a:ea typeface="Fira Sans Extra Condensed Medium"/>
              <a:cs typeface="Fira Sans Extra Condensed Medium"/>
              <a:sym typeface="Fira Sans Extra Condensed Medium"/>
            </a:endParaRPr>
          </a:p>
          <a:p>
            <a:pPr marL="0" lvl="0" indent="0" algn="ctr" rtl="0">
              <a:spcBef>
                <a:spcPts val="0"/>
              </a:spcBef>
              <a:spcAft>
                <a:spcPts val="0"/>
              </a:spcAft>
              <a:buNone/>
            </a:pPr>
            <a:r>
              <a:rPr lang="en" sz="1700">
                <a:solidFill>
                  <a:schemeClr val="accent6"/>
                </a:solidFill>
                <a:latin typeface="Fira Sans Extra Condensed Medium"/>
                <a:ea typeface="Fira Sans Extra Condensed Medium"/>
                <a:cs typeface="Fira Sans Extra Condensed Medium"/>
                <a:sym typeface="Fira Sans Extra Condensed Medium"/>
              </a:rPr>
              <a:t>Antecedentes </a:t>
            </a:r>
            <a:endParaRPr sz="1700">
              <a:solidFill>
                <a:schemeClr val="accent6"/>
              </a:solidFill>
              <a:latin typeface="Fira Sans Extra Condensed Medium"/>
              <a:ea typeface="Fira Sans Extra Condensed Medium"/>
              <a:cs typeface="Fira Sans Extra Condensed Medium"/>
              <a:sym typeface="Fira Sans Extra Condensed Medium"/>
            </a:endParaRPr>
          </a:p>
        </p:txBody>
      </p:sp>
      <p:cxnSp>
        <p:nvCxnSpPr>
          <p:cNvPr id="299" name="Google Shape;299;p28"/>
          <p:cNvCxnSpPr>
            <a:stCxn id="300" idx="0"/>
            <a:endCxn id="298" idx="0"/>
          </p:cNvCxnSpPr>
          <p:nvPr/>
        </p:nvCxnSpPr>
        <p:spPr>
          <a:xfrm rot="5400000">
            <a:off x="2626122" y="694050"/>
            <a:ext cx="846000" cy="2836200"/>
          </a:xfrm>
          <a:prstGeom prst="bentConnector3">
            <a:avLst>
              <a:gd name="adj1" fmla="val -28147"/>
            </a:avLst>
          </a:prstGeom>
          <a:noFill/>
          <a:ln w="19050" cap="flat" cmpd="sng">
            <a:solidFill>
              <a:schemeClr val="accent6"/>
            </a:solidFill>
            <a:prstDash val="dash"/>
            <a:round/>
            <a:headEnd type="none" w="med" len="med"/>
            <a:tailEnd type="oval" w="med" len="med"/>
          </a:ln>
        </p:spPr>
      </p:cxnSp>
      <p:cxnSp>
        <p:nvCxnSpPr>
          <p:cNvPr id="301" name="Google Shape;301;p28"/>
          <p:cNvCxnSpPr>
            <a:stCxn id="297" idx="2"/>
            <a:endCxn id="300" idx="4"/>
          </p:cNvCxnSpPr>
          <p:nvPr/>
        </p:nvCxnSpPr>
        <p:spPr>
          <a:xfrm rot="5400000">
            <a:off x="5658935" y="1951113"/>
            <a:ext cx="667800" cy="3051300"/>
          </a:xfrm>
          <a:prstGeom prst="bentConnector3">
            <a:avLst>
              <a:gd name="adj1" fmla="val 135671"/>
            </a:avLst>
          </a:prstGeom>
          <a:noFill/>
          <a:ln w="19050" cap="flat" cmpd="sng">
            <a:solidFill>
              <a:schemeClr val="accent1"/>
            </a:solidFill>
            <a:prstDash val="dash"/>
            <a:round/>
            <a:headEnd type="oval" w="med" len="med"/>
            <a:tailEnd type="none" w="med" len="med"/>
          </a:ln>
        </p:spPr>
      </p:cxnSp>
      <p:sp>
        <p:nvSpPr>
          <p:cNvPr id="302" name="Google Shape;302;p28"/>
          <p:cNvSpPr txBox="1">
            <a:spLocks noGrp="1"/>
          </p:cNvSpPr>
          <p:nvPr>
            <p:ph type="title"/>
          </p:nvPr>
        </p:nvSpPr>
        <p:spPr>
          <a:xfrm>
            <a:off x="180000" y="448675"/>
            <a:ext cx="8784000" cy="721800"/>
          </a:xfrm>
          <a:prstGeom prst="rect">
            <a:avLst/>
          </a:prstGeom>
        </p:spPr>
        <p:txBody>
          <a:bodyPr spcFirstLastPara="1" wrap="square" lIns="91425" tIns="91425" rIns="91425" bIns="91425" anchor="t" anchorCtr="0">
            <a:noAutofit/>
          </a:bodyPr>
          <a:lstStyle/>
          <a:p>
            <a:pPr marL="457200" lvl="0" indent="0" algn="ctr" rtl="0">
              <a:lnSpc>
                <a:spcPct val="150000"/>
              </a:lnSpc>
              <a:spcBef>
                <a:spcPts val="1200"/>
              </a:spcBef>
              <a:spcAft>
                <a:spcPts val="0"/>
              </a:spcAft>
              <a:buNone/>
            </a:pPr>
            <a:r>
              <a:rPr lang="en" sz="2000">
                <a:solidFill>
                  <a:srgbClr val="F9CCC6"/>
                </a:solidFill>
                <a:latin typeface="Arial"/>
                <a:ea typeface="Arial"/>
                <a:cs typeface="Arial"/>
                <a:sym typeface="Arial"/>
              </a:rPr>
              <a:t>Alcance de la investigación</a:t>
            </a:r>
            <a:endParaRPr sz="2000">
              <a:solidFill>
                <a:srgbClr val="F9CCC6"/>
              </a:solidFill>
            </a:endParaRPr>
          </a:p>
        </p:txBody>
      </p:sp>
      <p:sp>
        <p:nvSpPr>
          <p:cNvPr id="303" name="Google Shape;303;p28"/>
          <p:cNvSpPr/>
          <p:nvPr/>
        </p:nvSpPr>
        <p:spPr>
          <a:xfrm>
            <a:off x="3138513" y="1421250"/>
            <a:ext cx="2657400" cy="2657400"/>
          </a:xfrm>
          <a:prstGeom prst="ellipse">
            <a:avLst/>
          </a:prstGeom>
          <a:noFill/>
          <a:ln w="19050" cap="flat" cmpd="sng">
            <a:solidFill>
              <a:srgbClr val="057380"/>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8"/>
          <p:cNvSpPr/>
          <p:nvPr/>
        </p:nvSpPr>
        <p:spPr>
          <a:xfrm>
            <a:off x="3406422" y="1689150"/>
            <a:ext cx="2121600" cy="2121600"/>
          </a:xfrm>
          <a:prstGeom prst="ellipse">
            <a:avLst/>
          </a:prstGeom>
          <a:solidFill>
            <a:srgbClr val="EFE05F">
              <a:alpha val="522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t>MUESTRA </a:t>
            </a:r>
            <a:endParaRPr sz="13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29"/>
          <p:cNvSpPr txBox="1">
            <a:spLocks noGrp="1"/>
          </p:cNvSpPr>
          <p:nvPr>
            <p:ph type="ctrTitle" idx="2"/>
          </p:nvPr>
        </p:nvSpPr>
        <p:spPr>
          <a:xfrm>
            <a:off x="534900" y="3115700"/>
            <a:ext cx="1900800" cy="7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Revisión bibliográfica</a:t>
            </a:r>
            <a:endParaRPr sz="1800"/>
          </a:p>
        </p:txBody>
      </p:sp>
      <p:sp>
        <p:nvSpPr>
          <p:cNvPr id="309" name="Google Shape;309;p29"/>
          <p:cNvSpPr txBox="1">
            <a:spLocks noGrp="1"/>
          </p:cNvSpPr>
          <p:nvPr>
            <p:ph type="title" idx="3"/>
          </p:nvPr>
        </p:nvSpPr>
        <p:spPr>
          <a:xfrm>
            <a:off x="778825" y="2063128"/>
            <a:ext cx="1689000" cy="72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310" name="Google Shape;310;p29"/>
          <p:cNvSpPr txBox="1">
            <a:spLocks noGrp="1"/>
          </p:cNvSpPr>
          <p:nvPr>
            <p:ph type="title"/>
          </p:nvPr>
        </p:nvSpPr>
        <p:spPr>
          <a:xfrm>
            <a:off x="617250" y="992675"/>
            <a:ext cx="79095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800">
                <a:solidFill>
                  <a:schemeClr val="lt2"/>
                </a:solidFill>
              </a:rPr>
              <a:t>METODOLOGÍA</a:t>
            </a:r>
            <a:endParaRPr sz="2800">
              <a:solidFill>
                <a:schemeClr val="lt2"/>
              </a:solidFill>
            </a:endParaRPr>
          </a:p>
        </p:txBody>
      </p:sp>
      <p:sp>
        <p:nvSpPr>
          <p:cNvPr id="311" name="Google Shape;311;p29"/>
          <p:cNvSpPr txBox="1">
            <a:spLocks noGrp="1"/>
          </p:cNvSpPr>
          <p:nvPr>
            <p:ph type="ctrTitle" idx="4"/>
          </p:nvPr>
        </p:nvSpPr>
        <p:spPr>
          <a:xfrm>
            <a:off x="6676145" y="3188594"/>
            <a:ext cx="1689000" cy="7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Análisis de datos</a:t>
            </a:r>
            <a:endParaRPr sz="1800"/>
          </a:p>
        </p:txBody>
      </p:sp>
      <p:sp>
        <p:nvSpPr>
          <p:cNvPr id="312" name="Google Shape;312;p29"/>
          <p:cNvSpPr txBox="1">
            <a:spLocks noGrp="1"/>
          </p:cNvSpPr>
          <p:nvPr>
            <p:ph type="subTitle" idx="5"/>
          </p:nvPr>
        </p:nvSpPr>
        <p:spPr>
          <a:xfrm>
            <a:off x="673150" y="3956972"/>
            <a:ext cx="1689000" cy="444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Bases de datos</a:t>
            </a:r>
            <a:endParaRPr/>
          </a:p>
          <a:p>
            <a:pPr marL="0" lvl="0" indent="0" algn="ctr" rtl="0">
              <a:spcBef>
                <a:spcPts val="0"/>
              </a:spcBef>
              <a:spcAft>
                <a:spcPts val="0"/>
              </a:spcAft>
              <a:buNone/>
            </a:pPr>
            <a:r>
              <a:rPr lang="en"/>
              <a:t>Artículos </a:t>
            </a:r>
            <a:endParaRPr/>
          </a:p>
          <a:p>
            <a:pPr marL="0" lvl="0" indent="0" algn="ctr" rtl="0">
              <a:spcBef>
                <a:spcPts val="0"/>
              </a:spcBef>
              <a:spcAft>
                <a:spcPts val="0"/>
              </a:spcAft>
              <a:buNone/>
            </a:pPr>
            <a:r>
              <a:rPr lang="en"/>
              <a:t>Revisión normativa </a:t>
            </a:r>
            <a:endParaRPr/>
          </a:p>
        </p:txBody>
      </p:sp>
      <p:sp>
        <p:nvSpPr>
          <p:cNvPr id="313" name="Google Shape;313;p29"/>
          <p:cNvSpPr txBox="1">
            <a:spLocks noGrp="1"/>
          </p:cNvSpPr>
          <p:nvPr>
            <p:ph type="title" idx="6"/>
          </p:nvPr>
        </p:nvSpPr>
        <p:spPr>
          <a:xfrm>
            <a:off x="2744699" y="2074254"/>
            <a:ext cx="1689000" cy="72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314" name="Google Shape;314;p29"/>
          <p:cNvSpPr txBox="1">
            <a:spLocks noGrp="1"/>
          </p:cNvSpPr>
          <p:nvPr>
            <p:ph type="ctrTitle" idx="7"/>
          </p:nvPr>
        </p:nvSpPr>
        <p:spPr>
          <a:xfrm>
            <a:off x="4773852" y="3438976"/>
            <a:ext cx="1689000" cy="7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Gráficos comparativos</a:t>
            </a:r>
            <a:endParaRPr sz="1800"/>
          </a:p>
          <a:p>
            <a:pPr marL="0" lvl="0" indent="0" algn="ctr" rtl="0">
              <a:spcBef>
                <a:spcPts val="0"/>
              </a:spcBef>
              <a:spcAft>
                <a:spcPts val="0"/>
              </a:spcAft>
              <a:buNone/>
            </a:pPr>
            <a:endParaRPr sz="1800"/>
          </a:p>
          <a:p>
            <a:pPr marL="0" lvl="0" indent="0" algn="ctr" rtl="0">
              <a:spcBef>
                <a:spcPts val="0"/>
              </a:spcBef>
              <a:spcAft>
                <a:spcPts val="0"/>
              </a:spcAft>
              <a:buNone/>
            </a:pPr>
            <a:r>
              <a:rPr lang="en" sz="1800"/>
              <a:t> Mapa de riesgo </a:t>
            </a:r>
            <a:endParaRPr sz="1800"/>
          </a:p>
        </p:txBody>
      </p:sp>
      <p:sp>
        <p:nvSpPr>
          <p:cNvPr id="315" name="Google Shape;315;p29"/>
          <p:cNvSpPr txBox="1">
            <a:spLocks noGrp="1"/>
          </p:cNvSpPr>
          <p:nvPr>
            <p:ph type="title" idx="9"/>
          </p:nvPr>
        </p:nvSpPr>
        <p:spPr>
          <a:xfrm>
            <a:off x="6676150" y="2063136"/>
            <a:ext cx="1689000" cy="72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316" name="Google Shape;316;p29"/>
          <p:cNvSpPr txBox="1">
            <a:spLocks noGrp="1"/>
          </p:cNvSpPr>
          <p:nvPr>
            <p:ph type="ctrTitle" idx="13"/>
          </p:nvPr>
        </p:nvSpPr>
        <p:spPr>
          <a:xfrm>
            <a:off x="2499125" y="3188600"/>
            <a:ext cx="2211300" cy="71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600"/>
              <a:t>Recolección de datos del Instituto nacional de Salud</a:t>
            </a:r>
            <a:endParaRPr sz="1600"/>
          </a:p>
        </p:txBody>
      </p:sp>
      <p:sp>
        <p:nvSpPr>
          <p:cNvPr id="317" name="Google Shape;317;p29"/>
          <p:cNvSpPr txBox="1">
            <a:spLocks noGrp="1"/>
          </p:cNvSpPr>
          <p:nvPr>
            <p:ph type="subTitle" idx="14"/>
          </p:nvPr>
        </p:nvSpPr>
        <p:spPr>
          <a:xfrm>
            <a:off x="2744699" y="3956968"/>
            <a:ext cx="1689000" cy="873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*INFORMES EPIDEMIOLOGICOS.</a:t>
            </a:r>
            <a:endParaRPr/>
          </a:p>
          <a:p>
            <a:pPr marL="0" lvl="0" indent="0" algn="ctr" rtl="0">
              <a:spcBef>
                <a:spcPts val="0"/>
              </a:spcBef>
              <a:spcAft>
                <a:spcPts val="0"/>
              </a:spcAft>
              <a:buNone/>
            </a:pPr>
            <a:r>
              <a:rPr lang="en"/>
              <a:t>*SIVICAP</a:t>
            </a:r>
            <a:endParaRPr/>
          </a:p>
          <a:p>
            <a:pPr marL="0" lvl="0" indent="0" algn="l" rtl="0">
              <a:spcBef>
                <a:spcPts val="0"/>
              </a:spcBef>
              <a:spcAft>
                <a:spcPts val="0"/>
              </a:spcAft>
              <a:buNone/>
            </a:pPr>
            <a:endParaRPr/>
          </a:p>
        </p:txBody>
      </p:sp>
      <p:sp>
        <p:nvSpPr>
          <p:cNvPr id="318" name="Google Shape;318;p29"/>
          <p:cNvSpPr txBox="1">
            <a:spLocks noGrp="1"/>
          </p:cNvSpPr>
          <p:nvPr>
            <p:ph type="title" idx="15"/>
          </p:nvPr>
        </p:nvSpPr>
        <p:spPr>
          <a:xfrm>
            <a:off x="4710428" y="2171297"/>
            <a:ext cx="1689000" cy="72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30"/>
          <p:cNvSpPr txBox="1">
            <a:spLocks noGrp="1"/>
          </p:cNvSpPr>
          <p:nvPr>
            <p:ph type="title"/>
          </p:nvPr>
        </p:nvSpPr>
        <p:spPr>
          <a:xfrm>
            <a:off x="180000" y="307450"/>
            <a:ext cx="878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83D061"/>
                </a:solidFill>
              </a:rPr>
              <a:t>Introducción </a:t>
            </a:r>
            <a:endParaRPr>
              <a:solidFill>
                <a:srgbClr val="83D061"/>
              </a:solidFill>
            </a:endParaRPr>
          </a:p>
        </p:txBody>
      </p:sp>
      <p:pic>
        <p:nvPicPr>
          <p:cNvPr id="324" name="Google Shape;324;p30"/>
          <p:cNvPicPr preferRelativeResize="0"/>
          <p:nvPr/>
        </p:nvPicPr>
        <p:blipFill>
          <a:blip r:embed="rId3">
            <a:alphaModFix/>
          </a:blip>
          <a:stretch>
            <a:fillRect/>
          </a:stretch>
        </p:blipFill>
        <p:spPr>
          <a:xfrm>
            <a:off x="4662300" y="1487538"/>
            <a:ext cx="4301700" cy="2860558"/>
          </a:xfrm>
          <a:prstGeom prst="rect">
            <a:avLst/>
          </a:prstGeom>
          <a:noFill/>
          <a:ln>
            <a:noFill/>
          </a:ln>
        </p:spPr>
      </p:pic>
      <p:pic>
        <p:nvPicPr>
          <p:cNvPr id="325" name="Google Shape;325;p30"/>
          <p:cNvPicPr preferRelativeResize="0"/>
          <p:nvPr/>
        </p:nvPicPr>
        <p:blipFill rotWithShape="1">
          <a:blip r:embed="rId4">
            <a:alphaModFix/>
          </a:blip>
          <a:srcRect l="5677" r="2452"/>
          <a:stretch/>
        </p:blipFill>
        <p:spPr>
          <a:xfrm>
            <a:off x="0" y="996350"/>
            <a:ext cx="4632575" cy="3960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1"/>
          <p:cNvSpPr txBox="1">
            <a:spLocks noGrp="1"/>
          </p:cNvSpPr>
          <p:nvPr>
            <p:ph type="title"/>
          </p:nvPr>
        </p:nvSpPr>
        <p:spPr>
          <a:xfrm>
            <a:off x="243950" y="415425"/>
            <a:ext cx="878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a:highlight>
                  <a:srgbClr val="CDEDEF"/>
                </a:highlight>
              </a:rPr>
              <a:t>Objetivo 1: Comparar los estudios relacionados con la calidad microbiológica  del agua que irriga el acueducto del municipio de Facatativá.</a:t>
            </a:r>
            <a:endParaRPr sz="1400">
              <a:highlight>
                <a:srgbClr val="CDEDEF"/>
              </a:highlight>
            </a:endParaRPr>
          </a:p>
          <a:p>
            <a:pPr marL="0" lvl="0" indent="0" algn="ctr" rtl="0">
              <a:spcBef>
                <a:spcPts val="0"/>
              </a:spcBef>
              <a:spcAft>
                <a:spcPts val="0"/>
              </a:spcAft>
              <a:buClr>
                <a:schemeClr val="dk1"/>
              </a:buClr>
              <a:buSzPts val="1100"/>
              <a:buFont typeface="Arial"/>
              <a:buNone/>
            </a:pPr>
            <a:endParaRPr sz="1400">
              <a:highlight>
                <a:srgbClr val="CDEDEF"/>
              </a:highlight>
            </a:endParaRPr>
          </a:p>
          <a:p>
            <a:pPr marL="0" lvl="0" indent="0" algn="ctr" rtl="0">
              <a:spcBef>
                <a:spcPts val="0"/>
              </a:spcBef>
              <a:spcAft>
                <a:spcPts val="0"/>
              </a:spcAft>
              <a:buNone/>
            </a:pPr>
            <a:endParaRPr sz="1400">
              <a:highlight>
                <a:srgbClr val="CDEDEF"/>
              </a:highlight>
            </a:endParaRPr>
          </a:p>
          <a:p>
            <a:pPr marL="0" lvl="0" indent="0" algn="ctr" rtl="0">
              <a:spcBef>
                <a:spcPts val="0"/>
              </a:spcBef>
              <a:spcAft>
                <a:spcPts val="0"/>
              </a:spcAft>
              <a:buNone/>
            </a:pPr>
            <a:endParaRPr sz="1400">
              <a:highlight>
                <a:srgbClr val="CDEDEF"/>
              </a:highlight>
            </a:endParaRPr>
          </a:p>
        </p:txBody>
      </p:sp>
      <p:grpSp>
        <p:nvGrpSpPr>
          <p:cNvPr id="331" name="Google Shape;331;p31"/>
          <p:cNvGrpSpPr/>
          <p:nvPr/>
        </p:nvGrpSpPr>
        <p:grpSpPr>
          <a:xfrm>
            <a:off x="1125820" y="1500215"/>
            <a:ext cx="6868170" cy="2860685"/>
            <a:chOff x="2114315" y="2061976"/>
            <a:chExt cx="6584383" cy="2404948"/>
          </a:xfrm>
        </p:grpSpPr>
        <p:sp>
          <p:nvSpPr>
            <p:cNvPr id="332" name="Google Shape;332;p31"/>
            <p:cNvSpPr/>
            <p:nvPr/>
          </p:nvSpPr>
          <p:spPr>
            <a:xfrm>
              <a:off x="3847998" y="2107424"/>
              <a:ext cx="4850700" cy="2359500"/>
            </a:xfrm>
            <a:prstGeom prst="roundRect">
              <a:avLst>
                <a:gd name="adj"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457200" lvl="0" indent="-342900" algn="l" rtl="0">
                <a:spcBef>
                  <a:spcPts val="0"/>
                </a:spcBef>
                <a:spcAft>
                  <a:spcPts val="0"/>
                </a:spcAft>
                <a:buSzPts val="1800"/>
                <a:buFont typeface="Advent Pro"/>
                <a:buChar char="●"/>
              </a:pPr>
              <a:r>
                <a:rPr lang="en" sz="1800" dirty="0">
                  <a:latin typeface="Advent Pro"/>
                  <a:ea typeface="Advent Pro"/>
                  <a:cs typeface="Advent Pro"/>
                  <a:sym typeface="Advent Pro"/>
                </a:rPr>
                <a:t>El municipio cuenta con 8 vertimientos de agua sin tratamiento cercanos a las zonas urbanas que han afectado la calidad de vida de la población, por la presencia de olores y basuras en estos afluentes</a:t>
              </a:r>
              <a:r>
                <a:rPr lang="en" sz="1800" baseline="30000" dirty="0">
                  <a:latin typeface="Advent Pro"/>
                  <a:ea typeface="Advent Pro"/>
                  <a:cs typeface="Advent Pro"/>
                  <a:sym typeface="Advent Pro"/>
                </a:rPr>
                <a:t> 1..</a:t>
              </a:r>
              <a:r>
                <a:rPr lang="en" sz="1800" dirty="0">
                  <a:latin typeface="Advent Pro"/>
                  <a:ea typeface="Advent Pro"/>
                  <a:cs typeface="Advent Pro"/>
                  <a:sym typeface="Advent Pro"/>
                </a:rPr>
                <a:t>  </a:t>
              </a:r>
              <a:endParaRPr sz="1800" dirty="0">
                <a:latin typeface="Advent Pro"/>
                <a:ea typeface="Advent Pro"/>
                <a:cs typeface="Advent Pro"/>
                <a:sym typeface="Advent Pro"/>
              </a:endParaRPr>
            </a:p>
            <a:p>
              <a:pPr marL="0" lvl="0" indent="0" algn="l" rtl="0">
                <a:spcBef>
                  <a:spcPts val="0"/>
                </a:spcBef>
                <a:spcAft>
                  <a:spcPts val="0"/>
                </a:spcAft>
                <a:buNone/>
              </a:pPr>
              <a:endParaRPr sz="1800" dirty="0">
                <a:latin typeface="Advent Pro"/>
                <a:ea typeface="Advent Pro"/>
                <a:cs typeface="Advent Pro"/>
                <a:sym typeface="Advent Pro"/>
              </a:endParaRPr>
            </a:p>
            <a:p>
              <a:pPr marL="457200" lvl="0" indent="-342900" algn="l" rtl="0">
                <a:spcBef>
                  <a:spcPts val="0"/>
                </a:spcBef>
                <a:spcAft>
                  <a:spcPts val="0"/>
                </a:spcAft>
                <a:buSzPts val="1800"/>
                <a:buFont typeface="Advent Pro"/>
                <a:buChar char="●"/>
              </a:pPr>
              <a:r>
                <a:rPr lang="en" sz="1800" dirty="0">
                  <a:latin typeface="Advent Pro"/>
                  <a:ea typeface="Advent Pro"/>
                  <a:cs typeface="Advent Pro"/>
                  <a:sym typeface="Advent Pro"/>
                </a:rPr>
                <a:t>Según el plan de desarrollo 2016-2019, no se puede costear las obras de ejecución para el tratamiento de aguas residuales </a:t>
              </a:r>
              <a:r>
                <a:rPr lang="en" sz="1800" baseline="30000" dirty="0">
                  <a:solidFill>
                    <a:schemeClr val="dk1"/>
                  </a:solidFill>
                  <a:latin typeface="Advent Pro"/>
                  <a:ea typeface="Advent Pro"/>
                  <a:cs typeface="Advent Pro"/>
                  <a:sym typeface="Advent Pro"/>
                </a:rPr>
                <a:t>.1..</a:t>
              </a:r>
              <a:r>
                <a:rPr lang="en" sz="1800" dirty="0">
                  <a:solidFill>
                    <a:schemeClr val="dk1"/>
                  </a:solidFill>
                  <a:latin typeface="Advent Pro"/>
                  <a:ea typeface="Advent Pro"/>
                  <a:cs typeface="Advent Pro"/>
                  <a:sym typeface="Advent Pro"/>
                </a:rPr>
                <a:t> </a:t>
              </a:r>
              <a:endParaRPr sz="1800" dirty="0">
                <a:latin typeface="Advent Pro"/>
                <a:ea typeface="Advent Pro"/>
                <a:cs typeface="Advent Pro"/>
                <a:sym typeface="Advent Pro"/>
              </a:endParaRPr>
            </a:p>
            <a:p>
              <a:pPr marL="0" lvl="0" indent="0" algn="l" rtl="0">
                <a:spcBef>
                  <a:spcPts val="0"/>
                </a:spcBef>
                <a:spcAft>
                  <a:spcPts val="0"/>
                </a:spcAft>
                <a:buNone/>
              </a:pPr>
              <a:endParaRPr sz="1600" dirty="0">
                <a:latin typeface="Advent Pro"/>
                <a:ea typeface="Advent Pro"/>
                <a:cs typeface="Advent Pro"/>
                <a:sym typeface="Advent Pro"/>
              </a:endParaRPr>
            </a:p>
          </p:txBody>
        </p:sp>
        <p:sp>
          <p:nvSpPr>
            <p:cNvPr id="333" name="Google Shape;333;p31"/>
            <p:cNvSpPr txBox="1"/>
            <p:nvPr/>
          </p:nvSpPr>
          <p:spPr>
            <a:xfrm>
              <a:off x="2114315" y="2061976"/>
              <a:ext cx="1354200" cy="592200"/>
            </a:xfrm>
            <a:prstGeom prst="rect">
              <a:avLst/>
            </a:prstGeom>
            <a:solidFill>
              <a:schemeClr val="dk2"/>
            </a:solidFill>
            <a:ln>
              <a:noFill/>
            </a:ln>
          </p:spPr>
          <p:txBody>
            <a:bodyPr spcFirstLastPara="1" wrap="square" lIns="0" tIns="0" rIns="0" bIns="0" anchor="ctr" anchorCtr="0">
              <a:noAutofit/>
            </a:bodyPr>
            <a:lstStyle/>
            <a:p>
              <a:pPr marL="0" marR="72000" lvl="0" indent="0" algn="ctr" rtl="0">
                <a:lnSpc>
                  <a:spcPct val="100000"/>
                </a:lnSpc>
                <a:spcBef>
                  <a:spcPts val="0"/>
                </a:spcBef>
                <a:spcAft>
                  <a:spcPts val="0"/>
                </a:spcAft>
                <a:buNone/>
              </a:pPr>
              <a:r>
                <a:rPr lang="en" sz="1600">
                  <a:solidFill>
                    <a:schemeClr val="dk1"/>
                  </a:solidFill>
                  <a:latin typeface="Anton"/>
                  <a:ea typeface="Anton"/>
                  <a:cs typeface="Anton"/>
                  <a:sym typeface="Anton"/>
                </a:rPr>
                <a:t> Salubridad </a:t>
              </a:r>
              <a:endParaRPr sz="1600">
                <a:solidFill>
                  <a:schemeClr val="dk1"/>
                </a:solidFill>
                <a:latin typeface="Anton"/>
                <a:ea typeface="Anton"/>
                <a:cs typeface="Anton"/>
                <a:sym typeface="Anton"/>
              </a:endParaRPr>
            </a:p>
          </p:txBody>
        </p:sp>
        <p:cxnSp>
          <p:nvCxnSpPr>
            <p:cNvPr id="334" name="Google Shape;334;p31"/>
            <p:cNvCxnSpPr>
              <a:stCxn id="332" idx="1"/>
              <a:endCxn id="333" idx="3"/>
            </p:cNvCxnSpPr>
            <p:nvPr/>
          </p:nvCxnSpPr>
          <p:spPr>
            <a:xfrm rot="10800000">
              <a:off x="3468498" y="2358074"/>
              <a:ext cx="379500" cy="929100"/>
            </a:xfrm>
            <a:prstGeom prst="straightConnector1">
              <a:avLst/>
            </a:prstGeom>
            <a:noFill/>
            <a:ln w="19050" cap="flat" cmpd="sng">
              <a:solidFill>
                <a:schemeClr val="dk2"/>
              </a:solidFill>
              <a:prstDash val="solid"/>
              <a:round/>
              <a:headEnd type="none" w="med" len="med"/>
              <a:tailEnd type="none" w="med" len="med"/>
            </a:ln>
          </p:spPr>
        </p:cxnSp>
      </p:grpSp>
      <p:grpSp>
        <p:nvGrpSpPr>
          <p:cNvPr id="335" name="Google Shape;335;p31"/>
          <p:cNvGrpSpPr/>
          <p:nvPr/>
        </p:nvGrpSpPr>
        <p:grpSpPr>
          <a:xfrm>
            <a:off x="1125823" y="2647878"/>
            <a:ext cx="1382456" cy="1789189"/>
            <a:chOff x="402000" y="4072663"/>
            <a:chExt cx="889325" cy="1150900"/>
          </a:xfrm>
        </p:grpSpPr>
        <p:sp>
          <p:nvSpPr>
            <p:cNvPr id="336" name="Google Shape;336;p31"/>
            <p:cNvSpPr/>
            <p:nvPr/>
          </p:nvSpPr>
          <p:spPr>
            <a:xfrm>
              <a:off x="1068850" y="4956113"/>
              <a:ext cx="173800" cy="224350"/>
            </a:xfrm>
            <a:custGeom>
              <a:avLst/>
              <a:gdLst/>
              <a:ahLst/>
              <a:cxnLst/>
              <a:rect l="l" t="t" r="r" b="b"/>
              <a:pathLst>
                <a:path w="6952" h="8974" extrusionOk="0">
                  <a:moveTo>
                    <a:pt x="6951" y="0"/>
                  </a:moveTo>
                  <a:cubicBezTo>
                    <a:pt x="4807" y="1523"/>
                    <a:pt x="2458" y="2754"/>
                    <a:pt x="0" y="3686"/>
                  </a:cubicBezTo>
                  <a:lnTo>
                    <a:pt x="0" y="8974"/>
                  </a:lnTo>
                  <a:lnTo>
                    <a:pt x="6951" y="8974"/>
                  </a:lnTo>
                  <a:lnTo>
                    <a:pt x="6951" y="0"/>
                  </a:lnTo>
                  <a:close/>
                </a:path>
              </a:pathLst>
            </a:custGeom>
            <a:solidFill>
              <a:srgbClr val="83D0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1"/>
            <p:cNvSpPr/>
            <p:nvPr/>
          </p:nvSpPr>
          <p:spPr>
            <a:xfrm>
              <a:off x="1068850" y="4904113"/>
              <a:ext cx="173800" cy="144150"/>
            </a:xfrm>
            <a:custGeom>
              <a:avLst/>
              <a:gdLst/>
              <a:ahLst/>
              <a:cxnLst/>
              <a:rect l="l" t="t" r="r" b="b"/>
              <a:pathLst>
                <a:path w="6952" h="5766" extrusionOk="0">
                  <a:moveTo>
                    <a:pt x="0" y="0"/>
                  </a:moveTo>
                  <a:lnTo>
                    <a:pt x="0" y="5766"/>
                  </a:lnTo>
                  <a:cubicBezTo>
                    <a:pt x="2458" y="4834"/>
                    <a:pt x="4807" y="3603"/>
                    <a:pt x="6951" y="2080"/>
                  </a:cubicBezTo>
                  <a:lnTo>
                    <a:pt x="6951" y="0"/>
                  </a:lnTo>
                  <a:close/>
                </a:path>
              </a:pathLst>
            </a:custGeom>
            <a:solidFill>
              <a:srgbClr val="2D62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1"/>
            <p:cNvSpPr/>
            <p:nvPr/>
          </p:nvSpPr>
          <p:spPr>
            <a:xfrm>
              <a:off x="919500" y="5048238"/>
              <a:ext cx="149375" cy="129975"/>
            </a:xfrm>
            <a:custGeom>
              <a:avLst/>
              <a:gdLst/>
              <a:ahLst/>
              <a:cxnLst/>
              <a:rect l="l" t="t" r="r" b="b"/>
              <a:pathLst>
                <a:path w="5975" h="5199" extrusionOk="0">
                  <a:moveTo>
                    <a:pt x="5974" y="1"/>
                  </a:moveTo>
                  <a:cubicBezTo>
                    <a:pt x="5588" y="149"/>
                    <a:pt x="5194" y="289"/>
                    <a:pt x="4804" y="417"/>
                  </a:cubicBezTo>
                  <a:cubicBezTo>
                    <a:pt x="3948" y="2906"/>
                    <a:pt x="2490" y="5198"/>
                    <a:pt x="0" y="5198"/>
                  </a:cubicBezTo>
                  <a:lnTo>
                    <a:pt x="5974" y="5198"/>
                  </a:lnTo>
                  <a:lnTo>
                    <a:pt x="5974" y="1"/>
                  </a:lnTo>
                  <a:close/>
                </a:path>
              </a:pathLst>
            </a:custGeom>
            <a:solidFill>
              <a:srgbClr val="83D0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1"/>
            <p:cNvSpPr/>
            <p:nvPr/>
          </p:nvSpPr>
          <p:spPr>
            <a:xfrm>
              <a:off x="1039600" y="4904113"/>
              <a:ext cx="29275" cy="154575"/>
            </a:xfrm>
            <a:custGeom>
              <a:avLst/>
              <a:gdLst/>
              <a:ahLst/>
              <a:cxnLst/>
              <a:rect l="l" t="t" r="r" b="b"/>
              <a:pathLst>
                <a:path w="1171" h="6183" extrusionOk="0">
                  <a:moveTo>
                    <a:pt x="1170" y="0"/>
                  </a:moveTo>
                  <a:cubicBezTo>
                    <a:pt x="1170" y="0"/>
                    <a:pt x="1011" y="3232"/>
                    <a:pt x="0" y="6182"/>
                  </a:cubicBezTo>
                  <a:cubicBezTo>
                    <a:pt x="390" y="6054"/>
                    <a:pt x="784" y="5914"/>
                    <a:pt x="1170" y="5766"/>
                  </a:cubicBezTo>
                  <a:lnTo>
                    <a:pt x="1170" y="0"/>
                  </a:lnTo>
                  <a:close/>
                </a:path>
              </a:pathLst>
            </a:custGeom>
            <a:solidFill>
              <a:srgbClr val="2D62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1"/>
            <p:cNvSpPr/>
            <p:nvPr/>
          </p:nvSpPr>
          <p:spPr>
            <a:xfrm>
              <a:off x="664300" y="4811213"/>
              <a:ext cx="225325" cy="100700"/>
            </a:xfrm>
            <a:custGeom>
              <a:avLst/>
              <a:gdLst/>
              <a:ahLst/>
              <a:cxnLst/>
              <a:rect l="l" t="t" r="r" b="b"/>
              <a:pathLst>
                <a:path w="9013" h="4028" extrusionOk="0">
                  <a:moveTo>
                    <a:pt x="4026" y="1"/>
                  </a:moveTo>
                  <a:cubicBezTo>
                    <a:pt x="1804" y="1"/>
                    <a:pt x="0" y="1803"/>
                    <a:pt x="0" y="4027"/>
                  </a:cubicBezTo>
                  <a:lnTo>
                    <a:pt x="9012" y="4027"/>
                  </a:lnTo>
                  <a:cubicBezTo>
                    <a:pt x="9012" y="1803"/>
                    <a:pt x="7208" y="1"/>
                    <a:pt x="49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1"/>
            <p:cNvSpPr/>
            <p:nvPr/>
          </p:nvSpPr>
          <p:spPr>
            <a:xfrm>
              <a:off x="835875" y="4377213"/>
              <a:ext cx="148050" cy="104750"/>
            </a:xfrm>
            <a:custGeom>
              <a:avLst/>
              <a:gdLst/>
              <a:ahLst/>
              <a:cxnLst/>
              <a:rect l="l" t="t" r="r" b="b"/>
              <a:pathLst>
                <a:path w="5922" h="4190" extrusionOk="0">
                  <a:moveTo>
                    <a:pt x="1" y="0"/>
                  </a:moveTo>
                  <a:lnTo>
                    <a:pt x="209" y="3080"/>
                  </a:lnTo>
                  <a:cubicBezTo>
                    <a:pt x="2630" y="3080"/>
                    <a:pt x="4486" y="3508"/>
                    <a:pt x="5922" y="4189"/>
                  </a:cubicBezTo>
                  <a:cubicBezTo>
                    <a:pt x="5796" y="2845"/>
                    <a:pt x="5418" y="1542"/>
                    <a:pt x="4686" y="402"/>
                  </a:cubicBezTo>
                  <a:cubicBezTo>
                    <a:pt x="3308" y="144"/>
                    <a:pt x="1754" y="0"/>
                    <a:pt x="1" y="0"/>
                  </a:cubicBezTo>
                  <a:close/>
                </a:path>
              </a:pathLst>
            </a:custGeom>
            <a:solidFill>
              <a:srgbClr val="2D62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1"/>
            <p:cNvSpPr/>
            <p:nvPr/>
          </p:nvSpPr>
          <p:spPr>
            <a:xfrm>
              <a:off x="953025" y="4387263"/>
              <a:ext cx="293675" cy="489975"/>
            </a:xfrm>
            <a:custGeom>
              <a:avLst/>
              <a:gdLst/>
              <a:ahLst/>
              <a:cxnLst/>
              <a:rect l="l" t="t" r="r" b="b"/>
              <a:pathLst>
                <a:path w="11747" h="19599" extrusionOk="0">
                  <a:moveTo>
                    <a:pt x="0" y="0"/>
                  </a:moveTo>
                  <a:lnTo>
                    <a:pt x="0" y="0"/>
                  </a:lnTo>
                  <a:cubicBezTo>
                    <a:pt x="732" y="1140"/>
                    <a:pt x="1110" y="2443"/>
                    <a:pt x="1236" y="3787"/>
                  </a:cubicBezTo>
                  <a:cubicBezTo>
                    <a:pt x="5315" y="5735"/>
                    <a:pt x="5974" y="9777"/>
                    <a:pt x="6364" y="12118"/>
                  </a:cubicBezTo>
                  <a:cubicBezTo>
                    <a:pt x="6921" y="15474"/>
                    <a:pt x="6432" y="19599"/>
                    <a:pt x="6432" y="19599"/>
                  </a:cubicBezTo>
                  <a:lnTo>
                    <a:pt x="11747" y="19599"/>
                  </a:lnTo>
                  <a:cubicBezTo>
                    <a:pt x="11747" y="19599"/>
                    <a:pt x="11539" y="14841"/>
                    <a:pt x="10978" y="10974"/>
                  </a:cubicBezTo>
                  <a:cubicBezTo>
                    <a:pt x="10523" y="7822"/>
                    <a:pt x="8766" y="1628"/>
                    <a:pt x="0" y="0"/>
                  </a:cubicBezTo>
                  <a:close/>
                </a:path>
              </a:pathLst>
            </a:custGeom>
            <a:solidFill>
              <a:srgbClr val="83D0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1"/>
            <p:cNvSpPr/>
            <p:nvPr/>
          </p:nvSpPr>
          <p:spPr>
            <a:xfrm>
              <a:off x="658125" y="4226463"/>
              <a:ext cx="199575" cy="428225"/>
            </a:xfrm>
            <a:custGeom>
              <a:avLst/>
              <a:gdLst/>
              <a:ahLst/>
              <a:cxnLst/>
              <a:rect l="l" t="t" r="r" b="b"/>
              <a:pathLst>
                <a:path w="7983" h="17129" extrusionOk="0">
                  <a:moveTo>
                    <a:pt x="20" y="0"/>
                  </a:moveTo>
                  <a:cubicBezTo>
                    <a:pt x="9" y="0"/>
                    <a:pt x="1" y="8"/>
                    <a:pt x="1" y="19"/>
                  </a:cubicBezTo>
                  <a:lnTo>
                    <a:pt x="1" y="17111"/>
                  </a:lnTo>
                  <a:cubicBezTo>
                    <a:pt x="1" y="17121"/>
                    <a:pt x="9" y="17129"/>
                    <a:pt x="20" y="17129"/>
                  </a:cubicBezTo>
                  <a:lnTo>
                    <a:pt x="7964" y="17129"/>
                  </a:lnTo>
                  <a:cubicBezTo>
                    <a:pt x="7974" y="17129"/>
                    <a:pt x="7983" y="17121"/>
                    <a:pt x="7983" y="17111"/>
                  </a:cubicBezTo>
                  <a:lnTo>
                    <a:pt x="7983" y="19"/>
                  </a:lnTo>
                  <a:cubicBezTo>
                    <a:pt x="7983" y="8"/>
                    <a:pt x="7974" y="0"/>
                    <a:pt x="7964" y="0"/>
                  </a:cubicBezTo>
                  <a:close/>
                </a:path>
              </a:pathLst>
            </a:custGeom>
            <a:solidFill>
              <a:srgbClr val="83D0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1"/>
            <p:cNvSpPr/>
            <p:nvPr/>
          </p:nvSpPr>
          <p:spPr>
            <a:xfrm>
              <a:off x="658125" y="4311488"/>
              <a:ext cx="199575" cy="343200"/>
            </a:xfrm>
            <a:custGeom>
              <a:avLst/>
              <a:gdLst/>
              <a:ahLst/>
              <a:cxnLst/>
              <a:rect l="l" t="t" r="r" b="b"/>
              <a:pathLst>
                <a:path w="7983" h="13728" extrusionOk="0">
                  <a:moveTo>
                    <a:pt x="7983" y="0"/>
                  </a:moveTo>
                  <a:cubicBezTo>
                    <a:pt x="6422" y="4194"/>
                    <a:pt x="3853" y="8129"/>
                    <a:pt x="153" y="10432"/>
                  </a:cubicBezTo>
                  <a:cubicBezTo>
                    <a:pt x="58" y="10489"/>
                    <a:pt x="1" y="10596"/>
                    <a:pt x="1" y="10705"/>
                  </a:cubicBezTo>
                  <a:lnTo>
                    <a:pt x="1" y="13402"/>
                  </a:lnTo>
                  <a:cubicBezTo>
                    <a:pt x="1" y="13584"/>
                    <a:pt x="145" y="13728"/>
                    <a:pt x="327" y="13728"/>
                  </a:cubicBezTo>
                  <a:lnTo>
                    <a:pt x="7656" y="13728"/>
                  </a:lnTo>
                  <a:cubicBezTo>
                    <a:pt x="7838" y="13728"/>
                    <a:pt x="7983" y="13584"/>
                    <a:pt x="7983" y="13402"/>
                  </a:cubicBezTo>
                  <a:lnTo>
                    <a:pt x="7983" y="0"/>
                  </a:lnTo>
                  <a:close/>
                </a:path>
              </a:pathLst>
            </a:custGeom>
            <a:solidFill>
              <a:srgbClr val="2D62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1"/>
            <p:cNvSpPr/>
            <p:nvPr/>
          </p:nvSpPr>
          <p:spPr>
            <a:xfrm>
              <a:off x="702000" y="4654663"/>
              <a:ext cx="111750" cy="31200"/>
            </a:xfrm>
            <a:custGeom>
              <a:avLst/>
              <a:gdLst/>
              <a:ahLst/>
              <a:cxnLst/>
              <a:rect l="l" t="t" r="r" b="b"/>
              <a:pathLst>
                <a:path w="4470" h="1248" extrusionOk="0">
                  <a:moveTo>
                    <a:pt x="0" y="1"/>
                  </a:moveTo>
                  <a:lnTo>
                    <a:pt x="0" y="1221"/>
                  </a:lnTo>
                  <a:cubicBezTo>
                    <a:pt x="0" y="1236"/>
                    <a:pt x="11" y="1247"/>
                    <a:pt x="27" y="1247"/>
                  </a:cubicBezTo>
                  <a:lnTo>
                    <a:pt x="4443" y="1247"/>
                  </a:lnTo>
                  <a:cubicBezTo>
                    <a:pt x="4459" y="1247"/>
                    <a:pt x="4469" y="1236"/>
                    <a:pt x="4469" y="1221"/>
                  </a:cubicBezTo>
                  <a:lnTo>
                    <a:pt x="4469" y="1"/>
                  </a:lnTo>
                  <a:close/>
                </a:path>
              </a:pathLst>
            </a:custGeom>
            <a:solidFill>
              <a:srgbClr val="1E2D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1"/>
            <p:cNvSpPr/>
            <p:nvPr/>
          </p:nvSpPr>
          <p:spPr>
            <a:xfrm>
              <a:off x="721675" y="4685838"/>
              <a:ext cx="72400" cy="15000"/>
            </a:xfrm>
            <a:custGeom>
              <a:avLst/>
              <a:gdLst/>
              <a:ahLst/>
              <a:cxnLst/>
              <a:rect l="l" t="t" r="r" b="b"/>
              <a:pathLst>
                <a:path w="2896" h="600" extrusionOk="0">
                  <a:moveTo>
                    <a:pt x="1" y="0"/>
                  </a:moveTo>
                  <a:cubicBezTo>
                    <a:pt x="1" y="330"/>
                    <a:pt x="270" y="599"/>
                    <a:pt x="600" y="599"/>
                  </a:cubicBezTo>
                  <a:lnTo>
                    <a:pt x="2300" y="599"/>
                  </a:lnTo>
                  <a:cubicBezTo>
                    <a:pt x="2630" y="599"/>
                    <a:pt x="2895" y="330"/>
                    <a:pt x="2895" y="0"/>
                  </a:cubicBezTo>
                  <a:close/>
                </a:path>
              </a:pathLst>
            </a:custGeom>
            <a:solidFill>
              <a:srgbClr val="BF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1"/>
            <p:cNvSpPr/>
            <p:nvPr/>
          </p:nvSpPr>
          <p:spPr>
            <a:xfrm>
              <a:off x="798675" y="4344263"/>
              <a:ext cx="163750" cy="163750"/>
            </a:xfrm>
            <a:custGeom>
              <a:avLst/>
              <a:gdLst/>
              <a:ahLst/>
              <a:cxnLst/>
              <a:rect l="l" t="t" r="r" b="b"/>
              <a:pathLst>
                <a:path w="6550" h="6550" extrusionOk="0">
                  <a:moveTo>
                    <a:pt x="3277" y="0"/>
                  </a:moveTo>
                  <a:cubicBezTo>
                    <a:pt x="1466" y="0"/>
                    <a:pt x="1" y="1467"/>
                    <a:pt x="1" y="3277"/>
                  </a:cubicBezTo>
                  <a:cubicBezTo>
                    <a:pt x="1" y="5084"/>
                    <a:pt x="1466" y="6549"/>
                    <a:pt x="3277" y="6549"/>
                  </a:cubicBezTo>
                  <a:cubicBezTo>
                    <a:pt x="5083" y="6549"/>
                    <a:pt x="6550" y="5084"/>
                    <a:pt x="6550" y="3277"/>
                  </a:cubicBezTo>
                  <a:cubicBezTo>
                    <a:pt x="6550" y="1467"/>
                    <a:pt x="5083" y="0"/>
                    <a:pt x="3277" y="0"/>
                  </a:cubicBezTo>
                  <a:close/>
                </a:path>
              </a:pathLst>
            </a:custGeom>
            <a:solidFill>
              <a:srgbClr val="2D62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1"/>
            <p:cNvSpPr/>
            <p:nvPr/>
          </p:nvSpPr>
          <p:spPr>
            <a:xfrm>
              <a:off x="811175" y="4356763"/>
              <a:ext cx="138850" cy="138750"/>
            </a:xfrm>
            <a:custGeom>
              <a:avLst/>
              <a:gdLst/>
              <a:ahLst/>
              <a:cxnLst/>
              <a:rect l="l" t="t" r="r" b="b"/>
              <a:pathLst>
                <a:path w="5554" h="5550" extrusionOk="0">
                  <a:moveTo>
                    <a:pt x="2777" y="0"/>
                  </a:moveTo>
                  <a:cubicBezTo>
                    <a:pt x="1242" y="0"/>
                    <a:pt x="1" y="1243"/>
                    <a:pt x="1" y="2777"/>
                  </a:cubicBezTo>
                  <a:cubicBezTo>
                    <a:pt x="1" y="4307"/>
                    <a:pt x="1242" y="5549"/>
                    <a:pt x="2777" y="5549"/>
                  </a:cubicBezTo>
                  <a:cubicBezTo>
                    <a:pt x="4307" y="5549"/>
                    <a:pt x="5553" y="4307"/>
                    <a:pt x="5553" y="2777"/>
                  </a:cubicBezTo>
                  <a:cubicBezTo>
                    <a:pt x="5553" y="1243"/>
                    <a:pt x="4307" y="0"/>
                    <a:pt x="2777" y="0"/>
                  </a:cubicBezTo>
                  <a:close/>
                </a:path>
              </a:pathLst>
            </a:custGeom>
            <a:solidFill>
              <a:srgbClr val="BF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1"/>
            <p:cNvSpPr/>
            <p:nvPr/>
          </p:nvSpPr>
          <p:spPr>
            <a:xfrm>
              <a:off x="712800" y="4095288"/>
              <a:ext cx="90150" cy="131200"/>
            </a:xfrm>
            <a:custGeom>
              <a:avLst/>
              <a:gdLst/>
              <a:ahLst/>
              <a:cxnLst/>
              <a:rect l="l" t="t" r="r" b="b"/>
              <a:pathLst>
                <a:path w="3606" h="5248" extrusionOk="0">
                  <a:moveTo>
                    <a:pt x="0" y="1"/>
                  </a:moveTo>
                  <a:lnTo>
                    <a:pt x="0" y="5247"/>
                  </a:lnTo>
                  <a:lnTo>
                    <a:pt x="3606" y="5247"/>
                  </a:lnTo>
                  <a:lnTo>
                    <a:pt x="3606" y="1"/>
                  </a:lnTo>
                  <a:close/>
                </a:path>
              </a:pathLst>
            </a:custGeom>
            <a:solidFill>
              <a:srgbClr val="BF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1"/>
            <p:cNvSpPr/>
            <p:nvPr/>
          </p:nvSpPr>
          <p:spPr>
            <a:xfrm>
              <a:off x="680675" y="4072663"/>
              <a:ext cx="154475" cy="22650"/>
            </a:xfrm>
            <a:custGeom>
              <a:avLst/>
              <a:gdLst/>
              <a:ahLst/>
              <a:cxnLst/>
              <a:rect l="l" t="t" r="r" b="b"/>
              <a:pathLst>
                <a:path w="6179" h="906" extrusionOk="0">
                  <a:moveTo>
                    <a:pt x="1" y="0"/>
                  </a:moveTo>
                  <a:cubicBezTo>
                    <a:pt x="1" y="500"/>
                    <a:pt x="406" y="906"/>
                    <a:pt x="906" y="906"/>
                  </a:cubicBezTo>
                  <a:lnTo>
                    <a:pt x="5273" y="906"/>
                  </a:lnTo>
                  <a:cubicBezTo>
                    <a:pt x="5773" y="906"/>
                    <a:pt x="6179" y="500"/>
                    <a:pt x="61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1"/>
            <p:cNvSpPr/>
            <p:nvPr/>
          </p:nvSpPr>
          <p:spPr>
            <a:xfrm>
              <a:off x="537300" y="4868888"/>
              <a:ext cx="733275" cy="55125"/>
            </a:xfrm>
            <a:custGeom>
              <a:avLst/>
              <a:gdLst/>
              <a:ahLst/>
              <a:cxnLst/>
              <a:rect l="l" t="t" r="r" b="b"/>
              <a:pathLst>
                <a:path w="29331" h="2205" extrusionOk="0">
                  <a:moveTo>
                    <a:pt x="65" y="0"/>
                  </a:moveTo>
                  <a:cubicBezTo>
                    <a:pt x="27" y="0"/>
                    <a:pt x="1" y="27"/>
                    <a:pt x="1" y="65"/>
                  </a:cubicBezTo>
                  <a:lnTo>
                    <a:pt x="1" y="2141"/>
                  </a:lnTo>
                  <a:cubicBezTo>
                    <a:pt x="1" y="2175"/>
                    <a:pt x="27" y="2205"/>
                    <a:pt x="65" y="2205"/>
                  </a:cubicBezTo>
                  <a:lnTo>
                    <a:pt x="29266" y="2205"/>
                  </a:lnTo>
                  <a:cubicBezTo>
                    <a:pt x="29304" y="2205"/>
                    <a:pt x="29330" y="2175"/>
                    <a:pt x="29330" y="2141"/>
                  </a:cubicBezTo>
                  <a:lnTo>
                    <a:pt x="29330" y="65"/>
                  </a:lnTo>
                  <a:cubicBezTo>
                    <a:pt x="29330" y="27"/>
                    <a:pt x="29304" y="0"/>
                    <a:pt x="29266" y="0"/>
                  </a:cubicBezTo>
                  <a:close/>
                </a:path>
              </a:pathLst>
            </a:custGeom>
            <a:solidFill>
              <a:srgbClr val="83D0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1"/>
            <p:cNvSpPr/>
            <p:nvPr/>
          </p:nvSpPr>
          <p:spPr>
            <a:xfrm>
              <a:off x="402000" y="5169663"/>
              <a:ext cx="889325" cy="53900"/>
            </a:xfrm>
            <a:custGeom>
              <a:avLst/>
              <a:gdLst/>
              <a:ahLst/>
              <a:cxnLst/>
              <a:rect l="l" t="t" r="r" b="b"/>
              <a:pathLst>
                <a:path w="35573" h="2156" extrusionOk="0">
                  <a:moveTo>
                    <a:pt x="3682" y="0"/>
                  </a:moveTo>
                  <a:cubicBezTo>
                    <a:pt x="2155" y="0"/>
                    <a:pt x="750" y="826"/>
                    <a:pt x="0" y="2156"/>
                  </a:cubicBezTo>
                  <a:lnTo>
                    <a:pt x="34898" y="2156"/>
                  </a:lnTo>
                  <a:cubicBezTo>
                    <a:pt x="35269" y="2156"/>
                    <a:pt x="35572" y="1852"/>
                    <a:pt x="35572" y="1481"/>
                  </a:cubicBezTo>
                  <a:lnTo>
                    <a:pt x="35572" y="674"/>
                  </a:lnTo>
                  <a:cubicBezTo>
                    <a:pt x="35572" y="303"/>
                    <a:pt x="35269" y="0"/>
                    <a:pt x="34898" y="0"/>
                  </a:cubicBezTo>
                  <a:close/>
                </a:path>
              </a:pathLst>
            </a:custGeom>
            <a:solidFill>
              <a:srgbClr val="BFC7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1"/>
            <p:cNvSpPr/>
            <p:nvPr/>
          </p:nvSpPr>
          <p:spPr>
            <a:xfrm>
              <a:off x="666650" y="4465888"/>
              <a:ext cx="18675" cy="70225"/>
            </a:xfrm>
            <a:custGeom>
              <a:avLst/>
              <a:gdLst/>
              <a:ahLst/>
              <a:cxnLst/>
              <a:rect l="l" t="t" r="r" b="b"/>
              <a:pathLst>
                <a:path w="747" h="2809" extrusionOk="0">
                  <a:moveTo>
                    <a:pt x="373" y="0"/>
                  </a:moveTo>
                  <a:cubicBezTo>
                    <a:pt x="186" y="0"/>
                    <a:pt x="1" y="121"/>
                    <a:pt x="1" y="362"/>
                  </a:cubicBezTo>
                  <a:lnTo>
                    <a:pt x="1" y="2446"/>
                  </a:lnTo>
                  <a:cubicBezTo>
                    <a:pt x="1" y="2687"/>
                    <a:pt x="188" y="2808"/>
                    <a:pt x="375" y="2808"/>
                  </a:cubicBezTo>
                  <a:cubicBezTo>
                    <a:pt x="561" y="2808"/>
                    <a:pt x="747" y="2688"/>
                    <a:pt x="747" y="2446"/>
                  </a:cubicBezTo>
                  <a:lnTo>
                    <a:pt x="747" y="362"/>
                  </a:lnTo>
                  <a:cubicBezTo>
                    <a:pt x="747" y="122"/>
                    <a:pt x="560" y="0"/>
                    <a:pt x="373" y="0"/>
                  </a:cubicBezTo>
                  <a:close/>
                </a:path>
              </a:pathLst>
            </a:custGeom>
            <a:solidFill>
              <a:srgbClr val="A2C4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1"/>
            <p:cNvSpPr/>
            <p:nvPr/>
          </p:nvSpPr>
          <p:spPr>
            <a:xfrm>
              <a:off x="666650" y="4247788"/>
              <a:ext cx="18675" cy="167650"/>
            </a:xfrm>
            <a:custGeom>
              <a:avLst/>
              <a:gdLst/>
              <a:ahLst/>
              <a:cxnLst/>
              <a:rect l="l" t="t" r="r" b="b"/>
              <a:pathLst>
                <a:path w="747" h="6706" extrusionOk="0">
                  <a:moveTo>
                    <a:pt x="373" y="1"/>
                  </a:moveTo>
                  <a:cubicBezTo>
                    <a:pt x="186" y="1"/>
                    <a:pt x="1" y="121"/>
                    <a:pt x="1" y="363"/>
                  </a:cubicBezTo>
                  <a:lnTo>
                    <a:pt x="1" y="6344"/>
                  </a:lnTo>
                  <a:cubicBezTo>
                    <a:pt x="1" y="6585"/>
                    <a:pt x="187" y="6705"/>
                    <a:pt x="374" y="6705"/>
                  </a:cubicBezTo>
                  <a:cubicBezTo>
                    <a:pt x="560" y="6705"/>
                    <a:pt x="747" y="6585"/>
                    <a:pt x="747" y="6344"/>
                  </a:cubicBezTo>
                  <a:lnTo>
                    <a:pt x="747" y="363"/>
                  </a:lnTo>
                  <a:cubicBezTo>
                    <a:pt x="747" y="122"/>
                    <a:pt x="560" y="1"/>
                    <a:pt x="373" y="1"/>
                  </a:cubicBezTo>
                  <a:close/>
                </a:path>
              </a:pathLst>
            </a:custGeom>
            <a:solidFill>
              <a:srgbClr val="A2C4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1"/>
            <p:cNvSpPr/>
            <p:nvPr/>
          </p:nvSpPr>
          <p:spPr>
            <a:xfrm>
              <a:off x="548025" y="4874163"/>
              <a:ext cx="36550" cy="34325"/>
            </a:xfrm>
            <a:custGeom>
              <a:avLst/>
              <a:gdLst/>
              <a:ahLst/>
              <a:cxnLst/>
              <a:rect l="l" t="t" r="r" b="b"/>
              <a:pathLst>
                <a:path w="1462" h="1373" extrusionOk="0">
                  <a:moveTo>
                    <a:pt x="855" y="738"/>
                  </a:moveTo>
                  <a:cubicBezTo>
                    <a:pt x="860" y="740"/>
                    <a:pt x="864" y="742"/>
                    <a:pt x="868" y="743"/>
                  </a:cubicBezTo>
                  <a:lnTo>
                    <a:pt x="868" y="743"/>
                  </a:lnTo>
                  <a:cubicBezTo>
                    <a:pt x="867" y="743"/>
                    <a:pt x="867" y="743"/>
                    <a:pt x="866" y="743"/>
                  </a:cubicBezTo>
                  <a:lnTo>
                    <a:pt x="866" y="743"/>
                  </a:lnTo>
                  <a:cubicBezTo>
                    <a:pt x="864" y="742"/>
                    <a:pt x="860" y="740"/>
                    <a:pt x="855" y="738"/>
                  </a:cubicBezTo>
                  <a:close/>
                  <a:moveTo>
                    <a:pt x="806" y="755"/>
                  </a:moveTo>
                  <a:cubicBezTo>
                    <a:pt x="806" y="756"/>
                    <a:pt x="806" y="756"/>
                    <a:pt x="806" y="757"/>
                  </a:cubicBezTo>
                  <a:lnTo>
                    <a:pt x="806" y="757"/>
                  </a:lnTo>
                  <a:cubicBezTo>
                    <a:pt x="806" y="757"/>
                    <a:pt x="806" y="757"/>
                    <a:pt x="806" y="757"/>
                  </a:cubicBezTo>
                  <a:lnTo>
                    <a:pt x="806" y="757"/>
                  </a:lnTo>
                  <a:cubicBezTo>
                    <a:pt x="806" y="756"/>
                    <a:pt x="806" y="756"/>
                    <a:pt x="806" y="755"/>
                  </a:cubicBezTo>
                  <a:close/>
                  <a:moveTo>
                    <a:pt x="805" y="771"/>
                  </a:moveTo>
                  <a:cubicBezTo>
                    <a:pt x="805" y="773"/>
                    <a:pt x="804" y="774"/>
                    <a:pt x="804" y="775"/>
                  </a:cubicBezTo>
                  <a:lnTo>
                    <a:pt x="804" y="775"/>
                  </a:lnTo>
                  <a:cubicBezTo>
                    <a:pt x="804" y="774"/>
                    <a:pt x="805" y="773"/>
                    <a:pt x="805" y="772"/>
                  </a:cubicBezTo>
                  <a:lnTo>
                    <a:pt x="805" y="772"/>
                  </a:lnTo>
                  <a:cubicBezTo>
                    <a:pt x="805" y="772"/>
                    <a:pt x="805" y="772"/>
                    <a:pt x="805" y="771"/>
                  </a:cubicBezTo>
                  <a:close/>
                  <a:moveTo>
                    <a:pt x="840" y="1"/>
                  </a:moveTo>
                  <a:cubicBezTo>
                    <a:pt x="641" y="1"/>
                    <a:pt x="446" y="70"/>
                    <a:pt x="291" y="221"/>
                  </a:cubicBezTo>
                  <a:cubicBezTo>
                    <a:pt x="30" y="475"/>
                    <a:pt x="0" y="876"/>
                    <a:pt x="163" y="1187"/>
                  </a:cubicBezTo>
                  <a:cubicBezTo>
                    <a:pt x="226" y="1308"/>
                    <a:pt x="358" y="1372"/>
                    <a:pt x="488" y="1372"/>
                  </a:cubicBezTo>
                  <a:cubicBezTo>
                    <a:pt x="554" y="1372"/>
                    <a:pt x="618" y="1356"/>
                    <a:pt x="674" y="1324"/>
                  </a:cubicBezTo>
                  <a:cubicBezTo>
                    <a:pt x="852" y="1219"/>
                    <a:pt x="899" y="998"/>
                    <a:pt x="815" y="822"/>
                  </a:cubicBezTo>
                  <a:lnTo>
                    <a:pt x="815" y="822"/>
                  </a:lnTo>
                  <a:cubicBezTo>
                    <a:pt x="818" y="828"/>
                    <a:pt x="820" y="831"/>
                    <a:pt x="821" y="831"/>
                  </a:cubicBezTo>
                  <a:cubicBezTo>
                    <a:pt x="823" y="831"/>
                    <a:pt x="812" y="804"/>
                    <a:pt x="807" y="804"/>
                  </a:cubicBezTo>
                  <a:cubicBezTo>
                    <a:pt x="805" y="804"/>
                    <a:pt x="804" y="810"/>
                    <a:pt x="806" y="831"/>
                  </a:cubicBezTo>
                  <a:lnTo>
                    <a:pt x="806" y="831"/>
                  </a:lnTo>
                  <a:cubicBezTo>
                    <a:pt x="804" y="815"/>
                    <a:pt x="803" y="801"/>
                    <a:pt x="804" y="787"/>
                  </a:cubicBezTo>
                  <a:lnTo>
                    <a:pt x="804" y="787"/>
                  </a:lnTo>
                  <a:cubicBezTo>
                    <a:pt x="804" y="784"/>
                    <a:pt x="806" y="776"/>
                    <a:pt x="807" y="769"/>
                  </a:cubicBezTo>
                  <a:lnTo>
                    <a:pt x="807" y="769"/>
                  </a:lnTo>
                  <a:cubicBezTo>
                    <a:pt x="809" y="765"/>
                    <a:pt x="811" y="762"/>
                    <a:pt x="813" y="758"/>
                  </a:cubicBezTo>
                  <a:lnTo>
                    <a:pt x="813" y="758"/>
                  </a:lnTo>
                  <a:cubicBezTo>
                    <a:pt x="816" y="757"/>
                    <a:pt x="818" y="754"/>
                    <a:pt x="822" y="752"/>
                  </a:cubicBezTo>
                  <a:cubicBezTo>
                    <a:pt x="823" y="751"/>
                    <a:pt x="823" y="750"/>
                    <a:pt x="824" y="749"/>
                  </a:cubicBezTo>
                  <a:lnTo>
                    <a:pt x="824" y="749"/>
                  </a:lnTo>
                  <a:cubicBezTo>
                    <a:pt x="826" y="749"/>
                    <a:pt x="827" y="749"/>
                    <a:pt x="829" y="748"/>
                  </a:cubicBezTo>
                  <a:lnTo>
                    <a:pt x="829" y="748"/>
                  </a:lnTo>
                  <a:cubicBezTo>
                    <a:pt x="836" y="748"/>
                    <a:pt x="846" y="747"/>
                    <a:pt x="855" y="746"/>
                  </a:cubicBezTo>
                  <a:lnTo>
                    <a:pt x="855" y="746"/>
                  </a:lnTo>
                  <a:cubicBezTo>
                    <a:pt x="856" y="748"/>
                    <a:pt x="866" y="751"/>
                    <a:pt x="872" y="751"/>
                  </a:cubicBezTo>
                  <a:cubicBezTo>
                    <a:pt x="876" y="751"/>
                    <a:pt x="877" y="749"/>
                    <a:pt x="869" y="745"/>
                  </a:cubicBezTo>
                  <a:lnTo>
                    <a:pt x="869" y="745"/>
                  </a:lnTo>
                  <a:cubicBezTo>
                    <a:pt x="869" y="744"/>
                    <a:pt x="870" y="744"/>
                    <a:pt x="871" y="744"/>
                  </a:cubicBezTo>
                  <a:lnTo>
                    <a:pt x="871" y="744"/>
                  </a:lnTo>
                  <a:cubicBezTo>
                    <a:pt x="929" y="768"/>
                    <a:pt x="990" y="780"/>
                    <a:pt x="1049" y="780"/>
                  </a:cubicBezTo>
                  <a:cubicBezTo>
                    <a:pt x="1175" y="780"/>
                    <a:pt x="1295" y="724"/>
                    <a:pt x="1367" y="600"/>
                  </a:cubicBezTo>
                  <a:cubicBezTo>
                    <a:pt x="1462" y="441"/>
                    <a:pt x="1416" y="175"/>
                    <a:pt x="1231" y="89"/>
                  </a:cubicBezTo>
                  <a:cubicBezTo>
                    <a:pt x="1106" y="31"/>
                    <a:pt x="972" y="1"/>
                    <a:pt x="840" y="1"/>
                  </a:cubicBezTo>
                  <a:close/>
                </a:path>
              </a:pathLst>
            </a:custGeom>
            <a:solidFill>
              <a:srgbClr val="A2C4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1"/>
            <p:cNvSpPr/>
            <p:nvPr/>
          </p:nvSpPr>
          <p:spPr>
            <a:xfrm>
              <a:off x="591200" y="4874388"/>
              <a:ext cx="205225" cy="18675"/>
            </a:xfrm>
            <a:custGeom>
              <a:avLst/>
              <a:gdLst/>
              <a:ahLst/>
              <a:cxnLst/>
              <a:rect l="l" t="t" r="r" b="b"/>
              <a:pathLst>
                <a:path w="8209" h="747" extrusionOk="0">
                  <a:moveTo>
                    <a:pt x="485" y="0"/>
                  </a:moveTo>
                  <a:cubicBezTo>
                    <a:pt x="4" y="0"/>
                    <a:pt x="0" y="746"/>
                    <a:pt x="485" y="746"/>
                  </a:cubicBezTo>
                  <a:lnTo>
                    <a:pt x="7728" y="746"/>
                  </a:lnTo>
                  <a:cubicBezTo>
                    <a:pt x="8209" y="746"/>
                    <a:pt x="8209" y="0"/>
                    <a:pt x="7728" y="0"/>
                  </a:cubicBezTo>
                  <a:close/>
                </a:path>
              </a:pathLst>
            </a:custGeom>
            <a:solidFill>
              <a:srgbClr val="A2C4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1"/>
            <p:cNvSpPr/>
            <p:nvPr/>
          </p:nvSpPr>
          <p:spPr>
            <a:xfrm>
              <a:off x="1112550" y="4635813"/>
              <a:ext cx="44950" cy="219825"/>
            </a:xfrm>
            <a:custGeom>
              <a:avLst/>
              <a:gdLst/>
              <a:ahLst/>
              <a:cxnLst/>
              <a:rect l="l" t="t" r="r" b="b"/>
              <a:pathLst>
                <a:path w="1798" h="8793" extrusionOk="0">
                  <a:moveTo>
                    <a:pt x="454" y="0"/>
                  </a:moveTo>
                  <a:cubicBezTo>
                    <a:pt x="230" y="0"/>
                    <a:pt x="1" y="183"/>
                    <a:pt x="79" y="464"/>
                  </a:cubicBezTo>
                  <a:cubicBezTo>
                    <a:pt x="806" y="3073"/>
                    <a:pt x="1044" y="5737"/>
                    <a:pt x="801" y="8433"/>
                  </a:cubicBezTo>
                  <a:cubicBezTo>
                    <a:pt x="781" y="8673"/>
                    <a:pt x="956" y="8792"/>
                    <a:pt x="1143" y="8792"/>
                  </a:cubicBezTo>
                  <a:cubicBezTo>
                    <a:pt x="1330" y="8792"/>
                    <a:pt x="1528" y="8672"/>
                    <a:pt x="1551" y="8433"/>
                  </a:cubicBezTo>
                  <a:cubicBezTo>
                    <a:pt x="1798" y="5668"/>
                    <a:pt x="1544" y="2937"/>
                    <a:pt x="798" y="267"/>
                  </a:cubicBezTo>
                  <a:cubicBezTo>
                    <a:pt x="747" y="81"/>
                    <a:pt x="601" y="0"/>
                    <a:pt x="454" y="0"/>
                  </a:cubicBezTo>
                  <a:close/>
                </a:path>
              </a:pathLst>
            </a:custGeom>
            <a:solidFill>
              <a:srgbClr val="A2C4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Science Infographics by Slidesgo">
  <a:themeElements>
    <a:clrScheme name="Simple Light">
      <a:dk1>
        <a:srgbClr val="000000"/>
      </a:dk1>
      <a:lt1>
        <a:srgbClr val="FFFFFF"/>
      </a:lt1>
      <a:dk2>
        <a:srgbClr val="E7716B"/>
      </a:dk2>
      <a:lt2>
        <a:srgbClr val="F2AEA4"/>
      </a:lt2>
      <a:accent1>
        <a:srgbClr val="F49A34"/>
      </a:accent1>
      <a:accent2>
        <a:srgbClr val="F7AF60"/>
      </a:accent2>
      <a:accent3>
        <a:srgbClr val="E4CF0E"/>
      </a:accent3>
      <a:accent4>
        <a:srgbClr val="EFE05F"/>
      </a:accent4>
      <a:accent5>
        <a:srgbClr val="0EAAB5"/>
      </a:accent5>
      <a:accent6>
        <a:srgbClr val="8BC2CB"/>
      </a:accent6>
      <a:hlink>
        <a:srgbClr val="05738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